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8" r:id="rId3"/>
    <p:sldId id="262" r:id="rId4"/>
    <p:sldId id="259" r:id="rId5"/>
    <p:sldId id="309" r:id="rId6"/>
    <p:sldId id="261" r:id="rId7"/>
    <p:sldId id="296" r:id="rId8"/>
    <p:sldId id="310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7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Lora" panose="020B0604020202020204" charset="0"/>
      <p:regular r:id="rId29"/>
      <p:bold r:id="rId30"/>
      <p:italic r:id="rId31"/>
      <p:boldItalic r:id="rId32"/>
    </p:embeddedFont>
    <p:embeddedFont>
      <p:font typeface="Quattrocento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5-18T20:11:32.50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6072 11695 0,'40'0'16,"-27"0"-16,0 0 0,67 39 16,-54-25-16,1-1 0,-1 0 0,159 66 15,-132-52-15,172 39 16,-185-53-16,13 14 0,238 52 15,-238-79-15,238 66 16,-252-66-16,186 27 16,-185-27-16,-14 0 0,54 13 0,118-13 15,-26 0 1,-26 0 0</inkml:trace>
  <inkml:trace contextRef="#ctx0" brushRef="#br0" timeOffset="3297.51">8043 10676 0,'-13'0'31,"0"26"-31,13-12 16,-13 39-16,13-27 0,0 0 15,0 1-15,0 39 16,0-26-16,0 39 16,0-52-16,13 92 15,0-106-15,14 27 16,-14-27-16,40-40 16,-40 27-16,27-39 15,-27 25-15,0-12 0,14-1 16,-14 27-16,0-13 0,0 13 15,0 0-15,1 27 16,-14-1-16,13 27 16,-13-26-16,13-14 0,0 26 15,-13-12-15,27-1 16,-14-12-16,14-1 16,-1-13-16,40 0 15,-26-13-15,-1-14 0,67-26 16,-53 27-16,66-54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5-18T20:17:53.01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3492 6998 0,'14'0'0,"-14"-13"0,13 0 16,-13 0-16,0-1 15,13 14-15,-13-13 16,0 0-1,-13 0 1,0 13-16,-14 13 16,27 0-16,-39 27 15,25-1 1,1-12-16,-13 52 16,26-52-16,0 52 15,0-52-15,13 52 16,0-53-16,0 1 0,1 26 15,-1-27-15,-13-13 0,26 27 16,-13-27-16,1 1 0,12 12 16,-13-26-16,1 0 15,-1 0 1,0-26 0,-13 12-16,0 1 0</inkml:trace>
  <inkml:trace contextRef="#ctx0" brushRef="#br0" timeOffset="783.45">3678 7316 0,'0'0'16,"13"0"-1,0 0-15,0 0 16,1 0-16,12 0 16,-13 0-16,14-14 15,-14 14-15,0 0 16,-13-13 0,-13 0-1,0 13-15,13-13 16,-13 13-16,-1-13 0,1 13 15,0 0-15,-14 26 16,14-26-16,13 13 0,-13 14 16,13-14-16,0 0 0,0 14 15,0-1-15,13-13 0,14 14 16,-14-14-16,40 0 16,-40-13-1,13 0 1,1-13-16,-14 13 0</inkml:trace>
  <inkml:trace contextRef="#ctx0" brushRef="#br0" timeOffset="1204.1">3956 7408 0,'0'-13'16,"0"-13"0,-14-14-1,1 13 1,0 14-16,13 0 15,13 13 1,14 13 0,-1 14-1,-13-14-15,0 0 16,1 0-16,-1 1 0,0-1 16,0 0-16,-13-26 31,0-27-16,-13 14-15,13-40 16,0 52 0,13-12-16,-13 13 15,14 13-15,-1 26 16,0-13-16,14 27 16,-14-27-16,-13 14 15,13-14-15,-13 0 0,13 0 16,-13 1-16,0-1 15,13-26 17,1 13-32</inkml:trace>
  <inkml:trace contextRef="#ctx0" brushRef="#br0" timeOffset="1563.8">4286 7170 0,'0'0'0,"-26"0"16,13 0-16,-1 13 0,1 14 16,0-27-16,0 26 0,13 1 15,0-14-15,0 0 16,0 27-16,13 0 16,13-27-1,1-26 1,-14-14-1,13-26 1,-26 40-16,0 0 16,14 13-16,-14 13 15,13 0 1,0 0-16,-13 1 0,13-1 16,1 0-16,-14 0 0,0 1 15,13-14 1,0-14-1,-13-12 1</inkml:trace>
  <inkml:trace contextRef="#ctx0" brushRef="#br0" timeOffset="1718.62">4432 7263 0,'0'13'15,"13"13"-15,-13-12 16,13 12-1,-13-13-15,0 1 16,13-14-16</inkml:trace>
  <inkml:trace contextRef="#ctx0" brushRef="#br0" timeOffset="2115.28">4498 6919 0,'0'13'31,"13"40"-15,-13-27-16,13 27 15,1-26-15,-14-1 0,13 1 0,13 65 16,-26-52-16,14 13 15,-1-27-15,-13-12 0,13 25 16,0-25-16,0 12 16,-13-13-16,14-39 31,-1-1-31</inkml:trace>
  <inkml:trace contextRef="#ctx0" brushRef="#br0" timeOffset="2554.17">4829 7488 0,'0'0'0,"-14"0"0,28 0 16,-1 0-1,27 0-15,-27-14 16,26 14 0,-12 0-16,-14 0 0,0 0 15,1 0-15,-1 0 16,13 0-16,-12 0 15,-1 0-15</inkml:trace>
  <inkml:trace contextRef="#ctx0" brushRef="#br0" timeOffset="2914.7">5133 7355 0,'-40'-53'0,"27"53"16,0 0-1,-14 27 1,27-14-16,-13 0 0,13 14 0,0 13 16,0-27-1,13 40-15,-13-40 0,27 13 16,-14-12 0,0-14-16,0 0 15,1-14-15,12-12 16,-26 13-16,0-14 0,0 1 0,-13-27 15,13 40-15,0-14 16,0 14-16,0 26 31,0 0-31,0 14 16,13-14-16,-13 0 0,13 14 16,1-14-16,-1 0 15,13 0 1,-12-13-16,-1 0 15</inkml:trace>
  <inkml:trace contextRef="#ctx0" brushRef="#br0" timeOffset="3312.33">5398 7369 0,'13'-53'0,"-26"13"16,-1 40-16,14-13 0,-26 13 15,13 0-15,-27 26 16,27-13-16,-14 40 15,14-39-15,13 12 16,0-13-16,0 1 0,13 25 16,0-39-16,-13 13 0,27-13 15,-27 14-15,40-41 16,-40 14-16,13 0 16,0-27-16,-13 14 15,0-1-15,0 1 0,-13-40 16,13 39-16,-13-39 15,-1 40-15,1-27 16,13 39-16,-13-12 16,13 39-16,0 27 15,13 13-15,0 0 16,1-27-16,12 67 16,-13-67-16,14 14 15,-27-14-15,39 27 16,-39-40-16,14 14 15,-1-27-15,0 13 0</inkml:trace>
  <inkml:trace contextRef="#ctx0" brushRef="#br0" timeOffset="3858.01">5649 7316 0,'-27'-53'15,"54"106"-15,-67-106 0,14 40 16,12 13-1,-25 26 1,39 0-16,-13-12 0,-1 12 0,14 14 16,0-27-16,0 14 15,0-14-15,14 13 0,-14 1 16,13-27-16,-13 13 0,13-13 16,13-13-16,1-40 15,-1-27 1,-26-12-1,0 79-15,0-54 16,0 41-16,0 0 0,0-27 16,0 26-16,0 1 0,0-1 15,0 14-15,0 0 16,0 52 0,0-12-16,14 39 15,-14-26-15,13-14 0,0 67 16,0-67-16,1 27 15,-1-40-15,13 40 16,-13-26-16,1-14 16,-1 0-16,0 0 15</inkml:trace>
  <inkml:trace contextRef="#ctx0" brushRef="#br0" timeOffset="4058.13">5808 7488 0,'0'-14'16,"-14"14"-16,14-13 15,-13-26 1,0 25-16,0-52 16,-1 53-16,14-27 15,0 27-15,0-27 16,14 14 0,25 39-1,-25-13-15,25 27 16,-25-14-16,25 13 15,-26-26-15,1 13 0,-1 1 16</inkml:trace>
  <inkml:trace contextRef="#ctx0" brushRef="#br0" timeOffset="4279.22">5940 7316 0,'66'53'0,"-53"-53"0,14-14 31,-27 1-31,0-13 16,0-14-16,-14 27 15,1 0-15,0 13 16,0 0-16,-14 13 15,14 0-15,-13 40 16,26-40-16,-14 27 16,14-27-16,27 53 15,-14-53-15,27 1 16,-27-14 0,40-14-16,-40 1 15,14 0-15,-1-13 16,1 12-16</inkml:trace>
  <inkml:trace contextRef="#ctx0" brushRef="#br0" timeOffset="4595.38">6284 7183 0,'-13'-13'0,"-1"13"0,-25-13 16,25 13-16,1-13 16,0 13-16,0 13 31,39 13-16,-26-12-15,27 12 16,-14-13-16,0 1 0,27 25 16,-40-26-16,26 14 15,-12-14-15,-14 14 16,0-14 0,0 0-16,-14 0 15,-12 1-15,13-1 0,-1-13 16,1 0-16,0 0 15,13-13 17,26-1-17,1 1-15,-14 0 0</inkml:trace>
  <inkml:trace contextRef="#ctx0" brushRef="#br0" timeOffset="4892.95">6509 7157 0,'0'0'0,"-13"-13"0,-14 0 16,1 13 0,12 0-16,14 13 31,0 0-31,14 13 16,-1-12-16,0-1 15,-13 0-15,27 27 16,-14-27-16,-13 27 15,13-27-15,-13 0 16,-13 14-16,0-1 16,-1-26-1,1 13-15,0-26 16,26 13 0,0 0-1</inkml:trace>
  <inkml:trace contextRef="#ctx0" brushRef="#br0" timeOffset="5100.02">6813 7395 0,'13'0'16,"-13"13"-16,0 1 15,0-1 1,0 0-16,0 13 15,0-12-15,-13-1 16,0 0-16,-14 0 16,14-13-16,0 0 15</inkml:trace>
  <inkml:trace contextRef="#ctx0" brushRef="#br0" timeOffset="6729.12">7250 7276 0,'-14'-13'46,"1"-27"-30,0 27-16,0-14 0,-14-25 16,14 25-16,-13-26 15,26 27-15,-14-27 16,14 40 0,14-14-16,12-13 15,-13 27-15,40-13 16,-40 26-16,27 0 15,-27 0-15,0 0 0,1 26 16,-14-13 0,-14 40-16,1-39 15,-13 12-15,13-13 16</inkml:trace>
  <inkml:trace contextRef="#ctx0" brushRef="#br0" timeOffset="7010.13">7025 7170 0,'-14'13'0,"41"-13"16,-14 0-16,14-13 0,12 13 15,-25-13-15,12 13 0,0 0 16,27 0 0,-13 0-16,0 26 15,-14 14 1,-13 13-1,-13-13-15,0-27 16,0 0-16,0 0 16,0-26 15,0-27-15,-13 27-16,13 0 0,0 0 15</inkml:trace>
  <inkml:trace contextRef="#ctx0" brushRef="#br0" timeOffset="7315.66">7541 7316 0,'-14'13'15,"14"-26"-15,-13-1 16,-13-12-1,-1-27 1,14 40-16,13-14 16,0 1-16,-13 13 0,13 0 15,0-1-15,13 1 16,0 0 0,0 13-16,1 0 0,-1 0 15,0 0-15,27 0 16,-14 13-16,1-13 15,-1 0-15,-13 0 16</inkml:trace>
  <inkml:trace contextRef="#ctx0" brushRef="#br0" timeOffset="7649.82">7726 7078 0,'-13'-14'16,"-1"14"-1,1 0-15,-13 14 16,12-1 0,14 0-1,0 0-15,40 14 16,-13-1 0,-14-26-16,13 27 15,-12-14-15,-1 0 0,0 0 16,0 1-16,-13-1 0,13 0 15,-13 0-15,-13 0 16,-13 1 0,13-14-16,-1 0 0,1 0 15,-13-14-15,12 1 16,1 0-16,13 0 0,0-27 16,0 27-16,13-53 15,1 39-15</inkml:trace>
  <inkml:trace contextRef="#ctx0" brushRef="#br0" timeOffset="7839.96">7792 6919 0,'13'-40'0,"14"27"0,-27 39 15,13 41 1,0-1 0,14 13-1,-14 0-15,13-26 16,-12-26-1,-14-14-15,0 0 16,0-26-16,-14 0 16,1 0-16,0-1 15</inkml:trace>
  <inkml:trace contextRef="#ctx0" brushRef="#br0" timeOffset="7981.77">7805 7091 0,'0'-27'0,"13"14"16,27 0-1,-13 13 1,-14 0-16,53 13 16,-53-13-16,14 13 0,-1 1 15,-13-14-15,1 13 0,-1-13 16</inkml:trace>
  <inkml:trace contextRef="#ctx0" brushRef="#br0" timeOffset="8183.31">8109 7276 0,'0'13'0,"14"0"31,-1-13-31,0 0 16,0 0-16,27 0 15,-27 0-15,1 0 16,-1 0-16,13 0 15,-13 0-15,1 0 16</inkml:trace>
  <inkml:trace contextRef="#ctx0" brushRef="#br0" timeOffset="8585.25">8493 7302 0,'-13'0'16,"0"0"31,13 14-47,0-28 31,0 1-15,0 0-16,0-13 15,0-27 1,13 13-16,0-13 0,-13 40 16,13-14-16,1 14 15,-1 0-15,0 13 16,13 13 0,-12 0-16,-14 1 0,13 12 15,-13-13-15,13 14 0,0 12 16,-13-25-16,0 12 15,14-13-15,-14 1 0,13-14 16,0 0-16,0 0 0,1 0 16</inkml:trace>
  <inkml:trace contextRef="#ctx0" brushRef="#br0" timeOffset="8854.71">8837 7170 0,'-13'-26'0,"0"13"16,13-1-16,-14 14 15,1 0-15,0 0 16,-14 27 0,14-14-16,13 13 15,0-12-15,-13 25 16,26-12 0,-13-14-16,13-13 15,1 0 1,-1-26-16,13-1 15,1 1 1,-14 12 0,0 14-1,1 0-15,-1 0 0,13 14 16</inkml:trace>
  <inkml:trace contextRef="#ctx0" brushRef="#br0" timeOffset="9480.94">8983 7236 0,'0'14'15,"0"-28"17,-14 1-17,14-27 1,0 1-16,14 12 16,-1 1-16,-13 13 15,13 13-15,0 0 16,-13-14-16,14 14 0,12 27 15,0 13 1,-12-14 0,-14 0-1,13-12 1,-13-28 0,13-25-1,-13 26-15,0-14 16,0 14-16,0 0 15,13-1 1,-13 28-16,14-14 0,-1 39 16,0-39-1,14 27-15,-14-14 16,13-13-16,-13 13 0,14-13 16,-14 0-1,0 0-15,1 0 16,-1 0-1,13 0-15,-26-13 16,13 13-16,-13-13 0,14 0 16,-14-1-16,0 1 15,-14 0-15,1 13 0,0 0 16,0 0 0,-27 26-16,40-12 15,-13 25-15,0-26 16,13 1-16,13 25 0,0-25 15,14 25 1,25-26-16,-25-13 16,-14 0-16,53-13 15,-52 13-15,-1 0 16</inkml:trace>
  <inkml:trace contextRef="#ctx0" brushRef="#br0" timeOffset="9690.04">9657 7289 0,'0'13'16,"0"1"0,0-1-16,0 0 15,0 0-15,0 1 0,-13 12 16,13-13-16,-26 14 15,12-27-15,1 13 16,0 0-16,0-13 0</inkml:trace>
  <inkml:trace contextRef="#ctx0" brushRef="#br0" timeOffset="10190.53">9790 6813 0,'0'-26'0,"-14"12"16,14 41 15,0-14-31,0 0 0,0 53 16,0-39-16,0-14 0,0 53 16,0-13-16,14 0 15,-1-26-15,0 25 16,0-38-16,27-1 15,-27-13-15,27-13 16</inkml:trace>
  <inkml:trace contextRef="#ctx0" brushRef="#br0" timeOffset="10523.85">10054 7051 0,'0'-26'0,"-13"26"0,0-14 16,-14 14-16,-26 27 15,27 13 1,26-1 0,0-25-1,13 25-15,0-39 16,1 0-16,12-13 16,0-13-1,-26 12-15,14 1 16,-1 0-16,-13 0 15,0 26 1,0 0 0,0 0-16,13 1 0,-13 12 15,0-13-15,27 14 16,-14-27-16,0 0 16,27-14-1,-27 1-15,0 0 16</inkml:trace>
  <inkml:trace contextRef="#ctx0" brushRef="#br0" timeOffset="10797.74">10239 7038 0,'0'-27'0,"-13"14"15,0 0 1,13 26 15,26 0-15,-26 1-16,14-1 0,-1 13 15,0-12-15,-13 25 16,13-12-16,-13-1 16,-13 14-16,0 0 15,0-27-15,13 0 16,-14-13-16,1-13 16,0-27-1,13 14-15,-13-40 16,13 52-16,13-25 0,0-14 15</inkml:trace>
  <inkml:trace contextRef="#ctx0" brushRef="#br0" timeOffset="10966.99">10306 6839 0,'26'-39'0,"-26"26"0,13 26 16,0 13-16,1 14 16,-1-14-16,-13 1 0,0-1 0,13 27 15,0-26-15,-13-14 16,14 40-16,-14-27 0,0-12 15,13 25-15,-13-26 16,-13 1 0,-1-28-1,14 1-15</inkml:trace>
  <inkml:trace contextRef="#ctx0" brushRef="#br0" timeOffset="11117.55">10319 7025 0,'0'-27'0,"26"14"15,1 0-15,-1 13 16,-13-13-16,54 13 16,-54 0-16,0 0 0,40 13 15,-27-13-15,1 0 0,-14 13 0,40 0 16</inkml:trace>
  <inkml:trace contextRef="#ctx0" brushRef="#br0" timeOffset="11387.63">10597 7236 0,'-14'0'0,"14"-13"15,14 13 1,-1 0 0,26 0-16,14-13 15,-13 13 1,-27-13-16,14 13 16,-14 0-16,-13-14 0</inkml:trace>
  <inkml:trace contextRef="#ctx0" brushRef="#br0" timeOffset="11723.21">10835 7170 0,'13'0'0,"-13"13"31,0-26 16,0 0-32,13-40-15,-13 27 16,13-14-16,-13 27 0,27-27 16,-14 27-16,-13 0 15,27-14-15,-14 27 16,26 0-16,-25 0 0,-1 13 16,0 14-1,0-1-15,-13-13 0,14 14 16,-14-1-16,0-12 0,0 12 15,0 1-15,13-1 16,0-13 0,0-13-1,14-13-15</inkml:trace>
  <inkml:trace contextRef="#ctx0" brushRef="#br0" timeOffset="11986.28">11232 6998 0,'0'-13'0,"0"0"0,-14 13 16,1 0-1,-13 26-15,12-13 16,1 14-16,13-14 0,0 14 16,0-14-16,13 13 15,1-12-15,12-1 16,-13-13-1,14-13 1,-27-1-16,13 1 0,0 0 16,0 0-16,-13-1 15,14 14-15</inkml:trace>
  <inkml:trace contextRef="#ctx0" brushRef="#br0" timeOffset="12631.43">11430 7131 0,'0'-14'15,"-13"1"1,13-27 0,0 27-16,0-13 0,0 12 15,0 1-15,13-26 0,-13 25 16,13 1-16,-13 0 0,13 13 15,1 0-15,12 26 16,-13-12-16,1 12 16,-14-13-16,13 0 15,-13 14-15,13-27 16,-13 13 0,13-26-1,1-14 1,-14 14-16,0 0 0,13-13 15,-13 12-15,0 1 16,13 13 0,0 13-16,0 1 15,-13-1-15,14 0 0,-1 27 16,0-27-16,14 0 16,-14 0-16,13-13 15,-12 0-15,-14 14 16,13-14-16,0 0 15,0 0 1,14-14 0,-27 1-16,13 13 15,-13-13-15,13 0 0,-13-1 16,-26 1 15,12 26-31,-12 14 16,13-14-16,13 27 15,13-14-15,0 1 16,0-14-16,14 0 16,26 0-16,-40 1 15,27-14-15,-27 0 16,53-27-16,-53 14 16,1-13-16</inkml:trace>
  <inkml:trace contextRef="#ctx0" brushRef="#br0" timeOffset="12915.23">11959 6509 0,'-13'-27'0,"26"54"0,-39-67 16,39 40-1,13 40 1,14 39-1,13 40-15,-13 27 16,-14-1 0,-26 1-1,-13 12 1,0-65 0,-1-53-1,1-27-15,0-13 0,0-13 16,13 0-16,-13-14 0</inkml:trace>
  <inkml:trace contextRef="#ctx0" brushRef="#br0" timeOffset="39790.58">3545 7951 0,'0'-27'0,"0"14"16,-13 0-16,0 13 15,-14 26 1,14-12-16,0 38 15,0-25-15,0 39 16,-1-26-16,14 66 16,0-93-16,0 93 15,14-80-15,-1 27 16,0-40-16,13 14 16,-12-14-16,12 0 15,-13-13-15,1 0 0,12-13 16,-13 0-1</inkml:trace>
  <inkml:trace contextRef="#ctx0" brushRef="#br0" timeOffset="40166.23">3717 8242 0,'-13'0'16,"13"13"15,0 0-31,0 0 0,0 1 16,0 12-16,27 14 16,-14-27-16,0 0 15,0 1-15,1-14 0,-1 0 16,0 0-16,0-14 15,0 1-15,1 13 0,-1-40 16,-13 27-16,0-27 16,0 27-16,-13-40 15,-1 53-15,14-13 16,0 0 0,14 13-1,-14 13 1,13-13-1</inkml:trace>
  <inkml:trace contextRef="#ctx0" brushRef="#br0" timeOffset="40399.3">4035 8004 0,'0'-27'0,"0"14"15,0 26 1,0 14-16,0-1 15,13 53 1,-13-52-16,13 52 16,1-65-16,-1 25 15,-13-12-15,0-1 0,13 14 16,-13-27 0,-13-26-1,0 13-15,13-13 0</inkml:trace>
  <inkml:trace contextRef="#ctx0" brushRef="#br0" timeOffset="40715.16">3956 8215 0,'-14'-26'0,"14"13"0,27-1 16,-14 1-16,13 13 16,-12-13-16,-1 13 0,13 0 15,1 13-15,-14 0 0,14 1 16,-27-1-16,13 0 0,13 27 15,-26-27-15,13 0 0,1 27 16,-14-27-16,13 0 16,-13 1-16,13-14 15,0-14 1,-13-12 0,0 13-16,0-1 0,-13-38 15,13 38-15,0 1 0,-13 0 16,0-14-16,-1 14 15,28 26 17,-1 1-32,0-1 15</inkml:trace>
  <inkml:trace contextRef="#ctx0" brushRef="#br0" timeOffset="40963.32">4405 8334 0,'-13'0'0,"-13"-26"16,12 13 0,1-1-16,13-12 15,0 13-15,0 0 0,0-1 16,0-12-16,27-14 16,-14 40-16,27-26 15,-27 26-15,13-14 16,1 14-16,-14 0 0,0 0 15,0 0-15,14 14 0,-14-1 16,0-13-16,1 13 16,12 0-16,-13-13 0</inkml:trace>
  <inkml:trace contextRef="#ctx0" brushRef="#br0" timeOffset="41337.32">4683 8136 0,'0'-13'0,"0"26"31,13 0-15,-13 14-16,0-14 0,0 13 15,14-12-15,-14-1 0,0 13 16,0-13-16,13 1 15,-26-28 1,-1-25 0,14 26-16</inkml:trace>
  <inkml:trace contextRef="#ctx0" brushRef="#br0" timeOffset="41833.26">5001 8096 0,'-27'-53'0,"54"106"0,-67-132 16,27 66-16,13-1 15,-27-12-15,14 26 0,13-13 16,-13 13-16,0 13 15,-1 0-15,1 0 0,0 54 16,13-41 0,0 27-16,13-13 15,14 13-15,-27-40 16,26 0-16,14-26 16,-27 0-16,13-40 15,-26 26-15,0-13 16,14-39-16,-14 53 15,-14-80-15,14 79 16,0-26-16,0 40 16,0 0-16,-13 13 15,13 40 1,0-27-16,0 40 16,13-13-16,-13-1 0,14 14 15,-1-26-15,-13-1 0,13 0 0,0 14 16,-13-27-16,27 40 15,-14-39 1,0-14 0</inkml:trace>
  <inkml:trace contextRef="#ctx0" brushRef="#br0" timeOffset="42925.81">5331 8374 0,'-13'0'0,"0"0"16,26-13 0,14 26-1,-14-13-15,27 0 16,-27 0-16,0 13 0,13-13 16,-12 0-16,-1 0 0,0 0 15,0 0-15,27-13 16,-27 13-16,27-26 15</inkml:trace>
  <inkml:trace contextRef="#ctx0" brushRef="#br0" timeOffset="43266.54">5808 8030 0,'-53'-26'0,"39"26"0,-12 0 15,13 0-15,-14-14 16,14 14-16,0 0 0,-14 27 16,14-14-16,13 0 15,27 40 1,-14-40-16,13 27 16,-12-27-16,12 1 0,27 25 15,-40-25-15,14 12 16,-14-13-16,0 27 15,0-27-15,-13 0 16,-13-13-16,-13 27 16,-1-27-16,-13-13 15,27 13-15,-13-53 16,13 39-16,13-52 16,0 53-16,13-53 15</inkml:trace>
  <inkml:trace contextRef="#ctx0" brushRef="#br0" timeOffset="43447.06">5887 7898 0,'13'26'0,"0"40"16,-13-39-16,14 13 16,-14-14-16,13 14 15,-13-14-15,13 27 16,-13-26-16,13-1 15,-13-13 1,-13-13-16</inkml:trace>
  <inkml:trace contextRef="#ctx0" brushRef="#br0" timeOffset="43635.72">5781 8109 0,'13'0'0,"1"-13"15,-1 13-15,53-13 16,-53 13-16,40 0 16,-26-13-16,-1 13 15,-13 0-15,0 0 0,14 0 16,-14 0-16,0 0 31</inkml:trace>
  <inkml:trace contextRef="#ctx0" brushRef="#br0" timeOffset="44692.59">5398 8387 0,'13'0'16,"0"0"-1,-13 0-15,0-13 0,0 26 16,-13-13 15,0 0 0,26 0 16,0 0-16,-13-13 1,-13 13-1,13-13-15,0 0-1,13 13 16,0 0-15,0 0 0,-13 13-16,14 0 15,-28-13 32,14 13 16,14 14-48,-14-14-15,0 27 16,-14-1-16,1 1 16,0-27-16,13 0 0,-40 27 15,27-27-15,0-13 16,0-39-1,13 25 1,0-12-16</inkml:trace>
  <inkml:trace contextRef="#ctx0" brushRef="#br0" timeOffset="46109.47">6152 8136 0,'0'-13'15,"0"-1"17,0 1-32,0 26 47,-14 1-32,14-1 1,0 13-1,14 1-15,-1-1 16,0-26-16,0 14 16,0-14-16,14 0 15,-14-14 1,0 1-16,1-13 16,-1-1-16,-13 1 15,0 12-15,0-25 16,0 26-16,0-1 15,-13 1-15,13 0 16,0 26 15,13 0-15,-13 1-16</inkml:trace>
  <inkml:trace contextRef="#ctx0" brushRef="#br0" timeOffset="46889.19">6509 8096 0,'0'-13'0,"-13"-13"16,13 12-16,-14 14 0,14-13 0,-26 0 16,13 13-16,-14 13 15,14 0-15,-14 40 16,27-40-1,-13 54-15,13-54 0,13 40 16,1-40 0,12 0-1,-13-13-15,40-53 16,-26 0 0,-14 0-1,-13 27-15,0 0 0,0-27 16,0 26-16,0-39 0,-13 53 15,13 0-15,-13 13 16,13 13-16,-14 13 16,14 1-16,0-14 0,14 53 15,-14-39-15,26 12 16,0 14 0,-12-40-16,25 14 15,-39-14-15,27-13 16,-14 0-16,0 0 0,27-26 15,-40 12-15,13-12 16,0 13-16,-13-1 16,0 1-16,-13 13 31,0 27-31,0 12 16,13-25-1,0-1-15,13 13 16,0-12-16,0-1 15,1-13-15,-1 0 16,0 0-16,0-13 16,1 13-16,-14-14 0,13-12 15,-13 13-15,0-1 0,0-12 16,0-1-16,13-25 16,-13 38-16,13-12 15,0 26-15,1 0 16,12 26-1,-26 1-15,27 26 16,-27-27-16,13 1 0,-13 12 16,13-12-16,0 26 15,-13-40-15,27 0 16,-14-26 0,13-27-1,-12 27-15</inkml:trace>
  <inkml:trace contextRef="#ctx0" brushRef="#br0" timeOffset="47057.74">7117 7964 0,'14'-13'0,"-14"52"15,0-12-15,0 26 16,13-40-16,-13 13 0,0 27 16,0-39-16,13 12 0,-13 1 15,13-14-15,-13 0 16,-13-13-1,0-13 1</inkml:trace>
  <inkml:trace contextRef="#ctx0" brushRef="#br0" timeOffset="47196.37">7038 8109 0,'0'-13'0,"0"-13"16,13 13-16,27-1 15,-14 14-15,-12 0 16,25 0-16,-12 14 0,-1-1 15,1 0-15,-14 0 0,26 0 16,-12 14 0</inkml:trace>
  <inkml:trace contextRef="#ctx0" brushRef="#br0" timeOffset="47363.6">7435 8255 0,'13'13'0,"0"-13"31,0 0-15,1 0-16,12 0 0,14-13 15,-14 0-15,1 0 16</inkml:trace>
  <inkml:trace contextRef="#ctx0" brushRef="#br0" timeOffset="47751.54">7739 8334 0,'0'-13'0,"-13"0"16,0 0-16,-1-14 15,14 14-15,-13 0 0,13-27 16,-13 27-16,13 0 0,0-27 16,0 27-16,0-1 15,13-25-15,-13 26 16,13 13-16,14 0 16,-27 13-16,26 13 15,-12-13-15,-14 14 0,26 13 16,-26-14-1,13 1-15,-13-14 16,0 0-16,13 0 0,-13 0 16,14-13-1,-14-26 1,0 13-16,13-14 16,0 14-16</inkml:trace>
  <inkml:trace contextRef="#ctx0" brushRef="#br0" timeOffset="47985.95">7911 8176 0,'0'13'0,"13"0"16,-13 0-16,14 1 0,12-14 15,-13 0 1,27-27 0,-27 14-16,-13-14 15,13 1-15,-13 13 0,0-1 16,0-12-16,0 13 15,-13-27-15,13 27 32,0 26-17,0 0-15,13 1 16,1-1-16</inkml:trace>
  <inkml:trace contextRef="#ctx0" brushRef="#br0" timeOffset="48336.67">8083 8162 0,'0'27'0,"13"-14"0,-13-26 47,13 0-47,-13-14 0,0 1 15,14 12-15,-14-12 16,13 13-16,-13 0 0,13-1 16,-13 1-16,27 26 15,-14 27 1,-13-27-16,13 14 15,-13-14-15,0-26 47,13-14-31,1 14-16,-14 0 0,13-14 16,-13 14-16,26 0 15,-13 26-15,14 27 16,-27-27-16,26 27 15,-26-27-15,27 27 16,-14-40 0</inkml:trace>
  <inkml:trace contextRef="#ctx0" brushRef="#br0" timeOffset="48689.08">8427 7911 0,'0'-26'0,"0"39"31,13 0-31,-13 14 0,0 12 16,13-12-16,-13-14 0,14 40 15,-14-40-15,13 53 16,-13-53-16,13 1 16,-13-1-16,13-26 15,1-1 1,-1 1-16,0 0 0,40 0 15,-40-1-15,0 14 16,1 0-16,12 14 16,-13 12-16,-13-13 15,0 1-15,-13 12 16,-13 14 0,12-27-16,-25 13 15,25-26-15,-12 0 16,-14-26-16,14-14 15,26 1 1</inkml:trace>
  <inkml:trace contextRef="#ctx0" brushRef="#br0" timeOffset="49063.77">8718 8096 0,'40'0'0,"-14"0"16,1-13-1,-14 13 1,-26 26 0,13-12-16,-14-1 15,1 13-15,13 1 0,0-1 16,0-12-16,0-1 16,13 13-1,-13-13-15,14-13 16,-14-13-16,13 13 15,-13-13 1,0-13-16,0 12 16,0-25-16,0 25 15,0 1-15,13-27 16,-13 27-16,13 0 0,27 0 16,-27 0-16,0 13 0,27-14 15,-13 14-15,-14 0 0,66 14 16,-66-14-16,27 13 15,-27-13-15,1 13 0,12 0 16</inkml:trace>
  <inkml:trace contextRef="#ctx0" brushRef="#br0" timeOffset="49371.07">9155 7699 0,'0'-13'0,"13"26"16,0 1-16,0 25 16,1-25-16,-1 12 0,13 40 15,-13-26-15,-13 0 0,27 39 16,-14 80-1,-26-67 1,-40 1 0,0-27-16,-26-40 15,13-12 1,26-41 0</inkml:trace>
  <inkml:trace contextRef="#ctx0" brushRef="#br0" timeOffset="76284.96">16073 5980 0,'0'-53'0,"-13"13"16,0 27-16,13 39 31,-13 14-31,13-14 0,0 14 16,-13 26-16,13-26 15,0-14-15,0 54 16,0-54-16,13 80 16,0-80-16,-13 1 15,0-40 1,0-40 0,-13 0-16,0-66 15,-1 66-15,1-66 16,0 53-1,13 39-15,-13-26 16,26 53-16,0 27 16,0-14-16,27 80 15,-14-67-15,41 67 16,-54-67-16,53 53 16,-40-52-16,27 13 15,-26-27-15,-14-13 16,13-13-16,-26-14 0,0 14 15,14-40-15,-14 40 0,0-14 16,-14-65-16,14 52 16,-13 0-16,13-13 0,0 27 15,0 0-15,-13-14 16,13 27-16,0 26 16,-13 13-16,13 1 15,0-14-15,0 0 0,26 80 16</inkml:trace>
  <inkml:trace contextRef="#ctx0" brushRef="#br0" timeOffset="76722.92">16589 5953 0,'0'-13'0,"-39"0"16,12 52-1,1 27 1,13-13-16,13-26 0,0 13 15,13-1-15,-13-12 16,26 12-16,-13-25 0,14-1 16,-1 13-16,1-26 15,13-13-15,-27 13 0,13-40 16,-26 27-16,0-13 0,0-1 16,-13-65-1,13 65-15,-26-39 0,26 40 16,-14 12-16,-12-39 15,13 40-15,-1-13 16,14 13-16,27 13 31</inkml:trace>
  <inkml:trace contextRef="#ctx0" brushRef="#br0" timeOffset="76921.87">16880 5953 0,'40'0'15,"-27"0"-15,1 0 0,25 0 16,14-13-16,-26 13 0,39-13 16,-40 13-16,14 0 15,-27-14-15,0 14 16,-13-13-1</inkml:trace>
  <inkml:trace contextRef="#ctx0" brushRef="#br0" timeOffset="77108.08">17119 5834 0,'-53'53'0,"39"-13"15,1-14-15,13 14 0,-13-14 0,13 40 16,0-52-16,0 39 15,0-27-15,0 14 0,13 39 16,-13-52-16,0-14 0,0 26 16,-13-12-16,-14-1 15,14-26-15,-13 14 0,13-14 16</inkml:trace>
  <inkml:trace contextRef="#ctx0" brushRef="#br0" timeOffset="77380.56">16047 6496 0,'-53'13'0,"40"0"16,79 0 0,79-13-1,-65 0 1,-27 0-16,238-13 0,-212 13 15,27 0-15,-53 0 16,0 0-16,66 0 16,-53 0-16,27 0 15,-54 0-15,1 0 0,-13 0 0,12 0 16,-12 0-16,-41 0 0,-12-13 16,13 13-16</inkml:trace>
  <inkml:trace contextRef="#ctx0" brushRef="#br0" timeOffset="77746.94">15478 5622 0,'-13'-26'0,"13"-1"16,13 67 0,-13-27-16,0 80 15,0-67-15,0 14 0,0 53 16,0-27-16,0 40 15,-13 0-15,13-80 0,0 53 16,0-39-16,0-13 0,0 39 16,13-13-16,-13-14 15,0-52 1,0 0-16,-26-53 16,26 39-16</inkml:trace>
  <inkml:trace contextRef="#ctx0" brushRef="#br0" timeOffset="78090.03">15491 5940 0,'106'-119'0,"26"39"0,40 14 16,53 27-1,27-1 1,12 13 0,-26 14-1,-79 0-15,66 39 16,-106 14-1,-40 40 1,-39 39 0,-27-27-1,1-26-15,-14 40 0,0-53 16,0-26-16,0 65 16,0-52-16,0 13 0,0 79 15,0-92-15,0 13 16,0-14-16,0 28 15,0-54-15,0 0 16,-14-13-16,28 0 16,-14-13-16</inkml:trace>
  <inkml:trace contextRef="#ctx0" brushRef="#br0" timeOffset="79195.3">16087 7025 0,'0'-27'0,"-14"1"16,1 26-16,0 13 0,-27 27 16,27-14-16,0 1 15,-14-1-15,1 53 16,13-39-16,-1 0 0,1 52 16,13-65-16,0 13 0,0 65 15,13-65-15,27 39 16,-27-52-16,40 26 15,-39-40-15,52 0 16,-53-13-16</inkml:trace>
  <inkml:trace contextRef="#ctx0" brushRef="#br0" timeOffset="79752.03">16378 7422 0,'-14'-27'0,"14"40"31,-13 27-31,13-27 16,0 27-16,0 26 15,0-26-15,13 66 16,-13-67-16,14 1 0,-1 53 16,-13-54-16,13 1 15,-13-14-15,13-12 0,-13-1 16,-13-13 0,13-13-16</inkml:trace>
  <inkml:trace contextRef="#ctx0" brushRef="#br0" timeOffset="80026.99">16378 7461 0,'26'-26'0,"-13"13"0,14 13 16,-1 13-16,1 0 16,-14 0-16,13 0 0,-26 1 0,40 39 15,-40-40-15,0 27 16,0-27-16,-13 26 15,13-25-15,-13-1 0,-1 0 16,-25 14-16,26-27 16,-14 13-16,1-13 15,-1 0-15,-26-13 0,40 13 16,0-14-16,0 1 0,13 0 16,26-27-1,-13 40-15,27-26 16</inkml:trace>
  <inkml:trace contextRef="#ctx0" brushRef="#br0" timeOffset="80391.02">16708 7607 0,'14'13'0,"-14"0"16,-14-26 31,14 0-31,0 0-16,0-1 0,-13-25 15,13 25-15,0 1 0,13-40 16,1 27-1,-1-14-15,0 40 16,14-13-16,-14 0 16,0 13-16,14 0 15,-27-14-15,13 14 0,13 14 0,1-1 16,-14 0 0,0 0-16,0 1 0,1-14 15</inkml:trace>
  <inkml:trace contextRef="#ctx0" brushRef="#br0" timeOffset="80657.92">17079 7474 0,'0'-13'16,"0"26"-1,0 14 1,0-1 0,13 27-16,-13-39 15,0 25-15,0-26 16,0 1 0,0-28-1,13 1 1</inkml:trace>
  <inkml:trace contextRef="#ctx0" brushRef="#br0" timeOffset="81084.11">17224 7646 0,'-13'0'15,"13"-39"1,0-1-16,0-13 15,0 40-15,27-80 16,-27 80-16,13 0 16,-13 0-16,13 13 15,0 13 1,1 27 0,-14-27-16,13 13 15,-13-13-15,0 1 16,0-1-16,0-26 31,13-27-15,-13 14-16,0-1 15,13 14-15,0-14 16,1 27-16,-1-13 16,0 26-16,14 14 15,-14-14-15,0 14 16,0-14-16,14 13 15,12-13 1,-12-13 0,-14 0-16</inkml:trace>
  <inkml:trace contextRef="#ctx0" brushRef="#br0" timeOffset="81421.27">17648 7448 0,'13'-13'0,"-26"0"31,13-1-31,-27 14 15,14 14 1,-13 12-16,12-13 16,1 14-16,13-14 15,0 0-15,0 14 0,13-1 16,1-13 0,-1 1-16,0-14 0,13 0 15,-12 0-15,12-14 16,-13 14-16,1-26 15,-14 13-15,0-1 16,0 1-16,-14-40 16,14 40-16,0-13 15,0 12-15,14-12 16,-14 13 0,26-1-1,-13 14-15,14 0 0,-14 0 16,0 0-16,27 14 15</inkml:trace>
  <inkml:trace contextRef="#ctx0" brushRef="#br0" timeOffset="81979.67">17939 7395 0,'0'13'0,"0"1"31,0-1-16,0 0-15,0 0 16,13 27 0,-13-27-16,13 0 15,-13 1-15,13-14 16,-13 13-16,14-13 0,-1-13 31,13-14-31,-12 14 16,-1-40-16,-13 27 15,13-14 1,-13 27-16,0-27 16,0 27-16,0-1 15,0 1 17,0 26-32,13 1 15,-13-1-15,14 40 16,-1-40-16,0 53 15,-13-39-15,13 12 16,-13 1-16,0 13 16,0-27-16,0-12 0,0 39 15,-13 0-15,0-1 16,13-25-16,-13-1 0,-14 14 16,14-13-16,-14-1 0,1 0 15,-1-12-15,1-1 16,-27-13-16,13-13 15,1-27-15,-14-39 16,53 52-16,-13-39 16,26 26-16,0 27 15,40-27-15,-27 27 0</inkml:trace>
  <inkml:trace contextRef="#ctx0" brushRef="#br0" timeOffset="82329.41">18375 7554 0,'-13'0'0,"0"0"0,26 0 47,14 13-47,-14-13 15,0 0-15,40 13 16,-40-13-16,53 14 15,-52-14-15,25 0 16,-26 0-16,27 0 16,-27 0-16</inkml:trace>
  <inkml:trace contextRef="#ctx0" brushRef="#br0" timeOffset="83049.5">18772 7514 0,'-40'-66'0,"14"53"15,13 13-15,0 0 16,-27 26 0,27-13-16,-1 14 15,14-14-15,-13 27 16,13-27-16,13 27 16,1-27-16,-1 0 0,13-13 15,1-13-15,12-13 16,-25 12-16,-1-25 15,0 12-15,0 1 16,-13 12-16,0 1 16,14 13-1,-14 13 1,13 14 0,0-14-16,0 14 0,1-14 15,-1-13-15,13 13 16,-13 0-16,1-13 0,12 0 15,-13-13-15,27-13 16,-27 12-16,-13-39 16,0 27-16,0-40 15,-13 53-15,0-27 16,0 0 0,-1 27-16,1 13 15,0 0-15,0 13 0,-14 27 16,27-27-16,-13 53 15,13-52-15,13 52 16,-13-53-16,13 13 16,1-12-16,-1-14 0,0-14 15,14-12 1,-14 13-16,-13-14 0,13 1 0,0-40 16,-13 39-16,14-13 0,-1-39 15,-13 39-15,0 14 16,13-40-16,0 53 15,-13-14-15,0 1 0,13 26 16,-13 13-16,0 13 16,0 14-16,0-13 15,0-14-15,0 40 0,0-27 16,0 1-16,14 65 16,-14-65-16,0-1 0,13-13 0,-13 27 15,13-14-15,-13-12 0,27 12 16,-27-13-16,13-13 15</inkml:trace>
  <inkml:trace contextRef="#ctx0" brushRef="#br0" timeOffset="83776.13">19381 7329 0,'-13'-53'0,"-1"27"15,1 26-15,-13-14 16,12 14-16,-25 27 16,25-14-16,1 13 0,0 14 15,0-27-15,13 14 16,-13 26-16,13-40 16,26 53-16,0-53 15,14-39 1,0-40-1,-14-27 1,-12-26 0,12 27-16,-26 25 15,13 41 1,-13 52 0,0-12-16,13 25 15,-13 14-15,14 0 16,-14-13-16,13 13 0,-13-14 15,0-12-15,13 26 16,-13-40-16,0 13 0,0 14 16,0-27-16,0-26 31,-13-40-31,13 27 16,0-1-16,0 1 0,13-14 15,0 27-15,14-27 16,-14 27-16,27 0 15,-27 13-15,13 0 16,1 13-16,13 0 16,-27-13-16,13 13 15,-13-13-15,1 0 32,-14-13-32,0 0 15,-27 0 1,1 26-1,-14 27 1,14 13 0,12 0-16,28 13 15,25-13 1,-25-53-16,25 13 16,1 0-16,13-26 15,-27 0-15,1 13 0</inkml:trace>
  <inkml:trace contextRef="#ctx0" brushRef="#br0" timeOffset="84055.77">19976 7289 0,'-53'-53'0,"13"27"16,27 13 0,26 26-1,1 0-15,25 14 16,-25-14-16,25 26 15,-12-25-15,-14 12 0,0-13 16,14 54 0,-14-54-16,-13 13 0,0-13 15,-13 27-15,-27 0 16,27-27-16,-27 0 16,27-13-16,-27-26 15,27 13-15,13-14 16,13 1-16,0-1 15,14 1-15,-14 13 0</inkml:trace>
  <inkml:trace contextRef="#ctx0" brushRef="#br0" timeOffset="84347.15">20320 7236 0,'-13'-26'15,"0"13"-15,-27-1 16,27 14-16,-1 0 15,1 0-15,26 40 16,1-27-16,12 27 16,-13-27-16,27 53 15,-14-39-15,1 13 16,-14-14-16,0 40 16,1-39-16,-28 26 15,14-40-15,-39 26 16,12-39-1,-12 14-15,-14-54 16,39-26 0,14 13-1,14 13-15</inkml:trace>
  <inkml:trace contextRef="#ctx0" brushRef="#br0" timeOffset="84598.98">20558 6760 0,'13'-40'16,"-26"80"-16,53-80 0,26 93 15,-13 40 1,-40-53-16,14 52 16,-27-52-16,13 13 0,-13 26 15,-13-13-15,-1-13 0,-12 40 16,13-53-16,-1 12 0,-25 28 15,26-54-15,-27 40 16,27-52-16,-1 12 0,-25-13 16,25 1-16,1-1 15,0-26-15</inkml:trace>
  <inkml:trace contextRef="#ctx0" brushRef="#br0" timeOffset="145249.22">15981 8083 0,'-53'0'0,"40"13"0,-27 14 16,14-1-16,12 1 0,-12 39 16,13-40-16,-1 14 0,14 0 0,-13 79 15,13-93 1,13 80-16,1-66 0,25 65 15,-25-78-15,25 26 16,-26-40-16,1 0 16,39 27-16,-40-27 15,27-13-15,-27 0 0,0-13 16,13 0-16,-12 0 16,-14-1-16</inkml:trace>
  <inkml:trace contextRef="#ctx0" brushRef="#br0" timeOffset="145506.92">16192 8202 0,'0'0'15,"-13"-13"-15,13 26 0,0 27 16,0-27-16,13 80 15,-13-67-15,14 53 16,-14-39-16,13 0 16,-13-14-16,13 1 0,0-1 15,1-13-15,-1 1 16,13-1-16,-12 0 0,12-13 16,-13-13-16</inkml:trace>
  <inkml:trace contextRef="#ctx0" brushRef="#br0" timeOffset="145828.12">16497 8467 0,'-13'-27'16,"-1"14"-16,-12 0 15,-27 39 1,26 14 0,27 0-16,0-27 15,0 13-15,14 1 0,-14-14 16,26 0-16,-13 0 15,1-13-15,25-26 16,-25 26-16,-1-13 0,0-27 16,0 27-1,-13 0-15,13 13 16,-13-14-16,0 28 16,14 12-1,-14-13-15,13 0 16,0 1-16,0-1 0,1-13 15,-1 0-15,13-13 16,-12 13-16,12-27 16,-13 14-16</inkml:trace>
  <inkml:trace contextRef="#ctx0" brushRef="#br0" timeOffset="146071.51">16748 8401 0,'-13'-27'0,"0"14"0,-1 13 15,1 0 1,13 13-1,13 0-15,-13 1 16,40 38-16,0-25 16,-14 26-1,-12-40-15,-14 13 16,0 1-16,-27-1 16,14-12-16,0-1 0,-14 13 15,14-26-15,0 0 16,-14-13-16,27 0 15,-13-27-15,13 27 0,0 0 16,26-93-16</inkml:trace>
  <inkml:trace contextRef="#ctx0" brushRef="#br0" timeOffset="146251.56">16960 8136 0,'26'26'0,"-13"27"16,1-26-16,-14 26 15,0-27-15,13 1 0,-13-1 0,13 27 16,-13-27-16,13 1 16,1 26-16,-14-14 15,0-25 1,-27-14 0,14 0-16</inkml:trace>
  <inkml:trace contextRef="#ctx0" brushRef="#br0" timeOffset="146415.79">16801 8374 0,'-13'-13'0,"26"0"16,40-1-1,13 1 1,-13 13 0,26 0-16,40 13 15,-13 14 1,-66-14-1</inkml:trace>
  <inkml:trace contextRef="#ctx0" brushRef="#br0" timeOffset="146933.75">17343 8586 0,'0'13'0,"0"0"15,0 0 1,14-13-1,-1 14 1,0-14 15,0 0-31,14 0 16,-14 0-16,0 0 16,0 0-1,1 0 1,-1 0-1</inkml:trace>
  <inkml:trace contextRef="#ctx0" brushRef="#br0" timeOffset="147329.57">17634 8506 0,'-13'0'0,"26"0"0,-26 14 32,13 12-32,13 14 15,1-1 1,-14-12 0,0-14-1,13-13-15,-26-13 16,13-27-1,0 27-15,-14-66 16,14 65-16,0 1 0,14-40 16,-1 40-16,13-13 15,-12 26-15,12 0 16,-13 13-16,27 26 16,-40-12-16,26 13 15,-12-27-15,-14 0 0,13 27 16,0-27-16,0 0 15,14 0-15,-14 1 16,0-14-16,27-27 16,-27 14-16</inkml:trace>
  <inkml:trace contextRef="#ctx0" brushRef="#br0" timeOffset="147586.19">18071 8401 0,'-13'-14'0,"0"14"0,-27 27 15,27-27-15,-27 39 16,27-25-16,0 25 16,13-12-1,0-14-15,13 27 16,0-40-16,0 13 0,14-13 16,-14 0-16,0 0 15,27 0-15,-27-13 16,0 13-16,1 0 31,12 13-15,-13-13-16,0 0 0</inkml:trace>
  <inkml:trace contextRef="#ctx0" brushRef="#br0" timeOffset="148060.25">18164 8599 0,'0'-13'16,"0"-1"-16,0 1 15,0 0-15,0-53 16,0 53-16,0-27 15,13 27-15,0 0 16,-13-1-16,13 14 0,1 0 16,12 14-16,-13-1 15,0 0-15,-13 0 0,27 14 16,-27-14-16,0 0 16,13-13-1,14-13 1,-27 0-16,13-1 15,0 1 1,0 0-16,1 13 0,-1 0 16,0 0-16,0 13 15,0 0-15,27 1 16,-27-14-16,14 13 16,-1-13-16,1-13 15,-14-1 1,-13 1-1,-13-13-15,0 13 16,-1 13-16,1 0 16,-13 13-16,-1 26 15,14-25 1,13 39-16,0-40 16,13 53-16,0-53 15,27 14 1,-27-14-16,27-13 15,-14 0-15,1 0 0,-14 0 0,0 0 16</inkml:trace>
  <inkml:trace contextRef="#ctx0" brushRef="#br0" timeOffset="148239.04">18904 8586 0,'0'13'0,"14"-13"0,-14 13 15,0 0-15,0 14 16,0-14-16,0 14 0,0-14 0,0 0 16,-14 0-16,14 0 15,-13 1 1,0-14-16</inkml:trace>
  <inkml:trace contextRef="#ctx0" brushRef="#br0" timeOffset="148660.54">19248 8665 0,'0'-13'0,"-26"-40"0,26 26 15,-13-25-15,0 25 16,-1-13-16,14 14 0,-13-40 15,13 26-15,-13 0 0,13 1 16,13-14-16,0 26 0,14-39 16,-14 53-16,13-13 15,-12 12-15,12 14 0,1 0 16,-14 14 0,-13 12-1,-13 14-15,-1-27 0,-12 27 16,13-27-16</inkml:trace>
  <inkml:trace contextRef="#ctx0" brushRef="#br0" timeOffset="148880.95">19103 8321 0,'-27'27'0,"67"-27"32,-27 0-32,27 0 15,-13 0-15,52 13 16,-66 0-16,14 14 15,-14-14-15,13 40 16,-26-14 0,0-12-16,0-1 15,0-13-15,0 1 0,0-1 0,0 0 16,14-13-16,-14-13 16</inkml:trace>
  <inkml:trace contextRef="#ctx0" brushRef="#br0" timeOffset="149140.71">19434 8559 0,'0'-13'31,"0"0"-31,0-27 16,0 27-16,0 0 0,0-27 15,0 14-15,0-1 0,13-13 0,0-13 16,0 40-16,14 0 16,-14 0-16,27 0 15,-27 13 1,40 26-16,0-13 16,-27 0-1</inkml:trace>
  <inkml:trace contextRef="#ctx0" brushRef="#br0" timeOffset="149425.01">19791 8281 0,'-40'-26'15,"27"26"-15,-40-13 0,27 13 16,-14 13 0,27 13-1,26 14 1,27 0-1,12 13-15,-38-40 16,25 13-16,-25-12 0,-1 12 16,13 14-1,-12-27-15,-14 27 16,-14-27-16,1 13 16,0-26-16,0 0 0,-14 0 15,1-13-15,12-13 16,1-1-16,13 14 0,0-27 15,0 27-15</inkml:trace>
  <inkml:trace contextRef="#ctx0" brushRef="#br0" timeOffset="149597.54">19963 8162 0,'39'53'15,"-25"-13"-15,-1-14 0,-13 1 16,13-14-16,-13 40 15,0-40-15,13 14 0,-13 12 16,0-25-16,0-1 0,-13 13 16,0-26-1</inkml:trace>
  <inkml:trace contextRef="#ctx0" brushRef="#br0" timeOffset="149759.54">19804 8334 0,'0'-13'0,"13"0"16,27 0 0,-14 13-16,54-14 15,-54 14-15,1 0 0,52 0 16,-52 0-16,65 0 16,-65 14-16,12-1 0</inkml:trace>
  <inkml:trace contextRef="#ctx0" brushRef="#br0" timeOffset="150073.01">20294 8546 0,'0'13'15,"0"-26"1,39 13 0,-12 0-1,12 0-15,-25 0 16,25-13-16,-25 13 0,-1 0 15,0 0-15,0 0 0,0-13 16,1 13-16,-1 0 16</inkml:trace>
  <inkml:trace contextRef="#ctx0" brushRef="#br0" timeOffset="150404.14">20598 8506 0,'0'14'16,"0"-1"15,13-13-31,-13 13 0,-13-13 31,13-26-15,-13-1-16,13 14 0,0-27 16,-14 14-16,14-1 0,14-26 15,-1 27-15,0-1 16,0 14-16,27 13 15,-14 0 1,14 40-16,-27-27 16,27 40-1,-40-40-15,26 40 16,-26-40-16,27 27 16,-14-27-16,0-13 15,1 0-15,-1 0 0,0-13 16</inkml:trace>
  <inkml:trace contextRef="#ctx0" brushRef="#br0" timeOffset="150619.92">21008 8361 0,'-27'-40'0,"14"27"16,13 0-16,-26 13 16,13 13-16,-14 0 15,14 0-15,13 1 16,-13 25-16,13-25 15,0-1-15,0 0 16,13 13-16,-13-12 0,26-1 16,-26 0-16,14-13 0,-1 13 15,0-13-15,0 0 0,0 0 16,1 0-16,-1 0 0</inkml:trace>
  <inkml:trace contextRef="#ctx0" brushRef="#br0" timeOffset="151126.81">21140 8506 0,'0'-26'0,"0"-14"0,0 27 16,0-13-16,0-14 16,13 27-16,-13-14 15,14 14-15,-1 13 0,-13-13 0,13 13 16,0 13-16,14 0 15,-27 0-15,0 1 16,13 25-16,-13-25 16,13 12-16,-13-13 15,13-13 1,1 0 0,25-39-1,-39 25-15,27-25 16,-14 25-16,0-12 15,1 26-15,-1 0 32,0 13-32,0 0 15,14 14-15,-14-27 16,-13 13 0,13-13-16,0 13 31,1-26 63</inkml:trace>
  <inkml:trace contextRef="#ctx0" brushRef="#br0" timeOffset="151570.91">21537 8374 0,'0'-13'0,"13"13"15,14 0-15,12 0 16,14-27 0,-13 14-1,-27 0-15,14 0 16,-14-14-16,-13 14 15,-13 13-15,-14-13 16,27 26-16,-39 13 16,25-26-16,-12 40 15,13-27-15,13 1 0,0 39 16,0-40-16,26 53 16,1-53-1,-14 0-15,40-13 16,-40 0-16,13-13 0,14 0 15,-27 0 1,40-40-16</inkml:trace>
  <inkml:trace contextRef="#ctx0" brushRef="#br0" timeOffset="151855.26">21908 7766 0,'0'-40'0,"0"27"0,-14-14 15,14 14-15,14 13 16,-1 26-16,0 1 16,0-14-16,40 80 15,-40-54-15,14 41 16,-14-41-16,0 14 0,0 93 16,-13-106-16,-13 92 15,0-106-15,-27 80 16,14-53-1,13-27-15,-40 27 16,26-39-16,1-1 16,-1-13-16,-12-13 15,25-1-15,14-12 16</inkml:trace>
  <inkml:trace contextRef="#ctx0" brushRef="#br0" timeOffset="-191707.9">2791 6959 0,'0'-14'16,"-13"1"-16,0 0 15,0 13-15,-1-13 0,1 13 16,-13 0 0,-1 13-16,14-13 0,-27 13 15,14 0-15,-1 1 0,1-1 16,13-13-16,-27 26 16,27-13-16,0 1 0,-14-1 15,14 0-15,0 14 16,-1-27-16,14 13 0,14 0 15,-1 0-15,13 1 16,-12-14-16,25 13 0,-12-13 16,-14 0-16,53 13 15,-39-13-15,12 13 16,-25-13-16,-1 13 0,26 14 16,-39-14-16,14 14 15,-14-1-15,0-13 0,-27 40 16,14-40-16,-13 40 15,12-39-15,-39 12 16,53-13-16,-26 0 16,13 1-1,13-28 1,13 1 0,-13 0-1,13 13-15,-13-13 16,13 13-1,-13 13 1,0 0-16,-13 0 16,13 14-16,0-1 0,-13-12 0,0 65 15,13-53-15,-14 54 16,1-14 0,13-26-16,0 39 15,0-66-15,0 27 0,13 66 16,1-67-16,-14 1 0,26 26 15,-13-26-15,1-14 0,12 41 16,-13-41-16,1 1 0,12 12 16,-13-12-16,0-14 0,40 27 15,-39-27-15,12 0 16,-13-13-16,1 13 16,-1-13-1,13-39-15,-13 25 16,-13-12-16</inkml:trace>
  <inkml:trace contextRef="#ctx0" brushRef="#br0" timeOffset="-185547.02">1839 7078 0,'0'-27'0,"0"1"16,-13 12 15,13 28-15,0 12-16,0 27 15,0-26-15,-14 12 16,14-12-16,0-14 0,0 27 16,0-14-16,0 0 15,0-12-15,0-1 16,0 0-16,-13 0 15,13-26 1</inkml:trace>
  <inkml:trace contextRef="#ctx0" brushRef="#br0" timeOffset="-184968.92">1852 7025 0,'0'-27'16,"-13"14"-16,13-13 0,-13 12 0,-1 1 15,1-13-15,0 12 16,0 1-16,-1 0 0,-38-14 16,38 27-16,-12 0 15,13 0-15,-14 14 0,-12 12 16,25 1-16,1-14 0,-13 27 16,12 26-16,1-27 15,13 1-15,-13 66 16,26-40-16,27 40 15,-27-66-15,53 26 16,-39-40-16,26-13 16,-27-13-16,0 0 0,41-13 15,-41 13-15,40-40 16,-39 27-16,-14-13 0,27-27 16,-27 26-16,0 1 0,0-80 15,-13 93-15,-26-66 16,13 52-16,-1-13 0,-25-13 15,12 27-15,14 0 16,-66-41-16,12 28 16,15 12-1,12 1 1,27 26-16,-1 0 16,14 13-1</inkml:trace>
  <inkml:trace contextRef="#ctx0" brushRef="#br0" timeOffset="-175793.31">7289 7660 0,'53'-27'16,"27"-12"-16,52-14 15,27 0 1,-27 13 0,-53 14-16,133-54 15,-133 67-15,133-53 16,-146 39-16,66-12 16,-79 25-16,0-12 0,53 0 15,-66 12-15,79-25 16,-93 25-16,27 1 15,-26 0-15,-1 0 16,-13-1-16</inkml:trace>
  <inkml:trace contextRef="#ctx0" brushRef="#br0" timeOffset="-175465.84">7594 6681 0,'0'0'0,"13"0"16,13 26-16,1-13 16,-1 14-16,40 26 15,-26-14-15,92 94 16,-79-80-16,106 92 16,-106-92-16,39 40 0,-39-54 15,-13 1-15,39 39 16,-39-52-16</inkml:trace>
  <inkml:trace contextRef="#ctx0" brushRef="#br0" timeOffset="-174130.9">10067 7514 0,'133'-79'16,"-94"52"-16,107-65 16,-93 65-1,145-65-15,-118 52 16,65-26-16,-65 39 0,-14 1 15,13-14-15,53-13 16,-66 27-16,1-1 0,38-12 16,-52 12-16,27 1 15,-54-1-15,1 14 0,-1-13 16,-13 26-16,-13-14 0</inkml:trace>
  <inkml:trace contextRef="#ctx0" brushRef="#br0" timeOffset="-173744.33">10067 6615 0,'67'79'16,"25"40"-1,40 27 1,14 26-16,-1-1 16,-12-25-1,-14-14 1,-27-26 0,-65-79-16</inkml:trace>
  <inkml:trace contextRef="#ctx0" brushRef="#br0" timeOffset="-165976.45">3400 9697 0,'-13'-13'0,"-1"13"16,-12 13-16,0 40 15,26-27 1,-14 40-16,14-39 0,0 52 15,0-52-15,14 65 16,-14-65-16,13 26 16,-13-27-16,13 1 0,13 12 15,-12-25 1,25-1-16,-25-13 16,12-13-1,-13-1-15,0 1 0</inkml:trace>
  <inkml:trace contextRef="#ctx0" brushRef="#br0" timeOffset="-165639.8">3519 10001 0,'-13'-13'0,"26"13"31,13-13-16,-12 13-15,25-27 16,-25 14-16,25-13 16,-39 12-1,0 1 1,-13 26 0,0-13-1,0 14-15,-14 12 16,27-13-16,-13 14 0,0-1 15,13 1-15,0-14 0,26 40 16,-13-40 0,14 0-16,-14-13 15,13 0 1,14-13-16</inkml:trace>
  <inkml:trace contextRef="#ctx0" brushRef="#br0" timeOffset="-165270.77">3797 10067 0,'0'-13'16,"0"0"0,-13-14-16,-1-12 15,14 26 1,14 13 15,-1 0-31,-13 13 0,26 13 16,-13-26-16,1 27 15,-1-27-15,0 13 16,-13 0-16,13-39 31,-13-14-15,0 27-16,0 0 0,0-27 16,14 13-16,-1 1 15,-13 13-15,13 13 0,0 13 16,14 27-1,-14-14 1,0 1 0,-13-14-16,13 0 15,1-13-15</inkml:trace>
  <inkml:trace contextRef="#ctx0" brushRef="#br0" timeOffset="-164973.98">4154 9869 0,'0'-13'0,"-13"13"16,0 13-1,-14 13 1,27 14-16,0-27 16,13 14-1,-13-14-15,14-13 0,-14 13 16,13-13-1,0 0-15,13-26 16,-12 26 0,-1 13-1,0 0 1,0 0 0,1 1-16</inkml:trace>
  <inkml:trace contextRef="#ctx0" brushRef="#br0" timeOffset="-164823.73">4299 9882 0,'14'27'0,"-14"-14"15,0 0-15,13 0 0,0 14 16,-13-14-16</inkml:trace>
  <inkml:trace contextRef="#ctx0" brushRef="#br0" timeOffset="-164591.68">4326 9604 0,'0'-13'0,"0"26"0,13 1 16,0 25-16,-13-12 0,14 26 16,-1-27-16,13 53 15,-12-52 1,12 39-16,0-13 16,1-40-1,-27 0-15,13 1 16,0-14-16</inkml:trace>
  <inkml:trace contextRef="#ctx0" brushRef="#br0" timeOffset="-164334.72">4643 10001 0,'0'13'0,"14"-13"31,-1 0-31,0 0 0,14 0 16,-14 0-16,0 0 0,0 0 16,14 0-16,-14 0 15,13 0-15,-12-13 16</inkml:trace>
  <inkml:trace contextRef="#ctx0" brushRef="#br0" timeOffset="-164021.2">4921 9856 0,'-13'0'0,"0"0"31,0 0-31,-1 13 0,1 13 15,0-26-15,13 27 16,0-14-16,0 0 0,0 1 16,0 12-16,13-13 0,0 0 15,1-13 1,12-13 0,-13 0-16,0 0 15,-13 0-15,0-1 0,14 14 16,-1 14 15,0-1-15,0-13-16,14 0 15</inkml:trace>
  <inkml:trace contextRef="#ctx0" brushRef="#br0" timeOffset="-163621.41">5199 9776 0,'-13'-13'0,"0"0"0,-1 13 16,1 0-16,0 0 15,-14 26 1,27-12-16,-13 12 0,13 0 16,0 1-16,0-14 0,13 27 15,-13-27-15,27 14 16,-1-41-1,-26 1-15,27-27 16,-27 14-16,0-27 16,0 40-16,0-53 15,-13 39-15,13 1 0,-14-1 0,1-26 16,13 40-16,-13-13 16,13 12-16,0 1 0,0 26 31,0 40-31,13-26 15,0 39-15,1-13 16,-1-27-16,0 1 16,14 39-16,-1-13 15,14-27 1,-27-26 0</inkml:trace>
  <inkml:trace contextRef="#ctx0" brushRef="#br0" timeOffset="-163212.59">5450 9710 0,'0'-13'0,"-13"13"16,0 13-16,0 0 16,0 27-16,-1-27 0,14 53 15,0-39-15,0-1 16,14 14-1,-14-27-15,0 1 0,13-1 16,0-13-16,0-13 16,0-14-16,1 14 15,-14-40-15,0 26 0,0 1 16,0 13-16,0 0 0,-14-80 16,14 67-16,0-1 0,-13-26 15,13 40-15,-13-14 0,13 1 16,0 13-1,0 26 1,13 27-16,-13-14 16,27 27-16,-27-26 0,13 25 15,0-25-15,0 26 16,-13-40-16,14 40 16,-1-40-16,-13 14 0,26-1 15,-26-13-15,0 1 0,13-1 16</inkml:trace>
  <inkml:trace contextRef="#ctx0" brushRef="#br0" timeOffset="-162850.77">5569 9988 0,'0'-13'0,"0"0"16,0-1-1,-13-25-15,13 25 0,0-12 16,0 13-16,0-14 0,0 1 16,0 13-16,0-27 15,13 13-15,1 14 16,-1 0-16,0 0 15,0 13-15,1 0 0,-1 0 16,0 0-16,0 0 16,1 0-16,12 0 0,-13 13 15,0-13-15,1 0 16,-14 13 0,-14 0 15,-12 14-16,26-1-15,-26 27 16,26-40-16,0 40 16,0-39-16,13 52 15,-13-53-15,39 13 16,-25-26-16,-1 0 16,13-13-16,-12 0 15,12 0-15</inkml:trace>
  <inkml:trace contextRef="#ctx0" brushRef="#br0" timeOffset="-162571.22">5900 9723 0,'-13'-13'16,"0"13"-16,26 0 31,13 27-15,-12-27-16,-1 26 15,0-13-15,14 27 16,-14-27-16,0 14 16,0-1-16,-13-13 0,13 27 15,-13-27-15,0 1 16,0-1-16,-13 0 0,-13 0 16,-1-26-1,1-13 1,26 12-1,0 1-15</inkml:trace>
  <inkml:trace contextRef="#ctx0" brushRef="#br0" timeOffset="-162241.99">6218 9684 0,'-14'0'0,"-38"13"15,12 13-15,13-12 16,14-1 0,40 13-1,-1 14 1,27-14 0,-13 14-16,-14-27 15,-13 1-15,1-1 16,-14 0-16,13 0 15,-26 14 1,-14-14-16,14 0 16,0-13-16,-1-13 15,14-13 1,0-1 0,0-13-16</inkml:trace>
  <inkml:trace contextRef="#ctx0" brushRef="#br0" timeOffset="-161976.3">6271 9459 0,'13'-40'16,"0"40"-16,14 13 16,-14 1-16,13 25 15,-13-12-15,1-1 0,25 27 16,-25-26-16,-14-1 0,26 40 15,-13-39-15,-13 12 0,14 14 16,-14-13-16,0-14 0,0 41 16,0-41-16,0-13 15,-14 14-15,14-14 16,-13-13-16,0 0 16,-14-27-1</inkml:trace>
  <inkml:trace contextRef="#ctx0" brushRef="#br0" timeOffset="-160675.2">1984 8229 0,'-13'-14'0,"-13"-12"16,12-14-16,14 27 15,14-27-15,-14 27 0,13 0 16,13-14 0,1 27-16,-1 0 15,1 14-15,-1 25 16,-26-26-16,0 14 16,0-1-16,-13 1 0,0 13 15,0-14-15,-27 27 16,27-27-16,-14 14 15,1-40-15,12 13 0,1 1 16,-13 12-16,13-13 16,26-13-1,13 13 1,40-13 0,-39 0-16,39 0 15,-26 0 1,-27 0-1,0-13 1,0 0 0</inkml:trace>
  <inkml:trace contextRef="#ctx0" brushRef="#br0" timeOffset="-160245.97">2024 7964 0,'-26'-26'0,"-14"12"15,13 14-15,-39 0 16,40 14-16,-27 38 0,26-25 16,-12 39-16,12-26 0,14 13 15,-13 52-15,26-65 16,0 79-16,13-39 15,40 25-15,-27-78 16,14-14-16,26 14 16,-26-14-16,52-26 15,-52-1-15,13 1 0,-13 0 0,79-67 16,-80 41-16,14-14 16,-13-53-1,-53 0 1,-27 14-16,-39 12 15,39 67-15,-13-27 16,27 40-16,-1-13 0,-12-13 16,12 26-16,14-14 0,0 1 15,26 13 1,0 0 0</inkml:trace>
  <inkml:trace contextRef="#ctx0" brushRef="#br0" timeOffset="-142387.14">3387 10385 0,'-27'0'0,"14"13"0,0 0 15,-27 40 1,27-26-16,-14 79 16,14-67-16,13 41 15,-13-41-15,13 1 0,0 0 16,13 13-16,-13-14 0,27 14 15,-14-26-15,27 26 16,12-14 0,1-26-16,-39-13 15,12-13-15,-13 0 16</inkml:trace>
  <inkml:trace contextRef="#ctx0" brushRef="#br0" timeOffset="-142049.08">3492 10821 0,'-13'0'0,"13"27"15,0-14 1,0 27-16,27 13 15,-14-14 1,27-12 0,-14-27-1,-13 0 1,1-13-16,-1-1 0,-13 1 16,0 0-16,13-13 0,-13-1 15,0 14-15,0 0 0,-13-40 16,13 39-16,-13 1 0,13-13 15,0 13-15,-14-14 16,14 14-16</inkml:trace>
  <inkml:trace contextRef="#ctx0" brushRef="#br0" timeOffset="-141845.89">3744 10583 0,'0'0'16,"0"27"-16,0-14 0,13 27 0,-13-1 16,0-12-16,13 52 15,-13-66-15,14 40 16,-14-39-16,13 25 16,-13-25-1</inkml:trace>
  <inkml:trace contextRef="#ctx0" brushRef="#br0" timeOffset="-141512.45">3744 10821 0,'26'-13'15,"-52"26"-15,79-26 0,-40 13 16,27 13-1,-27-13-15,0 14 0,0 12 16,1-26-16,-14 13 0,13 14 16,0-14-16,0 14 15,1-14-15,-1-13 16,0-13 0,-13-1-1,-13 1-15,13 0 16,-27-14-16,27 14 0,-13 0 15,-13 0-15,26-1 16,-14 14-16,1-13 0,0 13 16,13-13-16,13 13 31</inkml:trace>
  <inkml:trace contextRef="#ctx0" brushRef="#br0" timeOffset="-141264.1">4114 10927 0,'0'14'16,"0"-28"-16,-13-25 16,-13-14-1,26 13 1,13 0-1,0 1-15,14 25 16,-14 14 0,13 0-1,1 0 1,-14 14-16</inkml:trace>
  <inkml:trace contextRef="#ctx0" brushRef="#br0" timeOffset="-141105">4260 10742 0,'13'79'16,"0"-52"-16,-13-14 15,0 0 1,0 1-16,13-14 16,-13 13-1</inkml:trace>
  <inkml:trace contextRef="#ctx0" brushRef="#br0" timeOffset="-140651.14">4524 10663 0,'-13'-14'0,"0"1"0,-27 13 15,27 13 1,-13 1-16,26-1 16,-14 0-16,14 27 15,0-14-15,14 27 16,-14-40-16,13 1 0,13-1 16,-13-13-16,27-13 15,-27-14 1,1 1-16,-1-27 15,-13 13-15,0 0 16,-13 1-16,-1-1 0,1-39 16,13 52-16,-13 1 0,13-1 15,0 14-15,-13 13 0,13 13 16,13 1-16,-13-1 16,0 40-16,13-27 0,-13 14 15,13-14-15,14 67 16,-14-67-16,14 27 15,-14-39-15,-13 12 0,13-13 0,13 14 16,-12-14-16,-1 0 16,13 0-16,-12-13 15</inkml:trace>
  <inkml:trace contextRef="#ctx0" brushRef="#br0" timeOffset="-140287.65">4723 10306 0,'13'13'16,"0"0"-16,27 13 16,-27-12-16,40 65 15,-26-52-15,12 78 16,-26-65-16,14 66 16,-27-66-16,0 26 15,0-40-15,0 1 0,0 65 16,-13-65-16,-1 12 15,14-12-15,-13-14 16,0-13-16,26-13 16</inkml:trace>
  <inkml:trace contextRef="#ctx0" brushRef="#br0" timeOffset="-139541.08">6204 10292 0,'-39'-26'16,"39"39"-16,-27 14 15,14-14-15,13 13 0,-26 40 16,26-26-16,0 0 0,-14 39 16,14-66-16,14 120 15,-1-94-15,27 41 16,-14-27-1,-13-40-15,53 27 16,-52-40-16,12 0 0,1 0 16,-1 0-16</inkml:trace>
  <inkml:trace contextRef="#ctx0" brushRef="#br0" timeOffset="-139080.58">6548 10557 0,'-26'-27'16,"-14"27"-16,1 0 15,-1 14 1,40-1 0,-13-13-1,26 13-15,13 14 16,-12-14-16,-1 0 0,40 13 15,0 1 1,-27-1 0,-26 14-16,-13 0 15,0-27 1,-1 13-16,1-26 0,0 14 16,-27-28-1,27 1-15,0-26 0,13 12 16,0 1-16,0 12 0,0 1 15</inkml:trace>
  <inkml:trace contextRef="#ctx0" brushRef="#br0" timeOffset="-138905.85">6615 10372 0,'13'0'0,"13"39"16,-12 28-1,-1-1 1,-13-13-16,0-1 15,0-12 1,0-13 0,-13-14-1</inkml:trace>
  <inkml:trace contextRef="#ctx0" brushRef="#br0" timeOffset="-138587.27">6720 10517 0,'27'40'0,"-14"13"16,0-14 0,-13-25-16,27 39 15,-27-40-15,13 0 0,0 14 16,0-27-16,1-14 15,-1-25 1,0 25-16,-13-25 16,0 25-1,-13-52-15,13 53 16,0 0 0,13 26 15</inkml:trace>
  <inkml:trace contextRef="#ctx0" brushRef="#br0" timeOffset="-137799.81">7078 10610 0,'-27'-53'16,"14"53"-16,0-27 15,-1 27 1,-12 40-16,13-27 16,13 27-1,-13-14-15,13-12 0,0 12 16,0-13-16,13 14 0,0-14 15,0-26 1,14-27 0,-14 27-16,0-40 0,-13 27 15,0-41 1,0 54-16,0-13 0,0-14 16,0 0-1,0 40 1,0 14-16,0 12 0,13 1 0,-13-14 15,14 26-15,-14-12 0,13-14 16,0 27-16,0-27 16,14 13-16,-14-12 15,13-14-15,-12 0 0,-1 0 16,27-14 0,-27 1-16,-13 0 0,13-27 15,-13 27-15,-13-13 16,13 12-16,-13 14 15,-1 14 1,28-1 0,-14 0-16,13 14 15,-13-14-15,13 0 0,13 0 16,-12 0-16,-1-13 31,0-13-15,-26 0-16,13-27 15,0 27-15,-13-27 16,13 27-16,0 0 16,13 0-16,0 0 0,0 13 15,14 13 1,-1 26-16,-12-25 16,-1 25-1,0-25-15,-13 25 16,13-26-16,-13 14 15,0-14-15,13-13 16</inkml:trace>
  <inkml:trace contextRef="#ctx0" brushRef="#br0" timeOffset="-137561.68">7541 10279 0,'13'0'0,"-13"40"15,0-27-15,0 13 16,13 27-16,-13-26 0,0 13 16,0 39-1,13-53-15,-13 27 0,0-40 16,14 14-16,-14-1 15,0-12-15,-14-14 16</inkml:trace>
  <inkml:trace contextRef="#ctx0" brushRef="#br0" timeOffset="-137425.98">7448 10597 0,'26'-53'0,"27"26"15,-39 27-15,12 0 0,27 0 16,-27-13-16,1 13 15,13 0-15,26 13 0,-40 0 16,27 1 0</inkml:trace>
  <inkml:trace contextRef="#ctx0" brushRef="#br0" timeOffset="-137189.77">7845 10795 0,'13'0'16,"0"0"-16,1-13 16,-1 13-16,0 0 0,27 0 15,-27 0 1,13 0-16,-12 0 15,-1 0-15,13 0 16</inkml:trace>
  <inkml:trace contextRef="#ctx0" brushRef="#br0" timeOffset="-136945.2">8083 10782 0,'0'-13'0,"-26"-14"15,26 14-15,-14-27 16,14 27-16,-13-14 0,13 14 0,0 0 0,-13-27 15,13 27-15,0 0 16,13-14 0,14 27-16,-1 27 15,-26-14-15,13 14 16,0-1-16,-13-13 0,0 27 16,14-14-16,-14-12 15,0 12-15,13-13 16,-13 1-16,13-14 0</inkml:trace>
  <inkml:trace contextRef="#ctx0" brushRef="#br0" timeOffset="-136739.98">8189 10716 0,'13'26'0,"-13"-13"0,13 1 0,1-14 16,-1-14-1,13 1 1,-26 0-16,27-27 0,-14 27 16,0-14-16,-13 14 0,0 0 15,0 0 1,0 0-16,13 13 16,-13 13-16</inkml:trace>
  <inkml:trace contextRef="#ctx0" brushRef="#br0" timeOffset="-136383.31">8387 10676 0,'14'13'0,"-1"0"16,-13-26 15,0-27-15,-13 14-16,13 0 16,13-1-16,13 1 15,-26 12-15,13 14 16,1 0-16,-1 14 0,0-1 15,0 0-15,1 0 16,-14 14 0,13-14-16,-13 0 15,0-26 17,13-13-17,-13 12-15,13 1 16,14 26-1,-14 1 1,0-1-16,0 26 16,1-25-16,-14-1 0,26 13 15,-13-26-15,1 0 16</inkml:trace>
  <inkml:trace contextRef="#ctx0" brushRef="#br0" timeOffset="-135987.52">8731 10358 0,'13'0'15,"-13"14"-15,14-1 0,-1 27 16,0-27-16,0 13 0,1-12 0,-1 38 16,0-25-16,0-14 15,14 40-15,-14-40 16,0 14-16,0-14 15,-13-26 1,0-1 15,-13 28-15,13-1 0,-13 0-1,0 0-15,13 1 16,-13-1-16,-1-13 15,1 13-15,0-13 16,0 0 0,-1 0-16,1 0 15,0-13-15,0 13 0,-1-13 16,28 13 0</inkml:trace>
  <inkml:trace contextRef="#ctx0" brushRef="#br0" timeOffset="-135674.68">8969 10610 0,'27'-13'0,"-1"-1"15,-12 1-15,-1 0 0,0 0 16,-13-1-16,-13 14 31,-27 27-15,27-14-16,0 14 15,-1-1-15,1 14 16,13-14-16,13-13 16,-13 1-16,27-1 15,-14-13 1,0 0-16,1 0 0,25-13 15,-26-1 1,14 1-16,-27 0 0</inkml:trace>
  <inkml:trace contextRef="#ctx0" brushRef="#br0" timeOffset="-135187.12">9115 10649 0,'0'14'0,"0"-1"16,0 0-16,0 0 15,13-13 1,-13 14-1,0-28 1,0 1-16,0 0 16,0 0-16,-13-27 15,13 14-15,13-14 16,0 27-16,1-1 0,25-25 16,-25 39-16,25-13 15,-12 13-15,-14 0 0,40 0 16,-14 13-16,1 0 15,-27-13-15,1 13 0,-1-13 16</inkml:trace>
  <inkml:trace contextRef="#ctx0" brushRef="#br0" timeOffset="-134886.16">9340 10226 0,'0'-13'0,"13"13"16,13 26-1,1-12-15,-1 25 16,-12-12-16,-1-1 0,0 1 0,14 39 16,-14-40-16,-13 14 0,13 26 15,-13-26-15,-13 66 16,0-67-16,-1 14 15,1-13-15,0-27 0,0 14 16,-1 12 0,1-25-16,0-1 0,0-26 15,26-1 1,-13 1-16</inkml:trace>
  <inkml:trace contextRef="#ctx0" brushRef="#br0" timeOffset="-103082.83">9459 11589 0,'0'13'0,"13"-13"16,-26-13 15,-27-27-16,27 14-15,-27-41 16,14 54-16,13-13 16,-14-14-1,14 14-15,0 12 0,-1-12 0,-12-14 16,13 14-16,0-1 16,13 14-16,-14 0 0,1 0 15,13-1 1,-13 14-16</inkml:trace>
  <inkml:trace contextRef="#ctx0" brushRef="#br0" timeOffset="-102770.48">9115 11232 0,'-13'13'0,"26"-26"15,-26 13 1,13-14-16,0-39 15,0 40-15,0-27 16,0 27-16,0-53 16,0 53-16,0 0 15,0-1 1,0 1 0,39 40-1,-25-14-15,39 13 0,-40-26 16,40 40-16,-40-40 15,27 13-15,-27-13 16,40-13-16,-40 0 16,13 0-16,1-1 15,-1-12-15,14-14 0</inkml:trace>
  <inkml:trace contextRef="#ctx0" brushRef="#br0" timeOffset="-85099.51">2302 9948 0,'0'14'15,"-13"-1"-15,52 0 16,-25-13-16,38 0 15,28 0 1,-54-13-16,27 13 16,-26-13-16,-1 13 0,27-14 15,-26 1-15,-1 13 0,14-13 16,-27 0-16,0-1 0,27-12 16,-27 13-16,0-27 15</inkml:trace>
  <inkml:trace contextRef="#ctx0" brushRef="#br0" timeOffset="-84839.24">2752 9671 0,'0'-14'0,"13"14"16,0 0-16,0 0 0,1 0 15,39 14-15,-40-14 16,40 13-16,-40 13 15,0-26-15,-13 27 16,0-14-16,0 0 0,-13 40 16,0-40-16,-14 40 15,14-40-15,0 14 16,0-27-16,-1 13 16,14-26-1,14-27-15,-14 14 16,13 12-16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5-18T20:25:56.57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14896 8599 0,'13'-27'15,"-13"14"1,13 13-16,-26 0 15,13 13-15,-39 14 16,39-14-16,-27 27 16,1-27-16,-1 27 15,14-27-15,-13 13 0,-14 14 16,27-27-16,-1 1 0,-25 25 16,25-25-1,-25 12-15,26-26 16,-1-13-1,14 0 1</inkml:trace>
  <inkml:trace contextRef="#ctx0" brushRef="#br0" timeOffset="305.27">14592 8678 0,'0'-13'0,"-13"13"31,13 13-15,-14 1-16,14-1 0,-13 26 16,0-12-16,13-14 0,-27 53 15,27-52-15,-13 52 16,13-53-16,-13 27 16,26-14-1,14-26 1,-14 0-16,27 0 15,-14-13-15,27 0 16,-40-1-16,27-12 16,-27 26-16,0-13 15,1-1 1</inkml:trace>
  <inkml:trace contextRef="#ctx0" brushRef="#br0" timeOffset="5693.01">5411 5834 0,'13'0'156,"0"0"-125,0 0 0,1 0-15,-1 0 0,0-13-1,0 13 1,1 0 15,-1 0-15,0 0-1,0 0 1,0 0 0,1 0-1,-1 0 1,0 0-1,0 0 1,1-13-16,-1 13 16,0 0-1,0 0 1,1 0 0,-1 0-16,0 0 15,0 0 1,0 0-1,1 0 17,-1 0-32,0 0 15,0 0-15,1 0 16,-1 0 0,0 0-1,0 0 1,1 0-16,-1 0 15,0 0-15,0 0 16,0 0-16,1 0 16,-1 0-1,0 13-15,0-13 16,1 0 15,-1 0-31,0 0 16,0 0-1,0 0 1,1 13-16,-1-13 16,0 0-1,0 0-15,1 0 16,-1 0 0,0 0-1,0 0 1,1 0-16,-1 0 15,0 0 1,0 0-16,0 0 16,14 13-1,-14-13-15,0 0 16,1 0-16,-1 0 16,0 0-1,14 0 1,-14 0-1,0 0 1,0 0-16,0 0 16,1 14-16,12-14 15,-13 0-15,1 0 16,-1 0 0,0 0-1,14 0-15,-14 0 16,13 0-16,-13 0 15,1 0 1,-1 0-16,13 0 16,-12 0-16,-1 0 15,0 0-15,0 0 16,1 0 0,12 0-1,-13 0-15,0 0 16,1 0-16,-1 0 15,0 0-15,0 0 16,1 0 0,-1 0-1,0 0-15,13 0 16,-12 0 0,12 0-1,-13 0 1,1 0-16,-1 0 15,0 0 1,0 0-16,1 0 31,-1 0-31,0 0 16,0 0-16,0 0 16,1 0-1,-1 0 1,0 0-16,0 0 15,1 0 1,-1 0-16,13 0 16,-12 0-16,-1-14 15,0 14-15,0 0 16,0 0-16,1 0 16,-1 0-16,0 0 0,0 0 15,1 0 1,-1-13-16,13 13 15,-13 0 1,1 0-16,-1 0 16,0 0-1,0 0 17,1 0-1,-1 0-16,0 0 1,0 0 15,1 0-15,-1 0 31,0-13 0,-13 13-32,-13 0 1</inkml:trace>
  <inkml:trace contextRef="#ctx0" brushRef="#br0" timeOffset="9388.43">5755 6244 0,'0'13'110,"13"-13"-95,0 0 1,0 0-16,1 0 16,-1 0-1,0 0-15,0 0 16,40 0-16,-53 14 16,27-14-16,-14 0 15,0 0-15,0 0 16,1 0-1,-1 0-15,0 0 16,0 0-16,0 0 16,1 0-1,-1 0-15,0 0 16,0 0 0,1 0-1,-1 0 1,0 0-16,0 0 31,1 0-15,-1 0 15,0 0 0,-13-14 0</inkml:trace>
  <inkml:trace contextRef="#ctx0" brushRef="#br0" timeOffset="54472.49">10041 1336 0,'-93'27'15,"67"-14"-15,-27 40 16,26-27-16,1 1 0,-14 39 15,14-26-15,-1 79 16,27-93-16,14 80 16,-1-80-16,53 54 15,-40-67-15,67 27 16,-66-40-16,65 0 16,-52 0-1,26-14 1,-40 1-16,-12 13 0</inkml:trace>
  <inkml:trace contextRef="#ctx0" brushRef="#br0" timeOffset="54815">10239 1773 0,'-13'26'0,"0"-13"16,0 27-1,13-27-15,13 27 16,0-27-16,0 0 16,1 1-16,-1-14 0,0 0 15,14-14-15,-14 1 16,0 0-16,0-13 15,-13-1-15,0 1 16,0 12-16,0-39 16,-13 27-1,13 13 1,13 13 0</inkml:trace>
  <inkml:trace contextRef="#ctx0" brushRef="#br0" timeOffset="55139.83">10544 1707 0,'-14'-14'0,"-25"14"16,-1-13 0,27 13-1,0 0 1,13 13-16,13 1 0,0-14 15,0 13-15,27 0 16,-27 0-16,0 0 0,1 1 0,25 12 16,-25-13-16,12 14 15,-13-14-15,0 40 16,-13-40-16,-13 40 16,0-40-16,0 1 15,-14-1-15,14-13 0,-27-13 16,27-1-1,13-12-15,-13-1 0,13 14 16,0 0-16,26-53 16,-26 39-16</inkml:trace>
  <inkml:trace contextRef="#ctx0" brushRef="#br0" timeOffset="55332.03">10676 1495 0,'26'-13'0,"-26"66"15,14-40-15,-14 13 0,0 27 16,0-26-16,0-1 0,0 1 16,0-1-16,13 67 15,-13-80-15,13 27 16,-13-27-16,13 0 0,-13 0 0,0 0 16,-13-26-1</inkml:trace>
  <inkml:trace contextRef="#ctx0" brushRef="#br0" timeOffset="55698.99">10649 1667 0,'27'0'0,"-27"-13"0,26 13 16,-12 0-1,25 26 1,-25-26-16,-1 27 0,-13-1 16,13 27-16,0-27 15,-13 1-15,13 13 16,-13-27-16,14 0 16,-1-13-16,0 0 15,0-13 1,1 13-16,-1-53 0,-13 40 15,0-1-15,-13-25 16,13 12-16,-14 1 0,1 13 16,13-1-16,-13 1 15,0 13-15,13-13 0,0 26 16,13 0 0,0 1-1</inkml:trace>
  <inkml:trace contextRef="#ctx0" brushRef="#br0" timeOffset="56366.53">11086 1865 0,'-13'14'0,"0"-28"32,13 1-32,-14 0 0,1-27 15,13 27-15,0-40 16,13-26-1,1 65-15,-1-12 0,-13 13 16,13 0-16,0 13 16,0 0-16,1 26 15,-1-13-15,-13 0 0,0 14 16,13-1-16,-13-12 0,0 12 16,13-13-16,-13 0 0,0 14 15,0-14-15,14-39 31,-1-14-15,-13 14-16,13-1 16,-13 14-16,13-14 0,1 1 15,-1 39 1,0 27 0,-13-27-16,13 0 15,-13 14-15,13-14 16,1 27-16,12-1 15,-13-25 1,14-1 0,-14-13-16,0 0 15,1 0-15,12-13 16,-26-1-16,13 14 0,0-26 16,1 13-16,-14-1 0,0-12 15,0 13-15,0-27 16,-14 27-1,-25 26 1,26 27 0,-1 13-1,1-40-15,13 13 0,13 14 16,1-27-16,12 14 16,-13-14-16,0 0 0,27 0 15,-27-13-15,14 14 0,13-14 16,-27 0-16,0 0 0,0 0 15,0 0-15</inkml:trace>
  <inkml:trace contextRef="#ctx0" brushRef="#br0" timeOffset="56524.11">11642 1945 0,'-14'-27'16,"28"54"-16,-41-80 0,14 40 0,13-1 15,-13-12-15,0-27 16,13 26-16,0 14 16,13-26-16,-13 25 0,13 1 0,0-13 15,14 12-15,-14 1 16,27 13-16,-14 0 0,-13-13 15,53 13-15,-26 13 16,26 0 0,-39 1-16,26-1 15</inkml:trace>
  <inkml:trace contextRef="#ctx0" brushRef="#br0" timeOffset="57963.27">13110 1416 0,'13'0'31,"27"13"-15,-14-26-16,41-1 15,-28 14-15,14-13 0,106-13 16,-106 12-16,66 1 16,-53 0-16,133-14 15,-147 14-15,68 0 16,-68 0-16,41-14 16,-53 14-16,-1 13 0,41-40 15,-54 27-15</inkml:trace>
  <inkml:trace contextRef="#ctx0" brushRef="#br0" timeOffset="58266.5">14195 1019 0,'-13'0'0,"66"0"31,-40 0-31,40 0 0,0 13 15,-27 0-15,27 0 16,-27 1-16,1-14 0,-1 26 16,-12-13-16,-1 0 0,0 27 15,-39 26 1,-1-39 0,1-14-16,-1 0 0,-39 14 15,26-1 1,27-26-16,-40 13 15,40 1-15,26-14 16,1 0 0</inkml:trace>
  <inkml:trace contextRef="#ctx0" brushRef="#br0" timeOffset="59244.06">13137 2183 0,'13'13'15,"26"0"1,-12 0-16,66 40 15,-54-39 1,41 39-16,-41-40 0,1 13 16,13 1-16,79 52 15,-79-52-15,79 39 16,-92-40-16,66 40 16,-66-52-16,13 12 15,-40-13-15,13 0 0,1 1 16,-14-14-16,0-14 15</inkml:trace>
  <inkml:trace contextRef="#ctx0" brushRef="#br0" timeOffset="59544.13">14221 2540 0,'14'0'0,"25"13"15,14 27-15,-13 0 16,13 13 0,-27-1-1,-13 1 1,-26-13 0,0-27-16,-40 14 0,27-14 15,-1 0-15,-26-13 16,14 13-16,12-13 0,-39 0 15,40 0-15,-14 0 16,13 0-16,27-39 16,14 26-16,52-14 15,-13 1 1,-14 12-16</inkml:trace>
  <inkml:trace contextRef="#ctx0" brushRef="#br0" timeOffset="61684.61">8440 1548 0,'0'-13'0,"13"-14"0,-13 14 16,-13 0 0,0-1-16,-27-12 0,27 26 15,-13 0-15,-1-13 0,-39 13 16,53 0-16,-67 13 15,41 0 1,25 27 0,28 13-1,25-27-15,-25-12 0,39 12 16,-27 0-16,0-12 16,27 12-16,14 27 15,-54-40-15,13 27 16,-26-27-16,0 14 0,0-14 15,-39 40 1,12-40-16,-13 13 16,27-26-16,-13-13 15,12 0-15,28-40 16,-1 40-16,-13 0 16</inkml:trace>
  <inkml:trace contextRef="#ctx0" brushRef="#br0" timeOffset="61825.48">8467 1680 0,'13'-13'0,"13"26"16,-26 0-16,14 14 16,-14-14-16,13 0 0,-13 27 15,0-27-15,0 0 16,0 1-16,0 12 0,13-13 16,-13 1-1</inkml:trace>
  <inkml:trace contextRef="#ctx0" brushRef="#br0" timeOffset="62130.11">8692 1905 0,'0'-13'15,"-14"0"-15,1-27 16,13 13-16,0 14 0,0-13 15,0-1-15,27-39 16,-27 53-16,13 0 16,-13-1-16,13 14 0,0 14 15,0 25 1,-13-12 0,0 26-16,14-40 15,-14 27-15,0-27 0,0 0 16,0 14-16,13 25 15,13-38 1</inkml:trace>
  <inkml:trace contextRef="#ctx0" brushRef="#br0" timeOffset="62514.12">8930 1773 0,'0'-27'0,"-14"14"16,1 13-16,0 13 15,0-13-15,13 13 0,0 14 16,0-14 0,0 0-16,13-13 15,0 0-15,0 0 16,1-13-16,-1-13 16,-13 12-1,13 1 1,0 79-1,1-39 1,-1 65 0,-13-65-16,13 79 15,-13-80-15,0 14 16,0 0-16,-13 52 16,0-65-16,-1-1 15,1 1-15,-40-41 16,14-39-1,12-52-15,14-28 16,26 41 0</inkml:trace>
  <inkml:trace contextRef="#ctx0" brushRef="#br0" timeOffset="62901.59">8983 1535 0,'13'26'0,"-13"40"16,0-39-16,0 26 15,13-27-15,-13 0 16,13 41-16,-13-54 16,14 27-16,25-1 15,-26-26-15,14 1 16,-14-1-16,0-13 0,14 13 16,-14-13-16,14 0 15,-1-13-15,-13 0 16,0-1-16,1 14 0,-14-39 15,0 26-15,0-1 0,0-12 16,-14 13-16,-12-14 16,13 14-1,-14 26-15,14 0 0,-13 14 16,26-14-16,-14 0 16,1 53-16,13-52 15,13 25-15,1-25 0,12 12 16,-13-13-16,14-13 0,-1 0 15,14-13-15,26 0 16,-40 0-16,14-1 16,66-39-16,-66 40 15</inkml:trace>
  <inkml:trace contextRef="#ctx0" brushRef="#br0" timeOffset="64891.79">15465 754 0,'13'27'15,"-13"25"-15,0-25 16,0 26-16,0-40 0,0 13 16,13 80-1,-13-79-15,14 26 0,-14-27 16,0-13-16,13 54 15,0-54-15,-13 13 16,13-13-16</inkml:trace>
  <inkml:trace contextRef="#ctx0" brushRef="#br0" timeOffset="65650.05">15068 860 0,'-13'13'15,"13"0"1,0 1-16,0-1 0,0 13 15,0-13-15,0 1 0,0-1 16,0 0-16,0 0 0,26 1 16,-26-28-16</inkml:trace>
  <inkml:trace contextRef="#ctx0" brushRef="#br0" timeOffset="65840.2">15214 741 0,'0'26'16,"0"-12"-16,0-1 0,0 53 16,13-53-16,-13 14 0,0 25 15,0-38-15,0 12 16,0-13-16,0 1 0,0-1 16,0 0-1,-13-13-15,-1 0 16</inkml:trace>
  <inkml:trace contextRef="#ctx0" brushRef="#br0" timeOffset="66022.71">14989 952 0,'0'0'0,"13"14"16,0-14-1,14 0-15,-1 0 16,-13 0-16,0 0 0,27 0 15,13 0-15,-26-14 16,-14 14-16,0 0 0,0-13 0,0 13 16</inkml:trace>
  <inkml:trace contextRef="#ctx0" brushRef="#br0" timeOffset="66192.31">15147 979 0,'40'-13'16,"13"-1"-1,0 1 1,-13 13-16,-27 0 16,13-13-16</inkml:trace>
  <inkml:trace contextRef="#ctx0" brushRef="#br0" timeOffset="66772.42">16338 701 0,'0'13'0,"0"14"16,-13 26-16,0 39 16,13-65-16,0-1 0,-14 54 15,14-41-15,-13 14 16,13-40-16,0 14 15,0 13-15,0-14 0,13 14 16,-13-27-16,14 0 16,-1 0-16</inkml:trace>
  <inkml:trace contextRef="#ctx0" brushRef="#br0" timeOffset="67014.25">16417 1151 0,'14'13'0,"-1"-13"16,13 13 0,-12 1-16,25-14 15,-26-14-15,14 1 16,-14 13-16,0-13 0,-13 0 0,0-1 16,-26-25-1,26 26-15,-13-1 0,-14 1 16,14 0-16,-13 0 15,12 13-15,14-14 16</inkml:trace>
  <inkml:trace contextRef="#ctx0" brushRef="#br0" timeOffset="67231.8">16603 1019 0,'-27'26'0,"14"14"16,0-14-1,26 1 1,0-1 0,0-26-16,14 0 15,-14 0-15,0 0 0,27 0 16,-40-13-16,13 13 15</inkml:trace>
  <inkml:trace contextRef="#ctx0" brushRef="#br0" timeOffset="67523.89">16735 1164 0,'13'0'0,"0"0"31,-13-13-15,0 0-1,0-27-15,0 14 16,27-1-16,-27 14 0,13 0 16,27-27-1,-27 27-15,27 13 16,-27 0-16,13 13 16,-12 0-16,-14 0 0,26 27 15,-26-27-15,13 14 16,-13-14-16,0 0 0,0 14 15,13-27-15,-13 13 0,0 0 16,0 0 0</inkml:trace>
  <inkml:trace contextRef="#ctx0" brushRef="#br0" timeOffset="68053.2">15134 2633 0,'0'-14'0,"-13"28"16,13-1-16,-13 40 15,13-40-15,0 13 0,-14 41 16,14-54-16,-13 40 16,13-40-16,0 13 15,13-12-15,-13-28 16,14 1-16</inkml:trace>
  <inkml:trace contextRef="#ctx0" brushRef="#br0" timeOffset="68234.71">15253 2527 0,'0'-13'0,"0"-1"16,13 28-16,-26 12 15,13-13-15,0 14 0,0-1 0,0 27 16,0-40-16,0 27 16,0-27-16,0 40 0,13-13 15,-13-27-15,0 0 0,0 1 16,-13-1-1</inkml:trace>
  <inkml:trace contextRef="#ctx0" brushRef="#br0" timeOffset="68394.78">15108 2725 0,'13'-13'0,"27"0"16,-27 13-16,27 0 15,-27-13-15,0 13 0,13 0 16,-26-14-16,14 14 0</inkml:trace>
  <inkml:trace contextRef="#ctx0" brushRef="#br0" timeOffset="68554.85">15094 2765 0,'-39'13'0,"-1"0"16,27 1-1,13-1-15,53-13 16,26-27 0,14 14-1,-67 13-15,40-13 16,-39 13-16,13 0 0,-14-13 16</inkml:trace>
  <inkml:trace contextRef="#ctx0" brushRef="#br0" timeOffset="68934.64">15624 2765 0,'0'0'16,"-40"-53"-16,40 40 0,0-14 0,13 1 16,0 13-16,14-27 0,-1 27 15,27-14-15,-26 27 16,26 27-1,-53-14-15,13 27 16,-26-1-16,-1 1 16,1-14-16,0 1 0,0-1 0,-27 27 15,14-26-15,12-14 0,-12 13 16,-14 14-16,27-27 16,-13 1-16,26-1 15,-14-13-15,28 0 16,-1-13-16,0 13 15,40 0-15,-40-14 0,14 14 16,-1 0-16,53-13 16,-52 13-16,26 0 15,-40 0-15,27 0 16,-14 0-16,-13 0 0,27 0 16</inkml:trace>
  <inkml:trace contextRef="#ctx0" brushRef="#br0" timeOffset="69269.75">16603 2527 0,'0'-53'15,"0"106"-15,0-119 0,0 79 16,-14 0-16,14 0 0,-26 40 16,26-26-16,-13 12 0,-14 54 15,27-67-15,0 54 16,0-67-16,13 27 15,1-27-15,-14 0 0,26 0 16,-13-13-16,1-26 16</inkml:trace>
  <inkml:trace contextRef="#ctx0" brushRef="#br0" timeOffset="69495.84">16629 2818 0,'13'13'0,"1"14"0,-1-14 0,0 0 16,13 13-1,1-12-15,-14-14 0,40 13 16,-26-13-16,-14 0 16,0 0-16,13-13 0,-12-14 15,-14 14-15,-27-27 16,14 27-16,-27-27 16,27 27-16,-13-13 15,-1 12-15,1 1 16,12 13-16,1 0 15,13 13 1</inkml:trace>
  <inkml:trace contextRef="#ctx0" brushRef="#br0" timeOffset="69800.5">16986 2818 0,'-39'-13'16,"12"13"-16,1 0 16,-1 26-16,14 14 15,13-27 1,0 0-16,26 27 16,-12-40-16,12 13 15,-13-13-15,40-13 16,-40 13-16,1-13 15,-1-1-15,0 14 16,0 0 0,1 0-1,-1 0-15,0 14 16,0-1-16</inkml:trace>
  <inkml:trace contextRef="#ctx0" brushRef="#br0" timeOffset="70040.64">17145 2950 0,'-13'-13'16,"13"-14"-16,-13 14 16,13 0-16,13-27 0,0 14 15,13-14 1,14 0-16,-27 27 16,27 0-16,-13 26 15,12 27 1,-26-27-16,1 14 15,-1-1-15,0-13 0,0 14 16,-13-14-16,14 0 0,-14 0 16,13-13-16,-13 14 0</inkml:trace>
  <inkml:trace contextRef="#ctx0" brushRef="#br0" timeOffset="77747.99">3863 6284 0,'13'-27'15,"-26"27"1,13-13-16,-13 13 63,-1 13-48,1-13-15,0 14 16,0-14-16,-27 26 15,27-26-15,0 27 16,-1-27-16,-12 26 16,13-26-16,13 13 15,0 0 1,26 14 0,-13-27-16,1 13 15,-1-13-15,0 0 0,27 13 16,-27 1-16,13-1 15,-12 0 1,-1 0 0,-13 1-16,0-1 15,0 0 1,-27 13 0,27-12-16,-13-14 15,13 13 1,13-13 31,-13 13-16,0 0-15,0 40-1,-13-39-15,13 25 16,-13-26-16,13 1 0,0 52 15,0-53-15,0 40 16,0-40-16,13 67 16,0-54-16,1 0 15,-1-12-15,13 25 16,-12-25-16,12 12 16,-26-13-16,13-13 0,14 27 15,-14-27 1,-13-13-1,13-14 1</inkml:trace>
  <inkml:trace contextRef="#ctx0" brushRef="#br0" timeOffset="88555.77">17793 741 0,'-39'0'0,"12"0"16,40 13 0,1-13-16,-1 13 0,26 1 15,-12-1-15,-1 0 0,14 27 16,-13-27-16,-1 27 16,-13-27-16,0 0 0,1 13 15,-1 1-15,-13-14 0,0 14 16,-13-1-16,-14 1 15,14-14-15,-13 13 16,12-13-16,-12-13 0,13 14 16,-40-1-16,39-13 0,1 0 15,-26-13-15,25-1 16,-12-12-16,26 0 0</inkml:trace>
  <inkml:trace contextRef="#ctx0" brushRef="#br0" timeOffset="88788.2">17873 595 0,'-14'27'0,"14"-1"0,-13 27 16,13-13-16,-13 0 0,-14 26 15,27-40-15,0 1 0,-13 39 16,13-53-16,0 53 15,0-39-15,13 25 16,-13-38 0,14-1-1</inkml:trace>
  <inkml:trace contextRef="#ctx0" brushRef="#br0" timeOffset="89207.08">18203 741 0,'-13'0'15,"13"13"-15,0 14 0,-26 39 16,26-40-16,-27 40 16,27-39-16,-13 12 15,13-12-15,-13-1 0,13 1 16,0-14-16,0 0 0,0 0 16,13-13-1,0-13-15</inkml:trace>
  <inkml:trace contextRef="#ctx0" brushRef="#br0" timeOffset="89466.36">18243 833 0,'-26'14'0,"12"39"16,14-27-16,0-13 0,0 14 16,14-14-16,-1 0 15,13 14-15,1-27 0,-14 13 16,13-13-16,-12 0 15,78-27-15,-79 14 16,14-40-16,-27 40 16,-13-40-1,-1 40-15,-12-14 16,0 14-16,-14 13 16,27 0-1,26 0 1</inkml:trace>
  <inkml:trace contextRef="#ctx0" brushRef="#br0" timeOffset="89736.33">18534 939 0,'-13'40'0,"26"-80"0,-26 93 0,0-13 15,13-27-15,0 0 16,26 14-16,-13-14 15,1-13-15,12 0 0,14-13 16,26-14 0,-40 14-16,27-27 15,-40 14-15,1-27 0,-14 27 16,-40-27 0,27 39-16,-53-25 15,52 39-15,-25 13 16,25-13-16,-25 40 15,39-27-15</inkml:trace>
  <inkml:trace contextRef="#ctx0" brushRef="#br0" timeOffset="90418.24">18058 2712 0,'-27'-13'0,"1"-14"15,-14 14 1,14 0 0,13 13-1,-1 13-15,28 14 16,25 12 0,1 14-1,0 0 1,-14 0-1,-26-13-15,-13 26 16,-14-40 0,-26-13-1,40-13-15,-26-13 16,25 0-16</inkml:trace>
  <inkml:trace contextRef="#ctx0" brushRef="#br0" timeOffset="90604.52">18018 2580 0,'13'26'0,"-13"14"15,0-14-15,0 27 16,-13-13-16,13-14 16,-13 27-16,13 13 15,0-13 1,0-26-1</inkml:trace>
  <inkml:trace contextRef="#ctx0" brushRef="#br0" timeOffset="90984.61">18124 2778 0,'26'-40'0,"1"14"15,-14 13-15,14 0 0,-14-1 0,26 1 16,-12 13-16,-14 0 0,27 0 16,-27 13-16,-13 1 0,13 25 15,-13-26-15,-13 40 16,13-39-16,-13 12 0,0 14 16,-1-27-16,1 13 0,-13 14 15,12-27-15,1 1 0,0-1 16,-13 13-1,12-13-15,14 1 0,-13-14 16,26 0 15,1-14-15,-1 14-16,0 0 0,13 0 16,-12 0-16,-1 0 0,13 0 15,-12 0-15,25 0 16,14-26-16,-40 26 15,1-13-15</inkml:trace>
  <inkml:trace contextRef="#ctx0" brushRef="#br0" timeOffset="91274.94">18521 2805 0,'-13'0'0,"-1"0"15,1 26-15,0-13 16,13 27-16,13-14 15,0-12-15,1-1 0,-1 0 16,27 0-16,-27-13 16,0 0-16,13 0 15,1-13-15,-1 0 0,-12 13 0,-14-13 16,13-14 0,-13 14-16,-13-27 15,-1 14-15,1 13 0,-27-14 16,27 14-16,-13 0 15,13-1-15,-1 14 0,14-13 16,14 13 0,12 0-16</inkml:trace>
  <inkml:trace contextRef="#ctx0" brushRef="#br0" timeOffset="91552.25">18878 2725 0,'-13'53'0,"13"-13"16,-13-27-16,26 27 16,0-27-16,27 27 15,-27-40-15,40 0 16,-40 0-16,66-27 16,-52 27-16,-1-26 15,-12-1-15,-14 14 16,0-40-16,-14 13 15,-12-12 1,-27 12-16,0 0 16,27 27-1,-1 13-15,1 0 16,12 0-16</inkml:trace>
  <inkml:trace contextRef="#ctx0" brushRef="#br0" timeOffset="106066.8">5001 6694 0,'0'13'203,"13"-13"-187,-13 13 0,13-13-1,0 0 17,1 0-17,-1 0 1,0 0-1,0 0 1,0 0 0,1 0 15,-1 0-31,0 0 16,0 0-1,1 0 1,-1 0-1,0 0 1,0 0 0,1 0-1,-1 0 1,0 0-16,0 0 31,0 0-15,1 0-1,-1 0 1,0 0 0,0 0-16,1 0 15,-1 0 1,0 0 0,0 0-1,1 0-15,-1 0 16,0 0-1,0 0 1,0 0 0,1 0-16,-1 0 15,0 0 1,0 0 0,1 0-1,-1 0 1,0 0 15,0 0-31,0 0 16,1 0-1,-1 0 1,0 0 0,14 0-1,-14 0 1,0 0-16,0 0 15,1 0 1,-1 0 0,0 0-1,0 0-15,0 14 16,1-14 0,-1 0-1,0 0-15,0 0 16,1 0-1,-1 0-15,0 0 16,0 0-16,1 0 16,-1 0-1,0 0 1,0 0 0,0 0-16,1 0 15,-1 0 1,0 0-1,0-14 1,1 14 0,-1 0-16,0 0 15,0 0 17,0 0-17,1 0-15,-1-13 16,0 13-16,0 0 15,1 0 1,-1-13-16,0 13 31,0 0-31,1 0 32,-1 0-17,0 0-15,0 0 16,0 0-1,1-13-15,-1 13 16,0 0 0,0-13-1,1 13 1,-1 0 0,0 0-1,0 0 16,1 0-15,-1 0 0,0 0-1,0 0 1,0 0 0,1 0-1,-1 0 1,0 0-16,0 0 15,1 0 1,-1 0-16,0 0 16,0 0-1,1 0 1,-1 0-16,0 0 16,0 0-1,0 0 1,1 0-1,-1 0-15,0 0 16,0 0 0,1 0-1,-1 0-15,0 0 16,0 0 0,1 0-1,-1-14 1,0 14-1,0 0 1,0 0 0,1 0-16,-1-13 15,0 13 1,0 0 0,1 0-1,-1 0 1,0 0-1,0 0 1,0 0 15,1 0-15,-1 0-16,0 0 16,0 0 15,1 0-16,-1 0 1,0 0 15,-13 13 16,13-13-16,-13-13 32</inkml:trace>
  <inkml:trace contextRef="#ctx0" brushRef="#br0" timeOffset="112679.31">17529 1389 0,'13'0'16,"0"0"-16,93 13 16,-53-13-16,106 27 15,-93-27-15,132 26 16,-132-13-16,80 1 15,-67-14-15,-13 13 0,120 0 16,-134 0-16,54-13 16,-53 14-16,-13-14 0,53 0 15,-67 13-15,0-13 16,-12 0-16</inkml:trace>
  <inkml:trace contextRef="#ctx0" brushRef="#br0" timeOffset="116159.73">17952 3307 0,'-40'14'0,"14"-1"15,39-13-15,53-13 16,-26 13-16,53 0 16,-41 0-16,173 13 15,-145-13-15,52 26 16,-66-26-16,146 27 15,-146-27-15,53 13 16,-66 0-16,0-13 16,39 13-16,-52-13 0,26 0 15</inkml:trace>
  <inkml:trace contextRef="#ctx0" brushRef="#br0" timeOffset="169149.82">6284 7131 0,'0'13'172,"26"0"-157,-12-13 1,-1 0 15,0 0-31,0 0 16,0 0-1,1 0 1,-1 0 0,13 0-16,-12 0 15,-1 0 1,0 0 0,14 0-1,-14 0 1,0 0-16,0 0 15,0 0 1,1 0 0,-1 0-1,0 0-15,14 0 16,-1 0 0,-13 0-1,1 0 1,-1 0-1,13 0-15,-13 0 16,1 0-16,12 0 16,-26-13-16,13 13 15,1 0-15,-1 0 16,0 0 0,0 0-1,14-13-15,-14 13 16,0 0-1,0 0 1,1 0 0,-1 0-16,0 0 15,0 0 1,1 0 0,12 0-1,-13 0 1,0 0-1,1 0-15,-1 0 16,0 0 0,0 0-1,1 0-15,-1 0 16,0 0-16,14 0 16,-14 0-16,0 0 15,0 0-15,0 0 0,1 0 16,12 0-1,-13 0-15,1 0 16,-1 0-16,13 0 31,-13 0-31,14 0 16,-14 0 0,0 0-16,1 0 15,-1 0-15,0 0 0,0-14 16,27 14-1,-27 0-15,14 0 16,-27-13-16,13 13 16,0 0-16,0 0 15,1 0-15,12 0 16,-13 0 0,1 0-1,-1 0 1,0 0-1,0 0 1,0 0 0,1 0-16,-1 0 15,0 0 1,0 0-16,14 0 16,-14 0-1,14 0 1,-14 0-16,0 0 15,0 0 1,0 0 0,1 0-16,-1 0 15,0 0 1,0 0-16,1 0 16,-1 0-1,0 0 1,0 0-16,1 13 15,-1-13-15,0 0 16,0 0-16,0 0 16,1 0-1,-1 0 1,0 0 0,0 0-16,1 0 31,-1 0-16,0 0 1,0 0 0,0 0-1,1 0 1,-1 14 0,0-14-1,0 0-15,1 0 16,-1 0-1,0 13 1,0-13 0,1 0 15,-1 0 16,-13-13-32,13 13 1,-13-27 0,0 14-16,13 0 15</inkml:trace>
  <inkml:trace contextRef="#ctx0" brushRef="#br0" timeOffset="206001.73">10795 6588 0,'13'0'46,"0"0"-30,-13 13-16,0 1 16,-13 25-1,13-25-15,-13-1 16,13 0 0,-13 0-1,13-26 16,13 13-15,-13-13-16</inkml:trace>
  <inkml:trace contextRef="#ctx0" brushRef="#br0" timeOffset="206324.78">11033 6403 0,'0'-13'0,"-13"13"16,26 0-1,14-14 1,-14 14-16,40-13 16,-40 13-16,0-13 0,27 13 15,-27-13-15,0 13 0,1 0 16,-1 0 0</inkml:trace>
  <inkml:trace contextRef="#ctx0" brushRef="#br0" timeOffset="206521.86">11192 6403 0,'-13'40'15,"26"-80"-15,-26 93 0,13-40 0,0 0 16,0 1-16,0-1 15,0 0-15,0 0 16,0 0-16,-14 14 16,14-14-16</inkml:trace>
  <inkml:trace contextRef="#ctx0" brushRef="#br0" timeOffset="206719.86">11086 6601 0,'-13'0'0,"26"0"16,0 0 0,0 0-16,27 0 15,-13 0-15,-1 0 16,-13 0-16,14-13 16,-14 13-1,0 0-15,-13-13 16</inkml:trace>
  <inkml:trace contextRef="#ctx0" brushRef="#br0" timeOffset="206932.92">11324 6443 0,'0'13'31,"13"0"-16,-13 0-15,0 1 0,0 12 0,14 14 16,-14-27-16,0 13 16,13-12-1,-13 12-15</inkml:trace>
  <inkml:trace contextRef="#ctx0" brushRef="#br0" timeOffset="207226.88">11324 6376 0,'27'-13'15,"-54"26"-15,67-26 16,-14 26 0,-12 1-16,-1-1 0,0 0 0,0 0 15,0 1-15,-13-1 0,27 27 16,-27-27-1,13 0-15,-13 0 0,0 0 16,-26 14 0,26-14-16,-14-13 15,1 13 1,0-13-16,0 14 0,0-14 16,-1 0-1,14-14 1</inkml:trace>
  <inkml:trace contextRef="#ctx0" brushRef="#br0" timeOffset="207592.12">11576 6284 0,'13'0'16,"0"0"-16,0 13 0,0 0 15,27 1-15,-27 12 0,14 0 16,-14-12-16,0 12 15,27 40 1,-40-39-16,13-1 0,-13 14 16,0-14-16,0-12 0,-13 39 15,13-27-15,-13-13 0,13 14 16,-13-14-16,13 0 0,-14-13 16,28 0 15</inkml:trace>
  <inkml:trace contextRef="#ctx0" brushRef="#br0" timeOffset="-184100.49">3982 6959 0,'0'-14'109,"13"14"-93,0 0-16,1 0 15,-1 0-15,0-13 16,0 13-16,1 0 15,-1 0 1,27-13-16,-27 13 16,13 0-1,-13 0-15,1-13 16,12 13-16,1 0 16,-14 0-1,26-14 1,-25 14-1,-1 0 1,0 0-16,0 0 16,1 0-16,-1 0 0,0 0 15,0 0-15,1 0 0,12 0 16,-13 0-16,14 0 16,-14 0-1,13 0 1,-12 0-16,-1 0 15,0 0-15,14 0 0,-14 0 16,0 0-16,0 0 0,14 0 16,-14 0-16,13 0 15,-12 0-15,-1 0 0,0 0 16,0 0-16,0 0 16,27 0-1,-27 0-15,14 0 16,13 0-1,-27 0-15,0 0 0,13 0 16,-12 0-16,-1 0 16,0 0-16,0 0 0,1 0 15,12 0-15,-13 0 16,1 0-16,25 0 16,-26 0-16,14 0 15,-14 0-15,27 0 16,0 0-1,-27 0-15,13 0 16,-13 0-16,14 0 16,-1 0-16,-12 0 0,12 0 15,1 0 1,12 0 0,-26 0-16,27 0 15,-27 0-15,1 0 0,-1 0 16,13 0-16,-13 0 15,27-13-15,-27 13 16,1 0-16,12 0 0,-13 0 16,1 0-16,-1 0 15,0 0-15,40 0 0,-40 0 16,14 0-16,-1 0 16,-13 0-16,40 0 15,-40 0-15,14 0 16,-1 0-16,14 0 15,13 0 1,-13 0-16,-27 0 0,40 0 16,-40 0-16,40 0 15,-40 0-15,27 0 16,13 0 0,-14 0-1,-12 0-15,13 0 16,-27 0-16,27 0 15,-27 0-15,40 0 16,-40 0-16,27 0 16,-27 0-16,0 0 0,0 0 15,14 0-15,-14 0 0,13 0 16,14-13-16,-27 13 16,1 0-16,-1 0 15,13 0 1,-13 0-16,1 0 0,25 0 15,-25 0-15,25 0 16,-25 0-16,25 0 16,-26 0-1,54-13-15,-54 13 16,40 0-16,-27-14 16,1 14-16,-1 0 15,-13 0-15,40 0 16,-13 0-16,-27 0 15,14 0-15,26 0 16,-40 0-16,13 0 0,-13 0 16,27 0-16,-27 0 15,54 0-15,-54 0 16,40 0-16,-40 0 16,27 0-1,-14 0-15,-13 0 0,27 0 16,-27 0-16,27 0 15,-27 0-15,0 0 0,1 0 16,-1 0-16,0 0 0,14 0 16,-14 0-16,13 0 15,-13 0-15,1 0 0,-1 0 16,0 0-16,0 0 0,14 0 16,-14 0-1,0 0-15,0 0 16,1 0-16,12 14 15,-13-14-15,1 0 16,12 0 0,1 13-1,-14-13 1,0 0 0,0 0-16,0 0 15,1 0 1,-1 13-1,0-13 1,0 0-16,1 0 16,-1 0 15,0 0-31,-13 13 16,13-13-16,-13-13 31,0 0-16,-13 13 1,-13 0-16,-27 13 16</inkml:trace>
  <inkml:trace contextRef="#ctx0" brushRef="#br0" timeOffset="-150717.31">3956 7250 0,'0'-14'16,"13"1"-16,-13 0 16,-13 13-1,13-13 1,-14 13-16,1 0 0,-27 26 15,14-13-15,13 1 16,-1-1-16,1 0 0,-13 27 16,26-27-16,0 0 15,0 0-15,26 14 16,1-14 0,-14-13-16,27 0 15,-27 0-15,0 0 16,0 13-1,-13 1 17,0-1-17,0 0 48,0 0-48,0 27 1,0-27-16,-26 80 16,26-67-16,-27 54 15,27-54-15,-13 27 16,13-40-16,-13 14 0,0 39 16,13-40-16,0 1 15,13-1-15,0 1 16,0-14-16,1 0 0,-1-13 15,0 13-15,0-13 0,14 0 16,-14 0-16,0 14 16,0-14-16,14 0 15,-14 0-15</inkml:trace>
  <inkml:trace contextRef="#ctx0" brushRef="#br0" timeOffset="-91339.82">15716 5014 0,'0'-27'0,"-13"1"15,13 13-15,-13-1 0,-14-12 16,1 26-16,-14 0 15,14 0-15,-40 26 16,52-12-16,-12-1 16,-27 40-16,27-27 0,-1 14 15,-13 26 1,27-26-16,0-14 0,13 40 16,0-39-16,13 13 0,0-14 0,14 14 15,-1-27-15,1 13 0,52-12 16,-39-1-16,66-26 15,-80-1 1,40-12-16,-39 13 0,-1 0 16,14-27-16,-14 13 15,-12 14-15</inkml:trace>
  <inkml:trace contextRef="#ctx0" brushRef="#br0" timeOffset="-90914.36">15875 4802 0,'-13'-13'0,"13"0"0,-13 13 16,13 53-1,0-27-15,0 14 16,0-14-16,0 1 0,13 65 16,-13-52-16,13 66 15,-13-66-15,13 52 16,0-65-16,-13 39 15,0-40-15,14 1 16,-14-54 0,0-26-1,0-26 1,26-40 0,1 53-16,-14 39 15,13 1 1,-12 13-16,-14-1 0,13 14 0,13 14 15,-26-1-15,13 13 16,1 1-16,-14-14 0,0 40 16,13-27-16,-13 40 15,0-52-15,0 12 16,0-13-16,0 14 0,0-14 16,0 0-16,0-26 15</inkml:trace>
  <inkml:trace contextRef="#ctx0" brushRef="#br0" timeOffset="-90428.13">16312 5067 0,'-14'-13'0,"-12"13"15,-27 26 1,26 27-16,1 0 15,26 0 1,13-27 0,-13-13-16,27 14 15,-1-27-15,-13 0 16,14-13-16,-14 13 0,0-14 16,1 1-16,-1 0 0,0 0 15,0 13 1,0 0-1,1 26 1,-14-13-16,0 1 0,13-1 16,0 0-1,-13 0-15,0 1 16,0-28 0,0 1-16,-13-27 15,0 27-15,13-26 16,0 25-16,0 1 15,0 0-15,13-40 16,0 40-16,-13-1 0,13-12 16,1 13-16,-1 13 0,13-27 15,-12 27-15,25-26 16,-26 26-16,27-13 16,-27-1-16</inkml:trace>
  <inkml:trace contextRef="#ctx0" brushRef="#br0" timeOffset="-90227.97">16656 4868 0,'-14'-26'0,"1"-1"16,0 27-1,13 14-15,-13-1 16,13 53-16,0-40 0,0-12 16,0 25-16,0-12 15,0-14-15,13 93 16,-13-93-16,13 27 15,-13-14-15,13-12 0,1 12 16,-1-26-16</inkml:trace>
  <inkml:trace contextRef="#ctx0" brushRef="#br0" timeOffset="-89974.99">16748 5173 0,'40'-40'0,"-14"0"15,-12 27-15,12-27 16,-26 27-16,13 0 16,-13 0-16,-13 13 15,0 13-15,0-13 16,-1 13-16,-25 40 16,25-27-16,1 14 15,0-13-15,13-1 16,0-13-16,26 67 15,-12-67-15,12-13 16,-13 0-16,1 0 0,38-13 16,-25 13-16,-14-14 0,14-12 0</inkml:trace>
  <inkml:trace contextRef="#ctx0" brushRef="#br0" timeOffset="-89694.89">17052 5001 0,'-39'-27'0,"-1"14"15,27 13-15,13 13 16,26 14 0,14 12-16,0 1 15,-27-27-15,53 53 16,-40-39-16,14 39 16,-27-53-1,1 40-15,-41 27 16,14-80-1,-14 26-15,-12-39 16,26 0-16,-1-14 16,14 14-16,-13 0 15</inkml:trace>
  <inkml:trace contextRef="#ctx0" brushRef="#br0" timeOffset="-87568.09">15729 7078 0,'-13'0'0,"13"26"16,13 53-1,-13-65-15,0 78 16,0-52-16,-13 105 15,13-105-15,0 13 16,0-26-16,0-1 0,0-13 0,0 14 16,0-14-16,13-26 15,-13-1-15,0 1 0,0-13 16,0-14-16</inkml:trace>
  <inkml:trace contextRef="#ctx0" brushRef="#br0" timeOffset="-87221.2">15743 7064 0,'0'-53'16,"13"27"-16,0 0 0,0 12 0,1 1 16,12 0-1,-13 13-15,14 13 0,-1 14 16,-13-1-16,1-13 0,-1 27 16,-13-14-16,0 1 0,-13 65 15,13-65-15,-27 26 16,14-40-16,0 13 15,-27 14-15,27-27 16,-14 14-16,14-27 0,13 13 16,-13-13-1,26 13-15,14 1 16,-14-14-16,0 13 0,14 13 16,-14-13-16,0 1 0,27 12 15,-27 1-15,0-14 16,14 40-16,-14-40 15,0 13-15,14-12 16,-14-1-16,0-13 16,0 0-16,0-27 15</inkml:trace>
  <inkml:trace contextRef="#ctx0" brushRef="#br0" timeOffset="-86966.95">16179 7435 0,'27'-27'0,"-1"14"16,-13 0-16,1 0 0,-1 13 16,-13-14-16,13 1 0,-13 0 15,0 0 1,-13 13-16,0 0 0,-1 13 16,-25 13-1,25-12-15,1 12 0,0-13 0,0 27 16,0-14-16,13 1 0,0-1 15,0-12-15,39 52 16,-26-66-16,27 13 16,-27-13-16,40-13 15,-39 13-15</inkml:trace>
  <inkml:trace contextRef="#ctx0" brushRef="#br0" timeOffset="-86597.05">16417 7567 0,'14'0'0,"-28"-13"16,14 0-1,0-1-15,0-12 0,0 13 16,0-1-16,14-12 0,-14 13 16,13 0-16,0 13 0,-13-14 15,13 14-15,1 27 0,12-1 16,-13-13-16,0 27 16,-13-27-16,14 27 15,-14-27-15,13-13 0,-13 27 16,13-27-16,0-13 15,1-40 1,-1 26-16,13-26 16,-12 27-1,12-14-15,-13 40 16,0-13-16,14 26 16,-1 27-1,-26-27-15,14 27 16,-1-27-16,-13 13 0,13-12 0,14 25 15,-14-25-15,13 12 16,-13-26-16,1 13 0,25 0 16,-25-13-16</inkml:trace>
  <inkml:trace contextRef="#ctx0" brushRef="#br0" timeOffset="-81843.73">19381 5808 0,'0'-53'0,"0"39"15,-13 14 1,13 14-16,-14 12 15,14-13-15,-13 40 16,13-13-16,-13-14 0,0 41 16,-1-41-16,14 0 0,-13 14 0,13 0 15,0-14-15,-13 1 0,13-14 16,0 13-16,0-12 16,13-54-1,-13 14-15,0-27 16,13 26-16,-13-13 0,14-65 15,-14 65-15,26-66 16,-13 93 0,14-53-16,-1 53 15,1 39 1,-14 40 0,13 14-1,-12-28-15,-1-25 0,-13-1 16,13 1-16,0 26 15,-13-40-15,13 13 0,-13-12 16,0-1-16,-39-13 16,-1-13-1</inkml:trace>
  <inkml:trace contextRef="#ctx0" brushRef="#br0" timeOffset="-81511.03">19315 5993 0,'-14'-13'0,"14"-1"16,27 1-1,-14 13-15,53-13 16,-39 13-16,12 0 16,-12 0-16,-1 0 0,40 0 15,-39 0-15,65 13 16,-78-13-16,12 0 16,-13 0-1,-13-13-15,-26 0 31,13 13-31,-1 0 16,-25 0-16,12 26 16,14-13-16,13 1 0,-13 38 15,0-25-15,13-14 16,26 40 0,1-26-16,-1-14 15,0-13-15,41-27 16,-41 27-16,1-26 15</inkml:trace>
  <inkml:trace contextRef="#ctx0" brushRef="#br0" timeOffset="-81238.78">19883 5993 0,'-39'39'16,"26"-12"-16,13-14 0,-14 0 15,14 14-15,40 26 16,13-40-1,-40-13-15,53-26 16,-39 12-16,26-25 16,-40 25-16,0-12 15,0 13-15,-13-14 16,0 14-16,-13-13 0,-13 12 16,12 1-16,1 13 0,-13-13 15,12 13-15,1 0 0,0 0 16,0 0-1,0 13 1,26-13-16</inkml:trace>
  <inkml:trace contextRef="#ctx0" brushRef="#br0" timeOffset="-80962.26">20095 5927 0,'-13'53'0,"0"-40"0,13 13 16,0-13-16,13 14 0,27-1 16,-27-12-1,13-1-15,1-13 0,-14 0 16,27-13-16,-27-1 0,0 14 16,0-26-1,-13 13-15,0-14 16,-13 1-16,0 13 0,0-14 15,-1 27-15,14-13 0,-13 0 16,0-1-16,26 1 31,-13 26-31</inkml:trace>
  <inkml:trace contextRef="#ctx0" brushRef="#br0" timeOffset="-80259.74">20333 5953 0,'40'53'0,"-40"-27"15,13-12-15,0-1 16,1-13-16,-1 0 16,0 0-16,14-27 15,-14 27-15,-13-13 0,13-26 16,-13 25-16,0-12 16,0-1-16,0 1 0,-13 0 15,13 12-15,0 1 16,0 0-16,0 0 15,0-1 1,-13 14 0,26 0 15,0 0-15,-13-13 15,0 26 0,0 1 0,13 12-15,-13-13-16,0 1 0,13-14 0,-13 13 16,0 0-16,0 0 15,14 0-15,-14 1 16,0-1-1,13 0 1,-13 0 0,13-26 15,0-27-15,1 27-16,-1-13 15,0 13-15,0-1 0,1 1 16,-1 13-16,0-13 0,13 13 15,-12 13 1,12 0-16,-13 1 0,1-1 16,-14 13-16,13 14 15,0-27-15,-13 14 0,13 12 16,-13-26-16,0 14 16,0-14-16,13-13 15,-13-13-15,0-27 16,0 14-16,14-27 15</inkml:trace>
  <inkml:trace contextRef="#ctx0" brushRef="#br0" timeOffset="-80093.45">20862 5649 0,'0'-13'0,"14"39"16,-14-13-16,13 27 15,-13-14-15,0 1 0,0 26 16,0-27-16,0-12 0,13 12 0,-13 14 15,0-27-15,13 13 16,-13-12-16,-13-1 16,0-13-1,0-13-15</inkml:trace>
  <inkml:trace contextRef="#ctx0" brushRef="#br0" timeOffset="-79937.22">20730 5874 0,'-26'-27'0,"39"1"16,27 13-1,-14 13-15,53-27 16,-39 27-16,0 0 0,26-13 16,-26 13-16,-14 0 0,53 0 15,-26 13-15,0-13 16,-13 0 0,-14 0-16</inkml:trace>
  <inkml:trace contextRef="#ctx0" brushRef="#br0" timeOffset="-79636.19">21537 5609 0,'0'-26'0,"0"52"16,0 1-1,0 12 1,0-12-16,0-1 0,0 14 16,0-14-16,0 1 0,13 26 15,-13-40-15,14-13 0,-1 0 16,0-13-16,-13 0 0,13-27 15</inkml:trace>
  <inkml:trace contextRef="#ctx0" brushRef="#br0" timeOffset="-79474.18">21643 5596 0,'0'-40'0,"0"53"16,0 27 0,0-27-16,0 27 15,0-13-15,0-1 0,0-13 16,0 27-1,0-14-15,0-12 0,0 12 16,0-13-16,-13-13 16,-1 0-16</inkml:trace>
  <inkml:trace contextRef="#ctx0" brushRef="#br0" timeOffset="-79286.46">21365 5781 0,'0'13'0,"0"-13"16,27 0 0,12 0-1,41-13-15,-27 0 16,-27 0 0,-13 13-16,-26 0 15</inkml:trace>
  <inkml:trace contextRef="#ctx0" brushRef="#br0" timeOffset="-79130.35">21524 5781 0,'-27'13'0,"14"1"0,0-14 0,0 13 16,-1-13-16,14 13 0,27 14 31,-14-27-31,0 0 0,27 13 16,-27-13-16,67-13 15,-67-1-15,66-12 16,-52 13-16,26-1 15,-27 1-15,1 0 0</inkml:trace>
  <inkml:trace contextRef="#ctx0" brushRef="#br0" timeOffset="-78925.88">21987 5503 0,'-27'-13'0,"14"13"15,0 27 1,13 25-1,0-25-15,13 79 16,-13-80-16,13 40 16,1-39-16,-1 26 0,0-27 15,-13-13-15,13 67 16,-13-67-16,-13 27 16,13-27-16,-13-13 15</inkml:trace>
  <inkml:trace contextRef="#ctx0" brushRef="#br0" timeOffset="-78258.91">17502 7289 0,'-26'13'0,"12"-13"0,1 0 0,0 0 15,26 0 1,27-26-1,-27 0-15,93-41 16,-66 41-16,118-80 16,-91 66-16,65-39 15,-66 39-15,0 14 0,133-80 16,-80 40 0,-66 40-16,92-41 15,-105 41-15,26-14 0,-40 27 16,1-13-16,-1-14 15</inkml:trace>
  <inkml:trace contextRef="#ctx0" brushRef="#br0" timeOffset="-77962.46">18547 6469 0,'0'0'0,"-13"0"0,26 0 15,27-13 1,-14 0-16,54-1 16,-54 14-16,14 0 15,-27 0-15,14 0 16,52 27-16,-66-14 16,0 27-1,-52 52-15,-14-12 16,-13-27-1,26-27 1,27-13-16,-14 1 16,14-41-16,0 14 15,13 0-15,0-14 0</inkml:trace>
  <inkml:trace contextRef="#ctx0" brushRef="#br0" timeOffset="-77415.36">17582 5212 0,'-40'-13'0,"80"26"0,-120-39 16,54 26-16,12 0 0,1 0 0,13 13 31,53 14-31,-13-14 16,79 26-16,26 14 15,41 0 1,-14 0 0,-53-13-1,-66-14-15,79 14 16,-92-27-16,-1 0 0,14 14 16,-26-14-16,12 0 15,-25-13-15</inkml:trace>
  <inkml:trace contextRef="#ctx0" brushRef="#br0" timeOffset="-77098.93">18508 5384 0,'0'-13'15,"13"13"-15,13 0 0,1 0 0,12 13 16,-25 1-16,12-1 15,14 13-15,13 27 16,-14 0 0,-39 0-1,-26 13-15,-14-39 16,14-14-16,-14 13 16,14-13-16,-1-13 0,-12 14 15,25-1-15,-12-13 16,-1-13-16,14 13 15,26-27-15,1 14 0,12 0 16,-13 0-16,1-1 16,25 1-16</inkml:trace>
  <inkml:trace contextRef="#ctx0" brushRef="#br0" timeOffset="-72771.11">14883 5080 0,'-93'-40'16,"67"27"-16,-27-13 15,26 12-15,-12-12 0,-41-27 16,27 27-16,0-1 16,-118-79-16,-28-13 15,1-13 1,52 66-1,-79-53 1,159 92-16,-119-65 0,132 65 16,-66-12-16,79 12 15,-13 14-15,-53-27 16,54 14 0,25 26-16,14 0 0,0 0 15,-1 0-15,14 13 0,0 0 16,14 0-16,-14 1 0</inkml:trace>
  <inkml:trace contextRef="#ctx0" brushRef="#br0" timeOffset="-72395.76">12965 4538 0,'-14'-14'0,"-12"-25"16,-1-14 0,-25-40-1,12 27 1,27 26-16,-54-79 16,41 93-16,13-14 0,-14-26 15,14 40-15,0-1 0,0-39 16,13 53-16,39-27 15,-25 40-15,25 0 16,-26 0-16,67 13 16,-40 0-16,-1 1 0,27 12 15,-26-13-15,53 27 16,-67-27-16,27 27 16,-27-27-16,-12 0 0,-1 14 15,0-27-15,-26 13 16</inkml:trace>
  <inkml:trace contextRef="#ctx0" brushRef="#br0" timeOffset="-71475.88">10610 3268 0,'0'-14'0,"-27"28"16,1 65-1,13-39-15,-14 39 16,14-39-16,0-1 0,-27 94 16,27-94-16,-14 14 15,27-26-15,-13-1 0,13 14 16,0-53 0,27-53-1,-14 26-15,27-79 16,-27 79-16,13-92 15,-13 92-15,14-26 16,-14 40-16,0-1 0,1-13 16,-14 27-16,13 13 15,13 13-15,-13 67 16,-13-54-16,14 54 16,-14-54-16,13 14 15,0 26-15,-13-26 16,13-14-16,1 27 0,-14-40 15,13 14-15,-13-1 16,-13-13-16,13 1 0,-14-28 16,1 14-16</inkml:trace>
  <inkml:trace contextRef="#ctx0" brushRef="#br0" timeOffset="-71153.76">10517 3638 0,'13'0'15,"14"0"1,-14 0-16,0 0 0,27-13 16,13 0-16,-27 13 0,41 0 15,-41-14-15,0 14 16,54-13-16,-54 0 16,14 0-16,-27 13 0,0-14 15,1 14-15,-28-13 16,-12 26-1,13-13-15,0 0 0,-27 27 16,27-14-16,-1 14 0,1-14 16,0 13-16,0 27 15,-1 13 1,14-52-16,40 38 16,-27-38-16,27-14 15,-27 0-15,14-14 0,-1 1 0,14 0 16</inkml:trace>
  <inkml:trace contextRef="#ctx0" brushRef="#br0" timeOffset="-70938.71">11152 3585 0,'-53'13'0,"27"14"16,26-14-16,-13 13 0,-1-12 0,1 25 15,13-12-15,13 13 16,27-1-1,0-26-15,-27-13 16,27 0-16,-1 0 0,-25-13 16,25 0-16,-26 13 15,14-26-15,-14 12 16</inkml:trace>
  <inkml:trace contextRef="#ctx0" brushRef="#br0" timeOffset="-70522.24">11404 3559 0,'-14'-14'0,"-25"1"15,25 26-15,1 1 16,0 12-16,0 1 0,13-14 16,-14 13-16,14 1 15,0-14-15,14 13 0,-14-12 0,26 12 16,-13-13-16,1-13 0,12 0 15,-13 0-15,27-13 16,-27 0-16,0 0 0,14-27 16,-27 27-16,0-14 15,-13 1-15,-1 13 16,1-14 0,0 14-16,13 0 0,-13 13 15,13-14-15</inkml:trace>
  <inkml:trace contextRef="#ctx0" brushRef="#br0" timeOffset="-70101.58">11523 3651 0,'13'80'0,"-13"-27"16,13-40-16,0 0 0,1-13 15,-1 0-15,13-13 16,-13 13-16,14-27 15,-14 14-15,-13-13 0,13-14 16,1 27-16,-14-1 0,0-12 0,13 0 16,-13 12-16,13 14 15,-13 14 1,27 25 0,-27-26-16,13 1 15,-13-1-15,13-13 16,-13 13-1,0-26 1,0 0 0,0-14-16,0 14 0,0-13 15,0 12-15,0 1 0,13-53 16,0 53-16,1 13 16,-1 0-16,0 26 15,-13-13-15,13 14 0,-13 13 16,14-27-16,-14 0 15,13 27-15,0-40 0,-13 13 16,13-13 0,0-27-16</inkml:trace>
  <inkml:trace contextRef="#ctx0" brushRef="#br0" timeOffset="-69948.73">11959 3387 0,'13'39'15,"-13"41"-15,14-1 16,-14-13 0,0 0-1,-14 1 1,14-54-16</inkml:trace>
  <inkml:trace contextRef="#ctx0" brushRef="#br0" timeOffset="-69804.8">11853 3678 0,'0'-14'0,"14"-12"16,12-14 0,27 14-1,-40 26-15,53-27 16,-39 14-16,-14 0 0,53 0 16,-39-1-16</inkml:trace>
  <inkml:trace contextRef="#ctx0" brushRef="#br0" timeOffset="-69619.79">12369 3347 0,'0'-13'0,"13"13"16,-13 39-1,-13 28 1,13-1 0,0-27-1,0-12-15,13-1 16,-13-39-16,14 0 15,-1 0-15,0-27 16,-13 13-16</inkml:trace>
  <inkml:trace contextRef="#ctx0" brushRef="#br0" timeOffset="-69455.21">12475 3268 0,'13'0'0,"-13"26"15,0-13-15,-13 53 16,13-52-16,0 52 15,0-53-15,-13 13 16,13-12-16,-27 12 16,14-13-16,-13-13 15,12 0-15,1 14 0,0-14 16</inkml:trace>
  <inkml:trace contextRef="#ctx0" brushRef="#br0" timeOffset="-69304.73">12224 3506 0,'-13'0'0,"26"-14"15,-13 1-15,39-13 16,-12 26-16,-14-13 0,53-1 16,-53 1-16,27 0 15,-27 0-15,-13 26 32,-13-13-32</inkml:trace>
  <inkml:trace contextRef="#ctx0" brushRef="#br0" timeOffset="-69135.56">12263 3492 0,'-39'27'0,"12"-14"16,27 0-16,27 1 15,-1-14 1,1 0-16,26-14 16,-27 1-16,14 0 15,-14 13-15,14-13 16,-14-1-16,-12 14 0,38-26 15,-25 26-15,-14-13 0</inkml:trace>
  <inkml:trace contextRef="#ctx0" brushRef="#br0" timeOffset="-68744.27">12806 3400 0,'-13'-27'0,"-1"14"0,1 0 0,13-13 16,13-1-16,1 1 0,-1-1 16,13 14-16,-12 0 0,38-1 15,-38 14-15,39 27 16,-40-14 0,0 40-16,-13-40 0,-13 27 15,-27 39-15,-26 1 16,53-54-16,-14 1 15,14-1-15,-13-13 16,-1 27-16,14-27 0,0 14 16,26-14-1,13 0-15,-12-13 16,-1 0-16,40 0 16,-14-13-16,-12 13 0,39-27 15,-39 27-15,12-13 16,-26 0-16,1 13 0,25-13 15,-25 0-15,-1 13 0,13-14 16</inkml:trace>
  <inkml:trace contextRef="#ctx0" brushRef="#br0" timeOffset="-64175.93">15346 6760 0,'-27'-13'0,"1"-14"0,13 27 0,-14 0 16,1 14-16,-1-1 0,14 13 0,-40 27 16,27-13-16,-14 39 15,14-39-15,-27 132 16,39-106-16,1 40 15,13-80-15,13 67 16,27 39-16,-13-92 16,-1 0-16,40 26 15,-26-40-15,79 27 16,-79-40-16,52 1 16,-39-14-16,40 13 15</inkml:trace>
  <inkml:trace contextRef="#ctx0" brushRef="#br0" timeOffset="-63376.85">22344 5054 0,'13'13'15,"1"0"1,12 40-16,0-13 15,41 105-15,-41-92 16,0 66-16,14 93 16,-40-146-16,-13 146 15,13-133-15,-53 119 16,40-131 0,-40 52-16,40-66 0,-14-1 15,-52 54-15,52-66 16,-39 13-1,40-53-15,-14 0 16</inkml:trace>
  <inkml:trace contextRef="#ctx0" brushRef="#br0" timeOffset="-62339.34">15478 4392 0,'0'-13'16,"-13"0"-16,-27-1 0,14 28 15,-1-1-15,-26 13 16,27 1-16,-1 12 0,-65 94 16,65-67-16,-39 132 15,40-132-15,-14 146 16,40-146-16,27 106 15,-14-106 1,66 80-16,1-67 16,-28-39-16,120 53 15</inkml:trace>
  <inkml:trace contextRef="#ctx0" brushRef="#br0" timeOffset="-60940.12">16894 4564 0,'0'-26'0,"39"-1"16,-25 27-1,12 13-15,14 14 0,-27-1 16,13 1-16,54 79 16,-54-67-16,14 54 15,39 66-15,-26-1 16,-26-52-1,-41 53 1,1-106-16,-53 79 16,40-92-16,-54 13 15,41-27-15,-14-13 0,-133 1 16,147-14-16,-67 0 16</inkml:trace>
  <inkml:trace contextRef="#ctx0" brushRef="#br0" timeOffset="-60206.68">10107 2950 0,'-26'0'31,"12"13"-31,-52 53 16,40-39-16,-14 66 15,14-41-15,-14 68 16,27-54-16,-1 13 0,1 53 15,0-66-15,13 1 0,40 91 16,-14-118-16,27 13 16,-13-27-16,13-12 0,66-1 15,-80-13-15</inkml:trace>
  <inkml:trace contextRef="#ctx0" brushRef="#br0" timeOffset="-54504.14">13930 4101 0,'14'0'16,"-1"13"0,-26 53-1,13-52-15,-14 39 16,14-40-16,0 13 0,-13 54 16,13-67-1,0 27-15,0-14 16,0 0-16,0 14 15,13-40-15,1 27 16</inkml:trace>
  <inkml:trace contextRef="#ctx0" brushRef="#br0" timeOffset="-53755.26">18098 5054 0,'-14'-14'0,"14"1"16,-13 13-16,13-13 15,13 13 1,1 0 0,-1 0-1,0 13-15,-13 0 16,0 1-16,0 12 15,-13 0-15,0-12 0,-1 25 0,1-25 16,0-1-16,-14 27 16,14-27-16,13 0 31,40 0-31,-27-13 16,14 0-1,-1 0-15,-13 0 0,0 13 16,1 1-16,-1-1 15,0 13-15,-13 1 0</inkml:trace>
  <inkml:trace contextRef="#ctx0" brushRef="#br0" timeOffset="-53120.84">18018 7144 0,'0'-13'0,"27"-1"16,12 14-1,-25-13-15,25 13 0,-26-13 16,1 13-16,12 0 16,-13 0-16,-13 26 15,-13-12 1,0-1-16,0 0 16,-1-13-1,14 13-15,14 0 31,-1 1-15,0-1-16,-13 0 16,13-13-16,-13 13 15,0 1-15,-26 38 0,13-52 16,-14 27 0,14-27-16,0 0 15,13-13 1,0-1-16,13-12 15,-13 0-15,13 12 16,-13 1-16</inkml:trace>
  <inkml:trace contextRef="#ctx0" brushRef="#br0" timeOffset="-47756.21">3056 7422 0,'-13'0'16,"39"0"0,27 0-1,-40-14-15,40 14 16,-26-13-16,12 13 16,-12 0-16,-14-13 0,40 13 15,-40-13-15,0 13 0,40-14 16,-39 1-16,-14 0 15</inkml:trace>
  <inkml:trace contextRef="#ctx0" brushRef="#br0" timeOffset="-47478.81">3373 7223 0,'0'0'0,"-13"0"15,26 0 1,14 13-1,-14-13-15,14 14 16,-14-14-16,26 26 16,-25-13-16,-1 0 15,0 1-15,-13-1 0,0 13 16,0-12-16,-13 25 16,0-25-16,-1-1 0,-12 13 15,13-26-15,-14 13 16,27 1-1,-13-28 1,26 1 0,1 13-16</inkml:trace>
  <inkml:trace contextRef="#ctx0" brushRef="#br0" timeOffset="-41914.84">5596 7554 0,'-13'0'0,"13"-13"110,13 13-95,0 0 1,0 0-1,-13 13 1,14-13 15,-1 0-31,0 0 32,0 0-17,14 0 1,-14 0-1,0 0 1,0 0 0,1 0-16,-1 0 15,0 0 1,0 0 0,1 0-1,-1 0 1,0 0-1,0 0-15,1 0 16,-1 0 0,0 0-1,0 0 1,0 0 0,1 0-16,-1 0 15,0 0-15,0 0 16,1 0-1,-1 0-15,0 0 16,0 0 0,0 0-16,1 0 15,-1 0-15,0 0 16,0 0-16,1 0 16,-1 0-16,0 0 15,14 13-15,-1-13 16,0 0-1,-12 0 1,12 0 0,-13 0-1,1 0-15,12 0 0,-13 0 16,1 0 0,-1 0-16,0 13 0,0-13 15,0 0-15,14 0 16,-14 0-16,0 0 15,1 0-15,-1 0 16,27 0 0,-14 14-16,-13-14 15,0 0 1,1 0-16,-1 0 16,0 0-1,0 0-15,1 0 16,-1 0-16,0 0 15,0 0 1,14 0 0,-1 0-1,-13 0-15,1 0 16,-1 0-16,0 0 16,0 0-1,1-14-15,-1 14 16,0 0-16,0 0 15,0 0 1,1 0 0,12 0-16,-13 0 15,1 0-15,-1 0 16,0 0 0,0 0-1,-13-13-15,27 13 0,-1 0 16,-13 0-16,1-13 15,-1 13-15,13 0 16,-12 0 0,-1 0-16,0 0 15,0 0 1,1 0-16,-1 0 16,0 0-16,0 0 15,0 0-15,1-13 16,-1 13-16,0 0 15,14 0 1,-14 0-16,0 0 16,0 0-16,0 0 15,1-14 1,-1 14 0,0 0-1,0 0-15,1 0 16,-1 0-16,13 0 15,-12 0 1,-1 0 0,13 0-1,-13 0-15,1 0 16,12 0 0,-13 0-1,1 0 1,12 0-16,1-13 15,-1 13 1,-13 0 15,0 0-31,1 0 16,-1 0 0,0 0-1,0 0 1,1 0-1,-1 0 1,0 0 0,0 0-1,1 0 1,-1 0 0,0 0-1,0 0 1,0 13-1,1-13-15,-1 0 16,0 0 0,0 0-1,1 0-15,-1 0 16,0 0-16,0 0 16,1 0-16,-1 0 31,0 0-16,0 0-15,0 0 16,1 0 0,-1 14 15,0-14-31,0 0 16,1 13 15,-1-13-16,0 0 1,0 0 0,0 0 15,-13 13-15,14-13-1,-14-13 79,-14 13-78,14-13-1</inkml:trace>
  <inkml:trace contextRef="#ctx0" brushRef="#br0" timeOffset="-12910.34">5781 7964 0,'-13'0'0,"13"13"16,0 0 46,13-13-46,0 0 0,1 0-1,12 0-15,14 0 16,-14 14-1,-13-14-15,27 0 16,-27 0-16,14 0 16,-14 0-16,13 0 15,-12 0-15,-1 0 0,40 13 16,-40-13 0,14 0-1,-14 0-15,13-13 0,1 13 16,-14 0-16,27 0 15,-27 0-15,27 0 16,-1-14-16,1 14 16,-14 0-1,-12 0-15,-1 0 0,13 0 16,-12 0-16,12-13 0,-13 13 16,0 0-16,14 0 15,-14 0-15,27 0 16,-27 0-1,27 0-15,-27-13 16,0 13-16,0 0 0,1 0 16,12 0-16,-13 0 15,27 0 1,-27 0-16,0-13 16,1 13-16,-1 0 0,13 0 15,-12 0-15,-1 0 0,0-13 16,0 13-16,14 0 15,12 0-15,-25 0 0,12 0 16,-13 0-16,1 0 0,12-14 16,-13 14-16,1 0 0,12 0 15,14 0-15,-14 0 16,1 0 0,-14-13-16,0 13 15,0 0-15,0 0 0,1 0 16,-1 0-16,0 0 0,14 0 15,-14 0 1,0 0-16,0 0 0,1 0 16,12 0-1,-13 0-15,27 0 16,-14-13-16,-12 13 16,12 0-1,14 0-15,-14 0 16,14 0-1,0 0 1,-1 0 0,1 0-16,0 0 15,-27 0-15,13 0 16,-12 0-16,-1 0 0,40 13 16,-40-13-16,13 0 15,-12 0 1,25 0-16,-25 0 15,-1 0-15,0 0 16,0 0-16,27 0 16,-27 0-16,27 0 15,-14 0-15,-12 0 16,25 0-16,-26 0 0,1 0 16,12 0-16,-13 0 15,1 0-15,-1 0 0,13 0 16,-12 0-16,12 0 0,-13 0 0,14 0 15,-14 0-15,0 0 16,27 0-16,-27 0 16,0 0-16,27 0 15,-27 0-15,0 0 16,1 0-16,-1 0 16,27 0-16,-27 0 15,0 0-15,0 13 16,0-13-16,1 0 15,-1 0 1,0 0-16,0 0 16,1 0-1,-1 0 1,0 0 15,0 0 0,1-13 16,-14 0-31,13 13 0,-13-13-1,26 13-15</inkml:trace>
  <inkml:trace contextRef="#ctx0" brushRef="#br0" timeOffset="-3989.34">21272 8004 0,'0'-53'16,"-13"40"-1,-13 13-15,-1 13 16,-12 13 0,12 14-16,1-14 0,-40 80 15,52-66-15,-25 39 16,25-39-16,1-14 0,13 14 0,0 39 16,13-39-16,14 13 15,-14-40-15,14 0 16,12 14-16,-12-14 15,-1-13-15,40 0 16,-52 0-16,-1 0 0,40 0 16</inkml:trace>
  <inkml:trace contextRef="#ctx0" brushRef="#br0" timeOffset="-3672.31">21722 8202 0,'-26'-13'0,"52"26"0,-65-39 16,12 26 0,1 13-16,-1 0 15,14 0-15,0 1 0,-40 38 16,40-38-16,-14 52 15,27-40-15,0 1 16,0-14-16,13 27 0,1-1 16,-1-25-16,13-1 0,-12-13 15,38 26 1,-25-26-16,26 0 16,-13-13-16,-14 0 15</inkml:trace>
  <inkml:trace contextRef="#ctx0" brushRef="#br0" timeOffset="-3283.38">21894 8123 0,'0'-14'0,"0"1"15,0 26 1,-13 40-1,0-13 1,0-13-16,-1 12 0,14-12 16,-13-1-16,13-13 0,-13 40 15,13-39-15,-13 38 16,13-38-16,-14-1 16,28-26-1,-1-40 1,0 40-16,14-27 15,-14 27-15,0-1 16,0 14-16,-13-13 0,27 26 16,-27 1-16,13-1 15,0 0-15,0 0 0,14 1 16,-14-1-16,14-13 16,-14 13-16,0-13 15,0 0-15,14-13 16</inkml:trace>
  <inkml:trace contextRef="#ctx0" brushRef="#br0" timeOffset="-2989.84">22119 8401 0,'13'-14'0,"-26"28"0,26-41 16,-26 27 0,0 13-1,0-13-15,-1 14 16,14-1-16,-13 0 16,13 0-16,0 0 31,13 1-16,1-14-15,-1-14 47,0-38-47,-13 25 16,13 1-16,1-1 0,12-13 16,-13 27-1,27-13-15,-14 26 16,14-13-16,-13 13 15,12 0 1,-25 0-16,-1 0 0</inkml:trace>
  <inkml:trace contextRef="#ctx0" brushRef="#br0" timeOffset="-2758.98">22582 8004 0,'0'13'16,"0"0"-16,-13 0 0,0 27 16,13-14-16,-14 1 0,1 39 15,0-53-15,13 27 0,-13 13 16,0-27-16,13-12 0,-14 52 16,14-40-16,-13 1 15,13-14-15,0 0 16,13-13-1</inkml:trace>
  <inkml:trace contextRef="#ctx0" brushRef="#br0" timeOffset="-2546.5">22490 8480 0,'26'-13'0,"14"-14"15,-27 14-15,13-13 16,-12 12-16,-1 14 0,0-13 0,27-13 16,-27 12-16,13-12 15,-26 13-15,14 13 0,-14-14 16,-14 1-16,-25 40 15,26-27 1,-14 26-16,14-13 0,0 14 16,-1-14-16,14 0 0,-13 1 15,13-1-15,27 0 16,-14-13-16,13 0 16,1 0-16,-1-13 0,-13 13 15</inkml:trace>
  <inkml:trace contextRef="#ctx0" brushRef="#br0" timeOffset="-2298.22">22847 8281 0,'0'-13'0,"-13"13"16,13 13 15,0 1-31,13 25 16,-13-25-16,13 12 15,0 1-15,-13-1 16,13-13-16,-13 0 0,0 1 15,-13 12-15,0-13 16,0-13-16,0 0 0,-1 14 16,1-14-16,0 0 15,0 0 1,13-14-16,13 14 16</inkml:trace>
  <inkml:trace contextRef="#ctx0" brushRef="#br0" timeOffset="-2141.64">23072 8586 0,'0'39'0,"-14"1"0,14-27 16,-26 14-16,26-14 15,-13 0-15,0-13 16</inkml:trace>
  <inkml:trace contextRef="#ctx0" brushRef="#br0" timeOffset="-1133.9">23548 8189 0,'0'-27'15,"13"14"-15,-13 26 32,0 14-32,-13-1 0,0 14 15,13-27-15,-14 27 16,14-14-16,0-12 0,-13 25 16,13-25-1,13 12-15,1-39 16,-1 0-16,0-14 15</inkml:trace>
  <inkml:trace contextRef="#ctx0" brushRef="#br0" timeOffset="-961.03">23667 8109 0,'13'-13'0,"-13"26"16,13 27-1,-26 40 1,0-14-16,0-13 15,13-40-15,0 13 16,0-12-16,0-1 0,0 0 16,-13-13-16,-1 0 15</inkml:trace>
  <inkml:trace contextRef="#ctx0" brushRef="#br0" timeOffset="-806.73">23521 8308 0,'53'-27'0,"-13"14"16,-13 13-16,-1-13 15,-13 13-15,0 0 16</inkml:trace>
  <inkml:trace contextRef="#ctx0" brushRef="#br0" timeOffset="-627.76">23495 8308 0,'-66'26'16,"39"-12"-16,27-1 15,14-13 1,25 0-16,-25 0 16,91-13-16,-65 13 15,26-14-15,-39 14 0,39-13 16,-40 0-16,1 0 15,26-1-15,-27 14 16</inkml:trace>
  <inkml:trace contextRef="#ctx0" brushRef="#br0" timeOffset="-429.02">24011 8123 0,'-13'13'15,"13"40"1,-14-40-16,14 14 0,-13 25 15,13-25-15,-13-1 0,13 27 16,0-26-16,0-14 16,0 0-16,0 27 15,0-27-15,13 14 16,-13-54 0,13 1-16</inkml:trace>
  <inkml:trace contextRef="#ctx0" brushRef="#br0" timeOffset="-194.13">24183 7951 0,'26'13'0,"-12"27"16,-14-27-16,13 79 0,-13-65 15,0 26 1,0-27-16,0 27 0,-27 53 15,14-79-15,-13 39 16,26-40-16,-40 40 0,27-53 16,-14 27-16,1-40 15,13 13-15,-27 1 16,27-14-16,-1 0 0</inkml:trace>
  <inkml:trace contextRef="#ctx0" brushRef="#br0" timeOffset="375.34">21775 8930 0,'13'0'16,"-13"13"0,0 0-16,-13 0 0,0 67 15,0-54-15,13 1 16,-13 26-16,-1-27 16,1 53-1,13-52-15,0-14 0,0 14 16,0-14-16,0 0 0,0 0 15,0-52 1</inkml:trace>
  <inkml:trace contextRef="#ctx0" brushRef="#br0" timeOffset="655.95">21749 9049 0,'39'-119'0,"14"53"16,-39 52-16,25-12 15,-12 13-15,-14 13 0,0 0 16,0 13-16,14 13 15,-27-12-15,0 25 0,0-12 16,-13-1-16,-14 14 16,14-14-16,-13 14 0,12-14 15,1-12-15,0 12 0,-14 1 16,14-14-16,-13 13 16,26-12-16,26-1 15,-13-13 1,27 13-16,-27-13 0,27 0 15,-27 13-15,0-13 16,27 0-16,-27 13 0,1-13 16,12 0-16,0 0 15</inkml:trace>
  <inkml:trace contextRef="#ctx0" brushRef="#br0" timeOffset="858.97">22146 9260 0,'13'-26'0,"0"26"0,14-40 15,-27 27-15,13-13 16,-13 12-16,13-12 15,-26 13 1,0 26-16,-1-13 16,1 13-16,-27 40 15,27-40-15,0 27 16,13-14-16,0 1 16,0-14-16,13 14 0,0-14 15,40 13-15,-39-26 16,-1 0-16,0 0 0,27-13 0</inkml:trace>
  <inkml:trace contextRef="#ctx0" brushRef="#br0" timeOffset="1183.59">22291 9340 0,'27'-13'0,"-54"26"0,54-40 15,-27 14-15,13-13 16,-13-1-16,13 14 0,-13 0 16,27-27-1,-14 27-15,0 0 16,0-1-16,0 14 0,1 14 15,-1 12 1,-13-13-16,0 1 0,0 12 16,13-26-16,-13 26 15,0-12-15,13-14 16,27-40 0,-27 14-1,0 12-15,1 1 0,12-13 16,-13 26-16,1-14 0,-1 28 15,0 25 1,-13-12-16,0 26 16,0-27-16,13 1 15,-13-14-15,0 0 16,14 0-16</inkml:trace>
  <inkml:trace contextRef="#ctx0" brushRef="#br0" timeOffset="1628.2">23085 9300 0,'0'13'0,"0"14"15,0-14 1,0 0-16,-13 27 0,13-27 16,-14 0-16,-12 27 15,13-40-15,0 27 16,-1-27-16,14-14 15,0 1 1</inkml:trace>
  <inkml:trace contextRef="#ctx0" brushRef="#br0" timeOffset="1950.5">23455 9036 0,'14'-14'0,"-14"1"16,-14 13-16,14 13 15,0 14 1,-13 26-16,13-27 16,0-13-16,0 14 15,13-14-15,-13 0 16,14-13-16,-1-13 16,26-13-16</inkml:trace>
  <inkml:trace contextRef="#ctx0" brushRef="#br0" timeOffset="2123.65">23614 8943 0,'27'-40'0,"-27"53"0,0 1 15,0-1-15,0 40 0,-14-27 16,14 1-16,-13-1 0,13 14 16,0-14-16,-13 1 0,13 13 15,0-27-15,0 13 16,0-13-16,-13-13 0,13 14 15,-14-14-15,1-14 16</inkml:trace>
  <inkml:trace contextRef="#ctx0" brushRef="#br0" timeOffset="2261.93">23442 9102 0,'13'-14'15,"1"14"1,-1 0-16,13 0 15,-13 0-15,1 0 16,-1 14-16</inkml:trace>
  <inkml:trace contextRef="#ctx0" brushRef="#br0" timeOffset="2437.97">23429 9155 0,'-13'13'15,"-1"0"-15,54 0 31,-27-13-31,27 0 16,-14 0-16,-12 0 0,52 0 16,-40-13-16,1 13 0,39 0 15,-40-13-15,1 13 0,39-13 16,-53 13-16</inkml:trace>
  <inkml:trace contextRef="#ctx0" brushRef="#br0" timeOffset="2646.68">23932 8943 0,'0'13'16,"-27"53"-16,27-52 16,-13 25-1,13-12-15,-13 12 0,13-25 0,0 12 16,0-13-16,0 1 0,26 38 15,-13-52-15,14 0 16,-14-26 0,0 13-16</inkml:trace>
  <inkml:trace contextRef="#ctx0" brushRef="#br0" timeOffset="2861.22">24130 8837 0,'13'-13'0,"14"66"15,-14 13 1,-13 0 0,-13 27-1,13-54-15,-40 67 0,40-79 16,-13-1-16,-27 53 16,14-52-16,-41 13 15,-38-14 1,25-26-1,27 0-15</inkml:trace>
  <inkml:trace contextRef="#ctx0" brushRef="#br0" timeOffset="3330.99">21378 8771 0,'-26'26'0,"-27"27"15,13 13-15,27-39 0,-13 26 16,12-13-16,-12 39 16,26-26-16,-13-13 0,13 12 15,13 15-15,53 12 16,0-26 0,-26-40-16,79 27 0,-66-40 15,0 0-15</inkml:trace>
  <inkml:trace contextRef="#ctx0" brushRef="#br0" timeOffset="8743.5">21775 10067 0,'-53'-39'0,"0"12"15,27 27-15,-40 27 16,39-14-16,-26 40 16,40-13-16,-13 39 15,26-53-15,13 41 16,-13-41-16,26-13 16,27 40-16,-26-40 15,26 1-15,-27-1 16,1-13-16,52-27 15,-53 14-15,1 0 0</inkml:trace>
  <inkml:trace contextRef="#ctx0" brushRef="#br0" timeOffset="9047.6">21960 10067 0,'0'-13'0,"0"26"0,0-13 0,-26 53 15,26-26 1,-26 52-16,-1 1 15,1-1 1,12-26 0,14-13-1,14-54 1,-14 1-16,13-13 16,13-1-16,-26 14 0,27-14 15,-14 14-15,0 13 16,0-13-16,1 13 0,-1 13 15,0 0 1,-13 1-16,13 12 16,1-13-16,-1 1 15,0-14-15,0 0 0,0 0 16</inkml:trace>
  <inkml:trace contextRef="#ctx0" brushRef="#br0" timeOffset="9347.64">22212 10319 0,'-27'-13'0,"14"26"0,-13 0 16,12-13-16,-12 26 15,13-12-15,13-1 0,-14 13 16,14-12-16,0-1 0,14 13 16,-1-26-16,0 14 0,0-14 15,1 0-15,-1 0 16,0-14-1,0 14-15,1-39 16,-14 12-16,0 1 16,0 12-16,26-38 15,-26 38-15,26-12 16,-12 13-16,12-1 16,-13 1-16,1 13 0,-1-13 15,0 0-15,0-1 16,1 14-16</inkml:trace>
  <inkml:trace contextRef="#ctx0" brushRef="#br0" timeOffset="9549.64">22476 10001 0,'14'-13'0,"-14"26"16,0 27-1,-14 0-15,1 13 16,13-27-16,-13 27 15,13-27-15,0 1 0,-13 39 16,13-53-16,0 14 16,0-14-16,13 13 15,0-26 1,-13-13-16</inkml:trace>
  <inkml:trace contextRef="#ctx0" brushRef="#br0" timeOffset="9747">22529 10332 0,'13'-26'0,"14"26"0,13-40 15,-14 27 1,-13-1-16,14-12 16,-27 13-16,-13 26 15,-27 13 1,27-12-16,-27 25 16,40-25-16,-13-1 0,-14 26 15,27-25-15,13-1 16,14-13-1,13-13 1</inkml:trace>
  <inkml:trace contextRef="#ctx0" brushRef="#br0" timeOffset="10019.83">22794 10226 0,'-13'-13'0,"-1"26"15,14 14 1,27 12-1,-27-25-15,26 12 16,-12-13-16,-1 0 16,0 14-16,-13-14 15,-13 0 1,-14 14-16,14-27 16,-13 13-16,12-13 0,-25 0 15,25-13 1,1 0-16,13-1 15,0 1-15,40-27 16,-27 27 0,0 0-16</inkml:trace>
  <inkml:trace contextRef="#ctx0" brushRef="#br0" timeOffset="10415.44">23111 10517 0,'0'-13'0,"-26"39"31,26-12-31,-27 12 15,14-13-15,0 1 16</inkml:trace>
  <inkml:trace contextRef="#ctx0" brushRef="#br0" timeOffset="10664.43">23402 10081 0,'0'13'0,"-13"27"15,0 26-15,0-40 0,13 14 16,-14-27-16,14 14 15,0 12-15,0-26 16,27 1 0,-14-14-16,0-40 15,1 14-15</inkml:trace>
  <inkml:trace contextRef="#ctx0" brushRef="#br0" timeOffset="10832.58">23508 10054 0,'13'-13'0,"-13"39"15,0-12-15,0-1 16,0 27-16,0-27 16,0 13-16,0 1 0,0 26 15,0-27-15,-13-13 0,13 14 16,0-14-16,-13-13 16,0-13-1</inkml:trace>
  <inkml:trace contextRef="#ctx0" brushRef="#br0" timeOffset="10976.89">23389 10200 0,'13'0'0,"1"-14"0,-1 14 16,0 0-16,14 0 16,-14 0-16,0 0 0,13 0 15,-12 14-15,-28-14 16</inkml:trace>
  <inkml:trace contextRef="#ctx0" brushRef="#br0" timeOffset="11125.86">23376 10253 0,'-27'13'0,"27"0"16,14-13 0,25 13-1,-12-13-15,13 0 16,-14 0-16,-13 0 15,40-13-15,-26 13 0,-1 0 16</inkml:trace>
  <inkml:trace contextRef="#ctx0" brushRef="#br0" timeOffset="11444.78">23773 10239 0,'-13'-26'0,"13"13"16,26-14-1,0 14-15,-12 13 16,12 13 0,-26 0-16,0 14 15,-13 13-15,13-27 0,-27 13 16,27-12-16,-26 12 16,13-13-16,-14 14 15,14-14-15,13 0 0,-13 0 16,13 1-16,13-1 15,14 0 1,-14-13-16,40 0 16,-40 0-16,66 0 15,-65-13-15,25 13 16,-26-13-16,1-1 0,25-12 16,-25 13-16</inkml:trace>
  <inkml:trace contextRef="#ctx0" brushRef="#br0" timeOffset="11680.5">24077 9935 0,'0'-26'0,"0"12"15,0 1-15,0 26 0,0 1 16,27 52 0,-27-40-16,0 27 15,13-26-15,-13 12 0,0 1 0,0 26 16,-13 0-16,-1-13 15,1-26-15,0 26 16,-14-27-16,14-13 0,-40 27 16,27-40-16,-1 13 15,-92 0-15,93-13 16,-120-13-16</inkml:trace>
  <inkml:trace contextRef="#ctx0" brushRef="#br0" timeOffset="12121.4">21458 9829 0,'-27'-26'16,"54"52"-16,-107-65 0,41 52 15,-54 66 1,67-39-16,-41 39 16,41-26-16,0 0 0,12-13 0,-12 66 15,26-93-15,13 53 0,27 13 16,-14-39-16,93 53 15,-79-67-15</inkml:trace>
  <inkml:trace contextRef="#ctx0" brushRef="#br0" timeOffset="50411.74">16867 9697 0,'-13'13'0,"0"-13"16,39 0 0,-13 0-1,54 0-15,-41-13 16,0 13-16,27 0 15,-26-13-15,13 13 0,26 0 16,-27-13-16,67 13 16,-66 0-16,0 0 15,-14 0-15,53 0 16,-52 0-16,52 0 16,-66 0-16,54 13 15,-54-13-15,0 0 16,0 0 15,-13-13-15,14 13-1</inkml:trace>
  <inkml:trace contextRef="#ctx0" brushRef="#br0" timeOffset="51514.68">19870 9737 0,'-13'0'0,"0"13"16,26-13 15,0 0-31,14 0 16,-1 0-16,-13 0 0,40 0 15,-13 0-15,13 0 16,-13 0-16,26 0 0,13 13 16,-39-13-16,-1 0 0,81 0 15,-81 0-15,27 13 16,-39-13-16,13 0 0,12 0 16,-25 0-16,-1 0 0,14 0 15,-27 0-15,0 0 16,14 0-16,-14-13 15,-13 0 1</inkml:trace>
  <inkml:trace contextRef="#ctx0" brushRef="#br0" timeOffset="54699.99">2858 10120 0,'-14'0'16,"28"-13"30,-1 13-30,13 0 0,-13 0-16,27 0 0,-27 0 15,40 0 1,-40 0-16,27 0 16,-27 0-16,14 0 0,-14 0 0,27 0 15,-27-13-15,27 13 0,26-13 16,-53 13-16,27 0 15,-27 0-15,0 0 0,0-14 16,40 14 0,-39 0-16,12 0 15,-13 0-15,0 0 16,1 0-16,-1 0 0,13 0 16,-12 0-16,12 0 15,-13 0-15,1 0 16,-1 0-16,0 0 15,0 0-15,0 0 16,1 0 0,-1 0-1,0 0-15,0 0 16,1 0 0,12 0-1,-13 0 1,1 0-1,-1 0-15,0 0 16,0 0 0,14 0-1,12 0 1,1 0 0,0 0-16,-1 0 15,14 0 1,0 14-1,-39-14-15,25 0 16,-26 0-16,14 0 0,-14 13 0,27-13 16,-27 0-16,40 0 15,-40 0-15,27 0 16,-14 0-16,40 13 16,-39-13-16,-14 0 15,14 0-15,-14 0 0,0 0 16,40 0-1,-13 13-15,-14-13 16,1 0-16,-14 0 0,13 0 16,-13 0-16,27 14 15,-27-14-15,1 0 0,12 0 16,-13 0-16,40 13 16,-40-13-16,1 0 15,-1 0-15,0 0 0,27 0 16,-14 13-16,1-13 0,-1 0 15,1 0-15,-14 0 0,27 0 16,13 0 0,-1 0-1,-38 0-15,52 0 16,-53 0-16,14 0 0,25 13 16,-25-13-16,-1 0 0,27 0 15,-40 0-15,40 0 16,-39 0-16,52 0 15,-40 0-15,14 0 16,-14 0-16,1 0 16,-1 0-16,14 0 15,-14 0-15,41 0 16,-41 0-16,-13 0 0,40 0 16,-40 0-16,14 0 0,39 0 15,-53 0-15,27 0 16,13 0-1,-40 0-15,40 0 16,-27 0-16,27 0 16,-26 13-16,-1-13 15,-12 0-15,-1 0 0,26 0 16,-25 0-16,12 0 0,27 0 16,-40 0-16,53 0 15,-52 0-15,25 0 16,-12 0-16,-14 0 0,27 0 15,-27 0-15,13 0 16,14 0-16,-27 0 16,53 0-16,-39 0 15,-14 0-15,67 0 16,-67 0-16,40 0 16,-40 0-16,13 0 0,14 0 15,-14 0-15,1 0 0,13 0 16,-14 0-16,53-13 15,-52 13-15,26 0 16,-40 0-16,27 0 16,-27 0-16,0 0 0,27 0 15,-14 0-15,27 0 16,-26 0-16,-14 0 0,27-13 16,-27 13-16,27 0 15,13 0-15,-27 0 16,0-13-16,1 13 15,-14 0-15,27 0 16,-14 0-16,14 0 16,-27 0-16,14 0 0,39 0 15,-40 0-15,40 0 16,-39 0-16,13 0 16,-14 0-16,-13 0 0,27 0 15,-14 0-15,-12 0 0,38 0 16,-38 0-16,25 0 15,-25 0-15,-1 0 16,0 0-16,0 0 16,1-13-1,-1 13-15,0 0 16,13 0 0,-12 0-16,-1 0 15,13-14-15,-12 14 16,12 0-16,-13 0 15,1 0-15,25-13 16,-26 13-16,1 0 0,25 0 16,-25 0-16,-1 0 15,0 0 1,0 0 0,1 0-1,-1 0 1,0 0 15,-13-13 16,0 0-31,13-1-16,0 1 0</inkml:trace>
  <inkml:trace contextRef="#ctx0" brushRef="#br0" timeOffset="61360.69">3492 7051 0,'-13'-13'0</inkml:trace>
  <inkml:trace contextRef="#ctx0" brushRef="#br0" timeOffset="61864.06">3215 7011 0,'-14'0'0,"14"14"16,-13-1-1,26-13 1,1 0-16,39 0 16,-40 0-1,53-13-15,-40 13 0,27 0 16,-39 0-16,-1 0 0,13 0 15,14 0-15,0-14 16,-14 14-16,-13 0 0,1 0 16,-1 0-16,13 0 15,-13 0-15,1 0 0,-1 0 16,0 0 15,-13-13-31,0 0 16,0 0-1</inkml:trace>
  <inkml:trace contextRef="#ctx0" brushRef="#br0" timeOffset="62215.26">3638 6906 0,'-13'0'0,"26"0"47,0 0-32,0 0 1,27 0-16,-13 13 16,-14-13-1,0 13 1,-13 0-1,0 14 1,-26 12-16,12-12 16,14-14-1,-13-13 1,13 13 0,0-26-16,13 0 15</inkml:trace>
  <inkml:trace contextRef="#ctx0" brushRef="#br0" timeOffset="72153.29">10993 6324 0,'0'-14'0,"-13"14"15,-26 40 1,12-14-16,-13 14 15,14-27-15,13 14 16,-40 39-16,26-53 16,-12 40-16,39-40 15,-27 40-15,40-39 16,27-14 0,-13-14-16,65-25 15,-52 25-15,39-39 16,-39 27-16,0 0 0,52-27 15,-52 26-15,39-26 16,-39 27-16,26-1 16,-39 1-16,-14 26 0,13-13 0,-13-1 15,-13 28 1,-66 52 0,40-53-16,-67 80 15,67-67-15,-80 53 16,79-52-16,-39 39 15,53-53-15,-13 14 16,39-27-16,53-27 16,-40 14-1,1 0-15,52-27 16,-39 14-16,0-1 0,92-39 16,-106 40-16,54-14 15,-54 27-15,1-1 0,26 1 16,-53 40-1,-27 12-15,14-25 16,-13 12-16,-41 40 16,14 0-16,27-13 15,39-26 1,14-14 0,-14-13-16,80-26 15,-54 12-15,1 1 0,26-13 16,-26 12-16,-1 1 0,-12 0 15,52-14 1,-52 27-16,12-13 16,-25 13-16,-14 13 15,-14-13-15,14 14 16,-13-1-16,13 0 16,-13-13-1,13 13-15,0 1 31,13 12-15,-13-13-16,0 1 0,13-1 16,-13 0-16</inkml:trace>
  <inkml:trace contextRef="#ctx0" brushRef="#br0" timeOffset="77497.82">5781 7170 0,'13'13'266,"1"-13"-251,-14 14 1,13-14-1,0 0 1,0 0 0,1 0-1,-1 0 1,0 0 0,0 0-1,-13-14-15,13 14 16,1 0-16,-1-13 15,0 13 1,0 0 0,1 0-16,-1 0 31,0 0-31,0 0 31,0 0-31,1 0 16,-1 0-1,0 0 1,0 0-16,1 0 16,-1 0-1,0 0 1,-13-13-16,13 13 16,1 0-16,-1 0 15,0 0 1,0 0-1,0 0-15,1 0 0,12-13 16,-13 13 0,1 0 15,-1 0-15,0 0-1,0 0 1,1 0-1,-1 0 17,0 0-32,0 0 31,0 0-15,1 0-1,-1 0 16,0 0 63,-13-13-78,-13 13-16,13-14 15,0 1-15</inkml:trace>
  <inkml:trace contextRef="#ctx0" brushRef="#br0" timeOffset="81212.66">19209 6178 0,'-27'13'0,"1"0"16,13-13-16,-1 0 15,28-13 1,-1 13-16,13-13 0,27 0 15,-26 0-15,105-14 16,-92 14-16,65 0 16,-52-1-16,0 1 0,146-13 15,-133 12-15,66-12 16,-66 26-16,67-26 16,-80 26-16,13-14 0,53 1 15,-80 13-15,67 0 16,-66-13-16,39 13 15,-52 0-15,-1 0 0,27 0 16,-26 0-16,12 0 16,-25 0-16,12 0 15,-13 0 1,-13-13 0,0-1-1</inkml:trace>
  <inkml:trace contextRef="#ctx0" brushRef="#br0" timeOffset="82122.74">19592 5067 0,'-13'13'31,"-13"40"-15,12-27-16,-12 27 16,26-39-16,-26 38 15,12-25-15,1-1 0,0 14 16,0-27-16,13 1 0,-14 25 15,14-26-15,0 14 16,14-14-16,39 0 16,-27-13-16,14 0 15,-27 0-15,0 0 0,53 0 16,-52 0-16,25 0 16,-12-13-16,-14 13 0,13 0 15,-26-13-15,14 13 16,12 0-16,-13-13 0,-13-1 15,27 1-15,-14 0 16</inkml:trace>
  <inkml:trace contextRef="#ctx0" brushRef="#br0" timeOffset="82441.37">19883 5305 0,'-13'13'0,"0"0"0,-13 14 15,26-14-15,-14 0 0,1 40 16,13-40-16,13 14 16,-13-14-16,14-13 15,12 13-15,-13-13 16,0 0 0,1 0-16,12 0 0,-13-13 15,1 0-15,-14 0 16,0-14-1,-14 14-15,-12-13 16,13 12-16,-1 1 16,1 0-16,0 13 0,13-13 15,-13 13-15</inkml:trace>
  <inkml:trace contextRef="#ctx0" brushRef="#br0" timeOffset="82912.1">20201 5278 0,'-13'-13'0,"-1"13"15,1-13-15,0 13 0,0-13 16,0 13-16,-1 0 15,1 13-15,0 0 16,0 0-16,13 1 0,-14 12 16,14-13-16,0 1 0,0-1 15,14 13-15,-14-12 0,26 25 16,-13-39-16,14 13 16,-14 1-16,0-14 15,0 0-15,1-14 16,-14 1-16,0 0 15,13 13 1,-13-13-16,13 26 31,0-13-15,-13 13 0,14-13-16,-1 13 15,0-13 1,0 0 15,-13-13-15,0 0-16,14 0 15</inkml:trace>
  <inkml:trace contextRef="#ctx0" brushRef="#br0" timeOffset="83623.5">20399 5305 0,'-13'0'0,"13"13"47,0 0-47,0 1 16,13 12-16,-13 1 15,0-14-15,0 0 16,0 0 0,14-26 15,-1-40-31,-13 27 15,26-27 1,-12 39-16,-1-12 16,0 26-16,0-13 0,0 13 15,14 13-15,-1 0 16,-26 0-16,14-13 0,12 27 16,-26-14-16,13 0 0,-13 1 15,14-1-15,-14 0 0,0 0 16,0 1-16,0-1 15</inkml:trace>
  <inkml:trace contextRef="#ctx0" brushRef="#br0" timeOffset="84876.81">10491 3850 0,'-27'13'0,"1"0"15,13-13-15,26 0 16,0 0-16,53-13 15,-39 0-15,105-1 16,-92 14-16,79 0 16,-53 0-16,79-13 15,-79 13-15,93 0 16,-79-13-16,-1 13 0,67-13 16,-80 0-16,119-1 15,-132 14-15,53 0 16,-67-13-16,1 13 0,-14 0 15,14 13-15,0 1 16</inkml:trace>
  <inkml:trace contextRef="#ctx0" brushRef="#br0" timeOffset="85375.57">11007 4167 0,'-14'0'0,"-25"13"16,-1 40-16,0 13 15,14-13 1,13-13-16,-1 13 15,1-27-15,13 1 0,-13 13 16,13-27-16,0 0 0,13 27 0,14-14 16,-14-13-16,0-13 15,14 14-15,12-14 16,-12 0-16,-14 0 0,13 0 0,41-14 16,-41 14-16,14 0 15,-27-13-15,27 0 16,-27 0-16,13-14 15,-26 14-15,14-13 16</inkml:trace>
  <inkml:trace contextRef="#ctx0" brushRef="#br0" timeOffset="85654.58">11218 4445 0,'-13'26'0,"0"-12"16,13-1-16,-13 13 0,13-12 0,0-1 15,0 0-15,0 0 0,13 14 16,0-14-16,0-13 16,1 0-16,-1 0 15,26-13 1,-25 0-16,12-1 16,-26 1-16,0 0 0,13 0 15,-26-14-15,0 14 16,0 0-16,-1 13 0,1-14 15,0 14-15,0 0 16,13-13-16,-13 13 0</inkml:trace>
  <inkml:trace contextRef="#ctx0" brushRef="#br0" timeOffset="86097.33">11443 4392 0,'-39'13'16,"39"1"-16,-14-14 15,1 26-15,0-13 0,13 0 16,0 1 0,0-1-16,13 13 0,14 1 15,-14-27-15,0 13 16,0-13-16,0 13 0,14-13 15,-14 0-15,0 0 16,1 0-16,-1 0 16,0 0-1,0 0 1,-13-13 15,0 0-15,0-27-16,0 0 15,14-12 1,25 12 0,1 0-1,13 14-15,-13 39 16,-14 13 0,-13 27-1,0 0 1,-13-26-16</inkml:trace>
  <inkml:trace contextRef="#ctx0" brushRef="#br0" timeOffset="86981.7">10491 3664 0,'0'-13'0,"-13"13"16,26 0-16,0-26 15,0 26-15,14-13 0,26-1 16,-14 14-16,54 0 16,-40-13-16,119 13 15,-119-13-15,79 13 16,-79 0-16,79-13 16,-13 13-16,-26-14 15,-40 14-15,-14 0 0,28 0 16,-41 0-16,-13 0 0,14 0 15,-14 0-15,-13 14 0,-40-14 16,14 13-16,-1-13 0,-105 13 16,79 0-16,-66 1 15,53-14-15,-66 13 16,65 0-16,-104 0 16,118-13-16,-40 13 15,53-13-15,14 0 0,-1 0 0,1 0 16,26-13-16,13 0 15,14 0-15,12 0 0,1 13 16,66-27-16,-53 14 16,66-14-16,-53 14 0,0 0 15,0 0-15,40-1 16,-53 1-16,-13 0 0,13 13 16,-40-13-16,0 13 15,-26 0-15,-14 13 0,-26 0 16,14-13-16,-1 13 0,-66 14 15,53-14-15,0 0 0,-39 1 16,52-1-16,0-13 0,-12 13 16,25-13-16,27-13 15,79-14 1,67-12 0,52-14-16,1-13 15,26 13 1,-146 26-1</inkml:trace>
  <inkml:trace contextRef="#ctx0" brushRef="#br0" timeOffset="96521.02">16748 10901 0,'0'13'32,"-26"40"-17,26-27-15,-14 14 16,1-13-16,13-1 0,-13 14 16,0-14-16,0 1 0,-14 52 15,14-53-15,-14 27 16,27-26-16,-13-1 15,13-12 1,13-41 0,1 14-16</inkml:trace>
  <inkml:trace contextRef="#ctx0" brushRef="#br0" timeOffset="96743.27">16933 10861 0,'40'-26'0,"-27"39"16,-13 13 0,0-12-16,0 12 0,0 14 15,0-14-15,-13 27 0,13-40 0,0 14 16,0-1-16,13 40 16,-13-52-1,0-1-15,0 0 16,-13 0-16,-13 1 15,12-14-15</inkml:trace>
  <inkml:trace contextRef="#ctx0" brushRef="#br0" timeOffset="96921.66">16550 11152 0,'13'-13'16,"0"13"-16,14 0 15,12-13 1,-25 13-16,-1-14 0,26 14 16,-25 0-16,-14-13 0,13 13 15,-13 13-15</inkml:trace>
  <inkml:trace contextRef="#ctx0" brushRef="#br0" timeOffset="97097.19">16470 11324 0,'-26'27'0,"13"-14"16,39-13 0,27-27-1,40-12 1,-1-14-16,1 13 16,-1 0-1,-12 14 1</inkml:trace>
  <inkml:trace contextRef="#ctx0" brushRef="#br0" timeOffset="97335.41">17317 10927 0,'0'-13'0,"-13"26"16,-14 27-16,1 0 15,26-14-15,-13 40 16,13-39-16,-14 12 0,14 1 16,0-13-16,0-1 0,27 40 15,-27-39-15,13 12 16,0-25-16,14 25 16,-27-26-16,13-13 0</inkml:trace>
  <inkml:trace contextRef="#ctx0" brushRef="#br0" timeOffset="98058.84">16113 10729 0,'-13'0'0,"0"13"16,-1 14-16,1-1 0,-40 93 15,40-66-15,-13 66 16,12-53-16,14 53 15,0-92-15,0 12 0,27 147 16,-1-147-16,27 27 16,-13-39-16,0-1 0,65-12 15,-52-1-15,0-13 16,-13 0-16,132-27 16</inkml:trace>
  <inkml:trace contextRef="#ctx0" brushRef="#br0" timeOffset="98406.89">17661 10755 0,'-27'-39'0,"1"25"0,79 67 0,-119-119 0,53 40 16,-1 12-16,1-12 15,13 13-15,27 0 0,-14 13 16,26 13-16,-12 0 0,26 27 16,-27-27-16,67 80 15,-53-54 1,13 80-16,-40-66 16,-13 40-16,0-67 0,-13 93 15,-1-66-15,1-13 0,-27 39 16,14-39-16,13 0 0,-27 13 15,27-27-15,0 1 16,-14-1 0,27-39-16,40-27 15</inkml:trace>
  <inkml:trace contextRef="#ctx0" brushRef="#br0" timeOffset="102587.19">20479 8533 0,'-13'0'16,"-1"0"-16,28 13 15,91-26 1,-78 13-16,52 0 16,-39 0-16,0-13 0,39 13 15,-39 0-15,-1 0 0,41 0 16,-54-14-16,67 1 16,-80 13-16,0-13 15,14 0-15</inkml:trace>
  <inkml:trace contextRef="#ctx0" brushRef="#br0" timeOffset="102846.95">21034 8374 0,'-53'0'0,"27"0"0,0-13 16,39 13 0,13 0-1,1 0-15,26 0 16,-40 0-16,13 0 0,27 13 15,-40 0 1,-13 1-16,-39 38 16,26-38-16,-14-1 15,14 0-15,-14 0 0,1 14 16,13-14-16,13 0 16,-14 14-16,28-14 31,-1 0-31</inkml:trace>
  <inkml:trace contextRef="#ctx0" brushRef="#br0" timeOffset="103133.19">20638 9181 0,'39'0'16,"-26"0"-16,14 0 0,52 0 15,-52-13-15,12 13 0,28-13 16,-41-1-16,80 1 15,-80 0-15,54-14 16</inkml:trace>
  <inkml:trace contextRef="#ctx0" brushRef="#br0" timeOffset="103392.86">21167 9036 0,'0'-14'15,"13"1"-15,27 0 16,-27 13-16,0 0 0,27 0 16,-27 0-16,13 13 15,-12-13-15,-14 13 16,-14 27-16,14-27 16,-39 27-1,25-14-15,-12 1 16,13-14-16,0 0 0,-14 1 15,14-1-15,0 0 16,13-26 0,0 0-16</inkml:trace>
  <inkml:trace contextRef="#ctx0" brushRef="#br0" timeOffset="105244.98">20492 7858 0,'13'-40'0,"-13"27"0,-26-13 16,13 13-16,-27-14 15,13 14 1,-26 13-16,27 0 15,-80 26-15,66-12 16,-26 12 0,27-13-16,12 0 0,-26 14 15,27-14-15,-1 14 0,1-1 16,13-13-16,-1 40 16,14-40-16,53 40 15,-39-26-15,65 26 16,-53-40-16,54 53 15,-27-26 1,-27-14-16,-13 1 0,1-1 0,12 27 16,-26-26-16,-13 25 15,0-25-15,-40 65 16,26-65-16,-52 52 16,52-65-16,-12 25 15,12-26-15,1 1 0,-1-1 16,14 0-16,0-13 15,13-13-15,13 0 16,14-14-16,-14 14 0,26-13 16,-25 12-16,25-12 15,-25 26-15,12-13 0,1-1 16,-14 28 0,-26 39-1,-1-40-15,-12 40 16,-1-14-16,14-12 0,-40 92 15,40-79-15,-27 52 16,40-52-16,-13 13 0,13 13 16,0-26-16,13 39 0,27 53 15,-27-105-15,40 52 16,-26-52-16,12 26 16,1-27-16,-14 0 0,27 14 15,-26-27-15,13 1 0,-14-14 16,40 13-16,-53-13 15,67-27-15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5-18T20:35:23.38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5781 7051 0,'-13'0'140,"0"-13"-108,-1 13 15,28 0 46,-14-13-61,13 13-17,0 0 16,0 0-15,1 0 15,-1 0-15,0 0 15,0 0 16,1 0-31,-1 0-1,0 0 1,0 0 0,0 0-1,1 0 16,-1 0-15,0 0 15,0 0 1,1 0-17,-1 0 16,0 0-15,0 0 15,0 0-15,1 0 15,-1 0 0,0 0 1,0 0-1,-13 13-15,14-13 15,-1 0 16,-26 0-16,-1 0 0,1 0-15,0 0-1,0 0-15,-1 0 16,-12-13 0,13 13-1,0 0 1,-1 0-16,1 0 16,0 0 15,0 0-31,-1 0 15,1-14 1,0 14 15,0 0-31,0 0 16,-1 0 0,1 0 15,0 0-31,0 0 15,-1 0 17,1 0-17,0 0 1,0 0 15,-1 0-15,1 0 31,26 0 0,1 0-32,-1 14 1,0-14-1,27 0 1,-27 0-16,14 0 16,-1 0-1,-13 0-15,0 0 0,1 0 16,-1 0 0,0 0-16,0 0 31,1 0-16,-1 0 1,0-14-16,0 14 16,-13 14-1,-26-1 1,26 0 0,-13 0-16</inkml:trace>
  <inkml:trace contextRef="#ctx0" brushRef="#br0" timeOffset="36613.5">13692 3916 0,'0'-27'0,"-13"14"0,13 0 16,0 0-1,0 39 1,0-13 0,0 27-16,0-13 15,0 52-15,0-53 16,0 54-16,0-1 15,0 14 1,13-40 0,0-53-1,14-27 1</inkml:trace>
  <inkml:trace contextRef="#ctx0" brushRef="#br0" timeOffset="36884.76">13772 4207 0,'0'13'0,"0"0"0,0 1 16,13 12 0,-13-13-16,26 27 15,-13-40-15,14 13 16,-1-13-16,-12 0 0,-1 0 16,13 0-16,-12-13 0,25-14 15,-39 14 1,13 0-16,-13 0 15,-13-14-15,-13 1 16,13 13-16,-14-1 0,14 1 16,0 13-16,-1-13 0,1 13 15,0 0-15,0-13 0</inkml:trace>
  <inkml:trace contextRef="#ctx0" brushRef="#br0" timeOffset="37308.81">14116 4114 0,'-14'0'15,"1"0"-15,-13 27 16,12-27-16,14 26 15,-13-26-15,13 13 0,0 1 16,0-1 0,0 27-16,13-27 15,1 13-15,-1-13 16,0-13 0,0 0-1,1-13 1,-14 0-16,0-13 15,0 12-15,0 1 16,0 0 0,26 26 15,-13 14-31,0-14 16,1 13-1,-1-26-15,0 27 16,0-27-16,1 13 15,-1-13 1,0 0-16</inkml:trace>
  <inkml:trace contextRef="#ctx0" brushRef="#br0" timeOffset="37594.81">14367 4366 0,'0'13'0,"0"-26"0,0-1 31,-13-12-31,13 13 16,0-14-16,-14-26 16,14 40-16,0 0 15,14-14-15,-14 14 0,26 0 16,-13 13-16,14 13 16,-14 0-16,0 1 15,0 12-15,-13-13 16,14 1-16,-14 38 15,13-38-15,-13 12 16,0-13-16,13 1 16,-13-1-16</inkml:trace>
  <inkml:trace contextRef="#ctx0" brushRef="#br0" timeOffset="38218.55">14896 3757 0,'0'-13'0,"0"0"15,0-1 1,-13 1-1,-14 0 1,14 13 0,0 0-1,-27 13-15,14 14 16,26-14-16,-27 0 16,27 14-16,0-14 15,-13 26-15,0-12 0,13-14 16,0 40-16,0-26 0,0-1 15,0 0-15,0 27 16,0-26-16,0 26 16,0-27-16,13 54 15,-13-67-15,0 13 0,13 14 16,-13-27-16,14 0 0,-1 1 16,0-1-16,-13 0 0,40-13 15,-27 0 1,27-13-16,-27 13 0,0-13 15,0 13 1,0 0-16,-13-14 0,27 1 16,-14 13-16,0-13 15</inkml:trace>
  <inkml:trace contextRef="#ctx0" brushRef="#br0" timeOffset="39445.94">15147 3797 0,'-13'-53'0,"13"40"15,-13 13 1,13 39 0,0-12-16,0 26 15,0-40-15,0 0 0,0 14 16,0-1-16,13 40 16,-13-53-16,0 1 0,13 52 15,-13-53-15,0 14 0,0-14 0,14 0 16,-1 0-16,0-13 15,14-26 1,-27-1 0</inkml:trace>
  <inkml:trace contextRef="#ctx0" brushRef="#br0" timeOffset="39678.01">15227 4061 0,'0'14'0,"13"-1"16,0 13-1,0-12-15,14 12 16,-14-13-16,27-13 15,-27 0-15,0 13 16,1-13-16,-1-26 16,-26 13-1,-14-27 1,27 27-16,-26-14 16,12 14-16,14 0 15,-26 0-15,13-1 16</inkml:trace>
  <inkml:trace contextRef="#ctx0" brushRef="#br0" timeOffset="39930.21">15465 4035 0,'-27'26'15,"14"1"1,13-14 0,13 27-1,14-14 1,-1-13-16,14-13 16,-27 0-1,1 0 1,-1 0-1</inkml:trace>
  <inkml:trace contextRef="#ctx0" brushRef="#br0" timeOffset="40220.21">15597 4180 0,'0'-13'16,"0"0"0,0 0-16,0-14 15,13 1-15,-13 13 16,14-14-16,-1-13 15,0 27-15,0 0 16,1 13 0,12 26-1,-13-12-15,0 12 16,1 1-16,-1 26 16,-13-27-1,0 0-15,0-12 16,0-1-16,0 0 15,0 0 1,13-26 0</inkml:trace>
  <inkml:trace contextRef="#ctx0" brushRef="#br0" timeOffset="41750.41">15359 4180 0,'0'-52'0,"13"38"16,14-39-16,-14 40 16,13-27-16,-12 27 15,-14 0-15,26-13 0,-26 12 16,13 1-16,-26 0 16,-27 26-1,14 0-15,-14 1 16,27-14-16,-13 13 0,-27 13 15,39-26-15,-12 13 16,-14 1-16,27-1 16,-13-13-16,-1 13 15,27-26-15,13-27 16,1 27 0,12-27-16,-13 14 15,-13 13-15,-13 13 16,-13 0-1,12 13-15,1-13 16,-40 26-16,27-26 16,-1 27-1,14-27-15,26 0 16,40-27 0,-26 14-16,26 0 15,-27 0-15,1-1 0,25 1 16,-25 13-16,-1 0 15,1 0-15,-14 0 0,0 13 16,-13 1-16,0-1 0,-13 13 16,0 1-16,0-14 0,-1 0 15,1 27 1,0-27-16,0 0 0,13 1 16,13-1-16,27-26 15,-27 13-15,40-14 16,-27 1-16,1 0 0,39 0 15,-53-1 1,14 14-16,-1-13 0,-26 26 16,-13 1-1,0-1-15,-14 0 0,1 27 16,-1-27-16,14 0 0,-40 27 16,40-27-1,0 14-15,13-14 16,26-26-1,-13 13-15,14-14 0,12 1 16,-25 0-16,12 0 0,27 0 16,-40-1-16,14 1 0,12 0 15,-12 0-15,-14 13 16,27-27-16,-27 27 16,0-13-16</inkml:trace>
  <inkml:trace contextRef="#ctx0" brushRef="#br0" timeOffset="42475.86">15968 3850 0,'0'-40'15,"0"27"1,-14 52-1,14-12-15,0 66 16,-13-41 0,13-12-16,0 53 15,0-67-15,0 1 0,-13 12 16,13-12-16,0-14 16,0 27-16,13-54 31,-13 1-31,13-13 0,14-27 15,-14 26-15,14-12 16,-1 26-16,-13-1 0,14-12 16,-1 13-16,1 13 15,-14 0-15,13 13 16,-26 0-16,0 0 16,-26 40-16,13-26 15,-1-1 1,1-13-16,0 1 0,-14 12 15,14-13-15,0 0 0,0-13 0,0 0 16,-1 0 0,41-39-16,-14 26 15,13-14-15</inkml:trace>
  <inkml:trace contextRef="#ctx0" brushRef="#br0" timeOffset="42747.94">16338 4207 0,'-13'53'0,"26"-106"16,-39 119-16,26-40 0,-14-12 15,14-1-15,0 0 0,0 0 16,0-26 0,-13 0-1,13 0-15,-13-14 16,13 1-16,0-1 0,0 14 15,-13-40-15,13 40 0,0 0 16,13-40-16,0 40 0,0-14 16,1 14-16,-1 0 15,0 13-15,13 0 0,1 0 16,-14 13 0</inkml:trace>
  <inkml:trace contextRef="#ctx0" brushRef="#br0" timeOffset="42986.07">16470 4128 0,'-26'39'0,"52"-78"0,-65 91 0,39-38 0,0-1 16,-14 13-16,14-12 15,40 38 1,-40-38-16,27-14 15,-14 13-15,0-13 16,13 0-16,1-27 16,-27 14-16,0 0 0,13-13 15,-13 12 1,0 1-16</inkml:trace>
  <inkml:trace contextRef="#ctx0" brushRef="#br0" timeOffset="43161.46">16576 4194 0,'0'-27'0,"0"14"31,0 26-31,13 0 15,-13 1-15,14-1 0,-14 13 16,0-12-16,13-14 16,-13 26-16,13-13 31,-13 0 0</inkml:trace>
  <inkml:trace contextRef="#ctx0" brushRef="#br0" timeOffset="43576.28">16748 4273 0,'0'13'16,"0"-26"31,-13-27-32,13 27-15,-13-53 16,13 53-16,0-27 16,13 14-1,0-1-15,0 27 16,1 13 0,12 27-1,-13-27-15,-13 14 16,14-1-16,-1 14 15,-13-27-15,13 0 16,0 1-16,0-14 0</inkml:trace>
  <inkml:trace contextRef="#ctx0" brushRef="#br0" timeOffset="43809.65">17039 4048 0,'-26'-13'0,"-27"26"16,13 27 0,27-14-16,13-12 0,-13 12 15,13-13-15,26 14 0,-26-14 16,27 0-16,-14 0 16,0 1-16,40-14 15,-27-14-15,1 1 16,-14 0-16,0-14 0,14-25 15,-14 25-15,-13 1 16</inkml:trace>
  <inkml:trace contextRef="#ctx0" brushRef="#br0" timeOffset="44113.08">17145 4022 0,'0'-66'0,"0"13"15,0 172-15,0-265 0,0 120 0,0-1 16,0 14-16,0 0 16,-13 13-16,13 53 15,0-27-15,0 40 16,13-13-16,0 13 15,-13-39-15,13 39 16,-13-53-16,0 14 16,14-27-16,-1-14 15,0-25 1,-13 26-16,27-27 16,-14 27-1,13-1-15,-12 28 16,-1 12-1,-13 1-15,0-14 0,13 40 16,-13-40-16,0 13 16,0-12-16,0-1 0,0 13 15,0-13-15,13 1 16</inkml:trace>
  <inkml:trace contextRef="#ctx0" brushRef="#br0" timeOffset="44510.02">17634 4273 0,'-26'13'0,"13"-13"15,26 13 1,27-13 0,-14 0-16,-13 0 15,1 0-15,12 0 0,27 0 16,-40-13-16,14 0 16,-14 13-16,0 0 15</inkml:trace>
  <inkml:trace contextRef="#ctx0" brushRef="#br0" timeOffset="44897.93">17899 4207 0,'-13'0'0,"13"13"31,0 0-15,13 1-16,-13-1 0,0 0 15,13 0-15,-13 0 0,0 1 16,0-1 15,0-26-15,0-14-16,-13 1 16,13-1-16,0 1 15,0-1-15,13-12 0,1-1 16,-1 27-16,-13 0 0,13-1 15,0 14-15,0 0 16,1 14-16,-1 25 16,0-25-16,-13 12 15,13 0-15,-13-12 0,14 12 16,-14-13-16,13-13 0,-13 27 16,13-27-16,0 0 15</inkml:trace>
  <inkml:trace contextRef="#ctx0" brushRef="#br0" timeOffset="45213.25">18269 4128 0,'-26'-14'0,"0"14"16,-27 14-1,13 25 1,27-12-1,13 12-15,0-12 16,13-14-16,0 0 16,0 0-1,1-13-15,-1 14 0,0-14 16,27-14 0,-27 1-16,0 0 15,-13 0-15,13 0 0,1 13 16,-14-14-16,13 14 15,0 0 1,0 0 0,1 0-1</inkml:trace>
  <inkml:trace contextRef="#ctx0" brushRef="#br0" timeOffset="45794.27">18455 4273 0,'-14'0'0,"14"-13"31,0-14-15,0-12-16,0-1 16,0 27-16,0-27 15,0 27-15,14 13 16,-1 0-1,0 40 1,0-27-16,1 13 16,-1-13-16,0 1 31,0-14-15,1-27-1,-1 27-15,-13-13 16,13 13-16,0 13 47,27 0-47,-14-13 15,40-13 1,-39 0 0,-14 0-16,0 0 15,1 13-15,-14-14 0,-14 14 31,-25 14-31,25-1 16,-12 13 0,13-13-16,13 1 0,0 12 15,0-13-15,13 14 0,0-14 16,0-13-16,14 13 0,-14-13 16,0 0-1,27-13-15,-27 13 0,14-13 16,-14 0-16,0-1 15</inkml:trace>
  <inkml:trace contextRef="#ctx0" brushRef="#br0" timeOffset="46537.4">18904 3664 0,'-13'-13'0,"13"0"16,40 0 0,-27 13-16,0 0 15,27-13-15,-13 13 16,-14 0-16,53 0 16,-53 0-16,14 0 15,-14 0 1,0 13-1,-13 0-15,0 27 16,0-14-16,0 14 16,0-14-16,0 93 15,13-92-15,1 52 16,-1-39-16,13 66 16,-26-67-16,13 28 15,1-41-15,-14 0 0,0 41 16,0-41-16,0-13 0,-14 67 15,14-67-15,-13 0 0,-13 14 16,13-14-16,-1 0 0,-25 0 16,25-13-16,-12 0 0,-1 0 15,14 0-15,-13 0 16,13-13-16,-1 13 0,14-26 16,0 12-1,40-39-15,13 27 16,-27 0-16</inkml:trace>
  <inkml:trace contextRef="#ctx0" brushRef="#br0" timeOffset="47303.77">19936 3982 0,'0'-66'0,"0"53"15,0-1-15,0 1 0,0 0 16,0 0-1,0 52-15,0 1 16,-13 13 0,13-27-16,0 41 15,0-41-15,27 67 16,-27-67-16,13 14 16,0-27-16,0 13 15,0-26-15,1-13 16,-14 0-16,0 0 0,13-14 15,-13 14-15,0 0 0</inkml:trace>
  <inkml:trace contextRef="#ctx0" brushRef="#br0" timeOffset="47463.07">19963 3995 0,'-13'-79'16,"26"39"-16,26 14 16,28 12-1,12 14 1,-39 0-1,26 0 1,-53 27-16,-39 13 16,12-27-1</inkml:trace>
  <inkml:trace contextRef="#ctx0" brushRef="#br0" timeOffset="47630.21">20042 4061 0,'-53'40'0,"27"-27"16,39 1-1,0-28-15,27 1 16,-14 13-16,1-13 0,26 0 16,-40-1-16,13 1 0,54-13 15,-54 12-15,14 1 16,-27 0-16,0 0 0,14 0 16</inkml:trace>
  <inkml:trace contextRef="#ctx0" brushRef="#br0" timeOffset="47839.35">20426 3876 0,'-13'-40'16,"13"27"-16,0 40 31,0-14-31,-14 40 16,14-27-16,0-12 0,0 52 15,0-53-15,0 13 16,0 14-16,0-13 15,14 12-15,-1-12 0,-13-14 16,0 0-16,13-13 16,27-26-1</inkml:trace>
  <inkml:trace contextRef="#ctx0" brushRef="#br0" timeOffset="48116.54">20624 3889 0,'0'-39'15,"-13"39"-15,0 13 0,-14 0 16,-12 27 0,25-27-16,1 0 0,-13 27 15,13 26 1,-1 0 0,28-13-16,-1 0 15,0-40-15,0 1 16,0-1-16,14 0 15,-14 0 1,0-13-16,1 0 16,-1 0-1,13-13 1,-12 13-16,-1-13 0,0 13 0</inkml:trace>
  <inkml:trace contextRef="#ctx0" brushRef="#br0" timeOffset="50918.92">21246 3836 0,'0'-66'0,"-13"53"16,13 0-16,0 39 31,0 14-15,-13 53-16,13-67 16,0 27-16,0-27 15,0-12-15,0 65 16,0-52-16,0 25 15,0-38-15,0-1 16,0 0-16,0-26 0,0-14 16,13 14-16,-13-13 0,26-40 15,-26 39-15,40-52 16,0 39 0,-1 27-1,1 39 1,-14 27-16,-26 0 15,0-26 1,0-1-16,-26 27 16,26-40-16,-13 0 0,-14 27 15,14-27-15,0-13 0,-14 27 16,1-27-16,-1 0 16,1-13-16,0-27 15,26 27 1,0-14-16,13 1 15</inkml:trace>
  <inkml:trace contextRef="#ctx0" brushRef="#br0" timeOffset="51287.98">21537 4061 0,'-13'14'0,"13"-1"0,0 27 16,0-27 0,0 0-16,0 0 15,0 0-15,0 1 16,0-1 15,-13-26-15,13-1-16,-14-12 15,14 13-15,0 0 0,0-27 16,0 27-16,0-14 16,14 14-16,-14 0 0,26-1 15,-13 1 1,1 13-16,-1 0 16,26 0-1,-25 0-15,12 13 16,-13-13-16</inkml:trace>
  <inkml:trace contextRef="#ctx0" brushRef="#br0" timeOffset="52058.95">21749 4035 0,'0'13'0,"0"-26"16,-13 13-16,-14 0 16,14 0-1,-27 13 1,27 27-1,13 0 1,0 12-16,26-12 16,1-13-1,-1-14 1,1-26 0,-14-1-16,0-12 15,0 13-15,-13-14 16,14 14-16,-14 0 0,0-14 15,0 14-15,0 0 16,13 13 0,-13 13-1,0 0 1,13 1-16,0 25 16,-13-26-1,14 14-15,-14-14 16,0 0-1,13 1 1,-13-28 0,0-12 15,-13-1-31,13 14 0,-14-40 16,14 40-16,0-13 15,0 12 1,0 1-16,14 0 15,-14 0-15,13 13 16,-13-14-16,13 14 16,-13-13-1,13 13 1,1 0 0,-1 0-16,0 0 15,0 13-15,27 1 16,-27-1-1,0 0-15,-13 0 16,14-13-16,-14 27 0,0-14 16,13 0-16,-13 1 0,0-1 15,0 0 1,0 0 0,0 0 30,13-26-46</inkml:trace>
  <inkml:trace contextRef="#ctx0" brushRef="#br0" timeOffset="52349.12">22238 3995 0,'-13'-26'0,"0"-1"16,0 27-16,-27-13 16,27 13-16,-14 13 15,14 1-15,0-14 0,-14 52 16,27-25-16,0 13 16,0-27-16,13 40 15,1-40-15,-1 0 0,13 0 16,-12-13-16,-1 0 15,40-13 1,-40 0-16,0 0 0,14-27 16,-27 27-16,26-80 15,-13 40-15</inkml:trace>
  <inkml:trace contextRef="#ctx0" brushRef="#br0" timeOffset="52649.56">22304 3942 0,'14'-92'0,"-14"12"0,0 67 0,13 0 15,-13 26-15,0 0 16,0 14-16,0-14 0,0 27 15,0-14-15,-13 67 16,-1-27 0,14-13-1,0-40 1,14 0 0,-14-26-16,26-27 15,1 14 1,-14 13-1,0 26 1,0 0-16,0 14 16,-13-1-16,0-13 0,0 14 15,0-14-15,0 0 0,0 0 16,0 1-16,0-1 0,0 13 16,14-26-1,-1 0 1</inkml:trace>
  <inkml:trace contextRef="#ctx0" brushRef="#br0" timeOffset="53139.08">22900 3651 0,'-14'-13'0,"14"0"16,0 0-16,-13-1 16,0 1-16,0 13 15,-14-13-15,14 13 16,-13 0-16,12 0 16,1 0-16,-13 13 15,12-13-15,1 13 0,-13 1 16,26-1-16,-13 0 0,13 27 15,-14-27-15,14 13 0,0 41 16,0-41-16,-13 27 16,13-27-16,0 14 15,-13 13-15,13-27 16,0 14-16,0 13 16,0-26-16,-13-1 0,13 27 15,0-27-15,0-12 0,0 25 16,0-26-16,0 1 0,13 25 15,-13-25-15,26-14 16,-26 13-16,14-13 0,12 0 16,-13 0-16,0 0 0,14-13 15,-14 13-15,0-14 16,27 1-16,-40 0 16,27-14-16,-1 14 15</inkml:trace>
  <inkml:trace contextRef="#ctx0" brushRef="#br0" timeOffset="54191.56">22873 3797 0,'0'-13'15,"-26"-1"-15,26 1 16,0 26-16,0 14 16,0 12-1,0 41-15,0-14 16,0 13-1,0-26 1,0-26 0,0-14-16,13-13 15,0-40 1,14 14 0,-27 13-16,39-40 15,-25 53-15,25-27 16,-25 27-16,12 0 15,-13 13-15,0 1 16,1-1-16,-14 0 0,0 27 16,0-14-16,-27 14 15,14-27-15,-13 27 16,12-27-16,-12 0 16,13 1-16,-1-14 15,1-14 1,13-12-1,0 13-15,27-14 16,-27 14-16</inkml:trace>
  <inkml:trace contextRef="#ctx0" brushRef="#br0" timeOffset="54423.94">23098 4180 0,'27'27'0,"-14"13"15,-13-27 1,0 0-1,13-13 1,-13-13 0,0-27-16,0-13 15,0-13 1,13-13 0,1 39-1,12 27 1,-13 13-16,0-13 0</inkml:trace>
  <inkml:trace contextRef="#ctx0" brushRef="#br0" timeOffset="54826.02">23283 3995 0,'-13'13'0,"0"-13"0,0 27 16,-14 13-1,27-14 1,0-13-16,13 27 15,1-27-15,-1 0 16,0-13-16,27 0 16,-27 0-16,0 0 15,0 14-15,1-14 16,-1 0-16,0 0 31,-13-14 0,13 14-31,-13-13 0,0 0 16,14-13 0,-14 12-16,0 1 15,0-13-15,0-1 0,0 14 16,13-14 0,0 27-16,0 0 15,1 0 1,-14 14-1,13-14-15,-13 13 0,13 0 16,0 0 0</inkml:trace>
  <inkml:trace contextRef="#ctx0" brushRef="#br0" timeOffset="55096.21">23693 3982 0,'-26'-26'0,"0"26"15,-14 39 1,27-12 0,13-14-16,0 27 15,0-27-15,26 27 16,-26-27-16,27 0 15,-14-13-15,13-13 16,14-14-16,-40 1 0,13-1 16,0 1-16,-13-1 15,0 1-15</inkml:trace>
  <inkml:trace contextRef="#ctx0" brushRef="#br0" timeOffset="55378.23">23773 3797 0,'0'-66'0,"13"52"16,-13 28-1,0 12-15,0 27 0,0-27 16,0-12-16,0 39 16,13 0-16,-13-40 0,0 0 15,0 13-15,0-12 16,13-14 0,1 0 15,-1 0-31,0 13 15,14 0 1,-27 0-16,0 1 16,13-1-16,-13 0 0,0 0 0,13 1 15,-13-1 1,13-13-16</inkml:trace>
  <inkml:trace contextRef="#ctx0" brushRef="#br0" timeOffset="55542.12">23984 4114 0,'14'0'16,"12"-13"0,1 13-16,-14-13 15,13 0-15,-12 13 16,-1 0-1</inkml:trace>
  <inkml:trace contextRef="#ctx0" brushRef="#br0" timeOffset="55896.01">24156 4075 0,'0'13'0,"0"-26"0,0 39 15,0 1-15,0-14 16,14 13-16,-14-13 15,0 1-15,0-1 16,0 0-16,13-13 31,-13-13-15,0 0-16,0-14 16,0 14-16,13-27 15,-13 14-15,0-27 16,13 26-16,-13 1 15,14 26 1,-14 13 0,13 0-1,-13 1-15,0-1 0,13 27 16,0-27-16,1 0 16,-1-13-1,0 0-15</inkml:trace>
  <inkml:trace contextRef="#ctx0" brushRef="#br0" timeOffset="56659.4">24421 3982 0,'-26'0'0,"12"0"0,-12 13 16,13-13-16,13 13 15,-14 1-15,1 25 16,13-25-16,0 12 15,0-13-15,0 1 0,13 25 16,-13-26-16,14-13 16,-14 14-16,26 12 15,-13-26-15,27-13 16,-40 0 0,13-1-16,1 14 15,-1 0 16,-13-13 1,13 13-32,-13-39 15,13-1 1,0 0 0,14 27-1,-14 0 1,14 26-16,-27 0 0,13 0 15,-13 1-15,0 12 16,0-13 0,13-13-1,-13 14-15,13-14 16,0-14 0,1 14-1,12 0 1,-13 0-16,1 0 15,25 14-15,-25-14 16,12 13 0,-13-13-16,14 0 15,-14 0-15,0-13 16,-13-1-16,13 14 16,-26-26-1,0 13-15,0-1 0,-1 14 16,1 0-16,0 0 15,0 0-15,-14 14 0,14-1 16,0 0-16,13 0 0,0 1 16,0-1-16,13 0 0,14 0 15,-14 0-15,0-13 0,40 14 16,-27-14-16,1 0 16,-1 0-16,1-14 0,26 1 15,-40 13-15,27-13 16</inkml:trace>
  <inkml:trace contextRef="#ctx0" brushRef="#br0" timeOffset="57334.86">24884 3625 0,'-26'0'0,"26"-13"0,13 13 15,13 0 1,-12 0-16,25-14 16,-12 14-16,26 0 0,-27-13 15,27 13 1,-40 0-16,0 0 16,14 0-16,-14 0 31,-26 13-16,13 1-15,-13 38 16,13-25-16,0 52 16,0-39-1,0-14-15,0 67 16,13-27-16,0 27 16,-13-53-16,13 26 15,-13-40-15,14 27 16,-14-27-16,13 41 15,-13-54-15,13 27 16,-13-27-16,0 0 16,-13 0-16,-14-13 15,14 0 1,-40-13-16,13 0 16,-12-14-1,12 1 1,27-1-1,26-12 1,-13 25-16,40-25 0,-14 12 16,0 14-16,14-13 0</inkml:trace>
  <inkml:trace contextRef="#ctx0" brushRef="#br0" timeOffset="69254.23">22979 4498 0,'-13'0'0,"-14"0"31,41 0-15,25 0 0,-12 0-16,52-13 15,-52 13-15,26 0 16,-14 0-16,41 0 15,-41 0-15,160 26 16,-146-26-16,13 0 0,92 13 16,-105 1-16,93-1 15,66 13 1,-80-12 0,-26 12-1,-40-26-15,-26 13 16,-14 0-1,-13-13 1,-13-13 0,13-13-1,-13 13 1,-13-1-16,13 1 16,-13 13-16</inkml:trace>
  <inkml:trace contextRef="#ctx0" brushRef="#br0" timeOffset="69713.44">23058 4471 0,'-13'0'0,"26"14"31,27-14-31,-13 13 0,78 0 16,-65-13-16,13 13 16,0-13-16,40 27 15,-41-27-15,107 26 16,-119-26-16,0 14 0,65-1 15,-65-13-15,13 0 16,-40 13-16,0-13 0,14 0 16</inkml:trace>
  <inkml:trace contextRef="#ctx0" brushRef="#br0" timeOffset="140217.88">14989 5517 0,'0'-14'16,"-40"1"-1,27 13 1,-27 27-16,14-14 0,12 13 15,-12 40-15,13-52 16,-1 65-16,1-53 16,26 27-1,1-39-15,-14-1 0,13-13 0,0 0 16,0 0-16,1-13 16,12-27-16,0-66 15,-26 27 1,0 39-16,0-53 15,0 1-15,-13 52 0,13 0 0,0-26 16,0 40-16,0-1 16,-13 1-16,13-1 15,0 41 1,0 39-16,0 0 16,0-14-16,13 107 15,-13-107-15,13-12 0,14 39 16,-27-26-16,40 26 15,-27-40 1,27 1-16,-27-14 16,0-13-1</inkml:trace>
  <inkml:trace contextRef="#ctx0" brushRef="#br0" timeOffset="140436.62">15121 5662 0,'13'-26'0,"0"12"0,-39 54 0,66-106 0,-27 39 15,-13 1-15,13 13 16,-13-14-16,13-26 15,-13 40-15,0-13 16,-26 39 0,26 0-16,-27 53 15,14-39-15,13 12 16,0-12-16,0 26 16,13-27-16,1 1 15,-1-14-15,27 0 16,-14-26-16,14 0 15,-27 0-15,0-1 0,0 1 16</inkml:trace>
  <inkml:trace contextRef="#ctx0" brushRef="#br0" timeOffset="140794.87">15386 5596 0,'13'66'0,"0"-26"16,-13-14-16,0-13 0,13 67 15,-13-54-15,0 27 16,0-26-16,0-14 0,0 27 15,0-27 1,0 0-16,0-26 16,-13 0-16,0-54 15,0 28-15,13 12 16,-14-79-16,41-39 16,-1 52-1,14 27 1,-14 40-1,-12 13-15,-1 13 0,-13 26 16,0-13-16,0 0 16,0 27-16,-13-27 0,13 14 0,-27-1 15,27 1-15,-13-14 0,0 13 16,-1-26-16,14 14 0,-13-14 16,26-14-1,1-25 1,-1 12-16,13 1 15</inkml:trace>
  <inkml:trace contextRef="#ctx0" brushRef="#br0" timeOffset="141035.95">15624 5411 0,'13'39'0,"-26"-12"0,13 13 16,-14 12-16,14-12 15,14-27-15,-1 1 16,13-14-16,1-14 15,12 1 1,-25 0-16,-1 0 0,13-14 16,-12 1-16,-14-14 0,0 27 15,-14-27 1,14 27-16,-13 0 0,-13 0 16,12 13-16,1 0 15,13-14-15,13 1 16</inkml:trace>
  <inkml:trace contextRef="#ctx0" brushRef="#br0" timeOffset="141303.85">15888 5278 0,'-13'14'16,"13"-1"-1,0 0-15,0 0 16,26 1-16,-12-1 0,-1 0 15,0 14-15,0-14 16,1 0-16,-1 27 16,0-27-16,-13 27 15,0-27-15,0 0 0,-13 27 16,0-40-16,13 13 16,0-26-1,0-1 1,0-12-1,13 0-15</inkml:trace>
  <inkml:trace contextRef="#ctx0" brushRef="#br0" timeOffset="141520.29">16113 5159 0,'0'-26'0,"0"66"16,-13-14-1,13 1-15,0-1 0,0 27 16,0-40-16,0 0 0,13 106 16,-13-92-16,13 13 15,1-14-15,-1 27 16,-13-40-16,-13-13 31,13-13-31</inkml:trace>
  <inkml:trace contextRef="#ctx0" brushRef="#br0" timeOffset="142007.38">16047 5490 0,'0'-13'0,"0"0"16,0-1-1,13 1-15,27-13 16,-27 26-16,40-27 16,-40 27-16,27-13 15,-27 13-15,0 0 0,1-13 16,-1 13-16,0 0 15,0 0 1,-13 13 31,0 0 0,-13 1-32,0 25 1,13-26-16,0 27 16,0-27-16,13 40 15,0-26 1,1-14-16,12 13 16,0-26-16,-12 0 15,12-13-15,1-13 16,-14 12-16,0-38 15,-13 38-15,-26-39 16,12 40-16,-12-26 16,13 25-16,-1 1 15,14 26 1,14 14 0,-14-1-16,13-13 0,0 1 0</inkml:trace>
  <inkml:trace contextRef="#ctx0" brushRef="#br0" timeOffset="142229.78">16457 5517 0,'40'39'0,"-40"-26"0,26 14 15,-13-14 1,-13 0-16,-13-13 31,0-26-31,-13-27 16,12 0 0,14 13-1,0 27-15,0 0 0,27-27 16,-14 40-16,0-13 0,14 0 15,-14 13-15,53-13 16,-53 13-16,14 0 16,-14 0-16,27 0 0,13 13 15,-40-13-15</inkml:trace>
  <inkml:trace contextRef="#ctx0" brushRef="#br0" timeOffset="143404.49">17119 5159 0,'0'-26'0,"13"13"0,-13-1 0,0 1 15,0 0-15,-13 0 16,13 0-16,-14-1 0,1 14 15,-13 0 1,12 14-16,-39 12 16,53-13-16,-26 27 15,26-27-15,-13 14 16,13 52-16,0-53 16,0 14-16,13 66 15,-13-80-15,26 54 16,-12-54-16,12 40 15,-26-52 1,40 25-16,-40-25 16,13-1-16,14 0 15,-14-13-15,0 0 0,0 0 16,14-26 0,-27 12-16,13-25 15,-13 25-15,13 1 16</inkml:trace>
  <inkml:trace contextRef="#ctx0" brushRef="#br0" timeOffset="143626.89">17171 5252 0,'0'0'0,"14"0"16,25-13-1,-25 0-15,52-1 16,-40 14 0,27-13-16,-26 0 15,12 13-15,-26-13 16,1 13-16,-1-14 0,0 14 16,-13-13-16</inkml:trace>
  <inkml:trace contextRef="#ctx0" brushRef="#br0" timeOffset="143795.46">17449 5159 0,'-39'67'0,"25"-28"15,1-26-15,13 14 0,-13 13 16,0-14-16,13 14 16,0-14-16,0-13 0,-14 14 0,14-14 0,0 14 15,0-14-15,0 0 16,-26 0-16,26 0 0,-13-13 15</inkml:trace>
  <inkml:trace contextRef="#ctx0" brushRef="#br0" timeOffset="143933.09">17277 5569 0,'0'-13'0,"27"0"16,-1 13-16,-13 0 0,27-13 15,-13 0-15,-14 13 0,53-27 16,-13 1-1,0-14 1</inkml:trace>
  <inkml:trace contextRef="#ctx0" brushRef="#br0" timeOffset="144099.34">17634 5226 0,'0'0'0,"-13"13"15,0 40 1,13-40-16,0 27 15,0-27-15,13 27 0,0-1 16,-13-26-16,14 14 16</inkml:trace>
  <inkml:trace contextRef="#ctx0" brushRef="#br0" timeOffset="144327.32">17608 5292 0,'13'-27'0,"-26"54"0,26-80 0,0 40 0,1-1 15,-1 1-15,27 13 16,-1 13-16,-12 1 16,-14-1-16,13 13 15,-12-13-15,-1 14 0,0 13 16,-13-14-16,0-13 0,0 1 16,-26 52-16,12-40 15,-12 14-15,13-27 16,-14 0-16,1-26 15,26 0-15,0 0 16,0-27-16,0 13 16</inkml:trace>
  <inkml:trace contextRef="#ctx0" brushRef="#br0" timeOffset="144761.96">17952 5067 0,'13'-13'0,"-13"-1"16,13 14-16,27-13 15,-27 13-15,14 0 16,-1 0 0,27 13-16,-26 14 15,-1-1 1,-13 14-1,14 13 1,-27 0-16,0-40 16,13 53-16,-13-39 15,0-1-15,0 27 0,0-27 16,13 27-16,-13-39 16,0-1-16,0 13 0,-26 40 15,26-39-15,0-14 0,-27 40 16,14-27-16,-13-12 15,12-1-15,-12 0 16,0-13-16,12 0 0,1 0 16,-13-26-1,26 12-15,13-25 16,0 39-16,53-40 16,-39 40-16,-1-13 15</inkml:trace>
  <inkml:trace contextRef="#ctx0" brushRef="#br0" timeOffset="145109.16">18772 5331 0,'-13'-26'0,"0"13"16,13-1-16,-14 28 0,14-1 16,-13 0-16,0 53 15,13-39-15,0 52 16,0-66-16,0 27 15,0 0-15,13-1 16,-13-25-16,13-14 0,-13 13 16,14-26-16,-14-1 15,-14-39-15,1 14 16</inkml:trace>
  <inkml:trace contextRef="#ctx0" brushRef="#br0" timeOffset="145269.41">18680 5345 0,'0'-106'0,"13"66"0,13 14 15,-13 12-15,1 1 0,12-13 16,1 26-16,-1-14 0,27 14 16,-40 0-16,53 27 15,-66-14-15,14 27 16,-14-27 0,-14 27-1,14-14-15,-13-13 0</inkml:trace>
  <inkml:trace contextRef="#ctx0" brushRef="#br0" timeOffset="145407.99">18891 5331 0,'-53'40'0,"40"-27"16,0-13-16,26 14 31,14-28-31,-14 14 0,53-26 16,-40 26-16,41-27 16,-41 14-1,14-13-15,-14 12 0,1 1 16,-14 0-16</inkml:trace>
  <inkml:trace contextRef="#ctx0" brushRef="#br0" timeOffset="145603.34">19288 5067 0,'-26'53'16,"26"-40"-16,-27 66 16,27-39-16,-13 13 15,13-27-15,-13 14 16,13 26-16,0-39 15,0 12-15,0-25 0,0-1 16,13 13 0,0-39-16,0 0 15,14-53-15</inkml:trace>
  <inkml:trace contextRef="#ctx0" brushRef="#br0" timeOffset="145830.74">19354 5186 0,'-39'26'0,"-14"14"0,39-27 16,-12 27-16,13-27 0,13 0 15,-13 1-15,13 12 0,0 1 16,0-14-16,39 40 16,-26-40-16,14 0 15,-14-13-15,0 13 0,14-13 16,-14 0-16,0 0 15,14 0-15,-1 0 16,-13-26 0,1 13-16</inkml:trace>
  <inkml:trace contextRef="#ctx0" brushRef="#br0" timeOffset="146865.41">20002 5080 0,'0'-13'0,"0"26"31,-13 66-15,0-52-16,0 39 0,13-40 15,0 1-15,-13 26 0,13-27 16,-14 40-16,14-52 16,0 12-16,-13-13 15,13 1-15,0-28 16,13-25-1,1 25-15,-14-12 0,26 0 16,-13-1-16,14 14 0,-1-14 16,-13 14-16,54 0 15,-54 13-15,26 13 16,-25 0-16,-1 27 16,-13-27-1,-27 53-15,14-39 16,-26 13-1,25-40-15,-25 26 16,25-13-16,-12-13 16,13-13-16,13-13 15,13 12-15,13-25 16,-12 25-16</inkml:trace>
  <inkml:trace contextRef="#ctx0" brushRef="#br0" timeOffset="147110.48">20227 5371 0,'0'13'0,"0"-26"16,0 40-16,0-14 0,-13 13 0,13 1 16,0-14-16,0 0 0,0 14 31,13-27-31,14-14 16,-14 1-1,0-13-15,-13 12 16,0-12-16,-13 13 0,13 0 15,-13-27 1,0 40-16,13-13 16,0 26-16,13 0 15,0 14 1</inkml:trace>
  <inkml:trace contextRef="#ctx0" brushRef="#br0" timeOffset="147709.04">20373 5517 0,'0'13'0,"0"-26"32,-13-27-32,13 27 15,13-53-15,-13 52 16,26-12-16,-26-1 16,14 27-16,12-26 15,-13 26-15,-13-13 16,14 13-16,-1 26 15,0-13-15,-13 1 0,13-1 0,-13 13 16,13-12-16,1 38 16,-14-38-1,0-1-15,0 0 16,0 0-16,0-26 31,0 0-15,0 0-16,0-40 15,13 26-15,0-12 16,0 25 0,14-12-16,-14 26 15,14-13-15,-14 13 16,0 0 0,0 39-1,-13-25-15,0 12 16,0-13-16,0 27 15,0-27-15,13 27 16,-13-27-16,14 0 0,12 14 16,-13-27-16,27 0 15,-27-13 1,14-1-16,-14 1 16,0-13-16,-13-14 15,-13 14-15,0-1 16,-1 14-16,1-14 15,0 27-15,0-13 16</inkml:trace>
  <inkml:trace contextRef="#ctx0" brushRef="#br0" timeOffset="148029.46">20902 5411 0,'0'26'0,"0"-13"15,0 1-15,0-1 32,40-13-32,-27 0 15,13 0-15,1-13 0,-14 13 16,0 0-16,1 0 16,-1 13-1,0-13-15,-13 13 16,13-13-16,1 0 15,12 0 1,-13-13 0,-13 0-16,13 13 0,-13-27 15,0 14-15,-13-13 16,13-14 0,-13 40-16,13-13 15</inkml:trace>
  <inkml:trace contextRef="#ctx0" brushRef="#br0" timeOffset="148243.23">21286 5411 0,'13'0'0,"0"0"16,0-13 15,-26 13-31,0 0 16,0 26-1,-1-26-15,14 13 0,-13 0 16,13 14-16,0-14 16,13 14-1,-13-14-15,14-13 0,12 26 16,-13-26-16,14 13 0</inkml:trace>
  <inkml:trace contextRef="#ctx0" brushRef="#br0" timeOffset="148415.89">21392 5583 0,'13'0'16,"-13"-14"-1,-13-12 1,-1-27-16,14 13 16,14-26-1,25 40 1,14 13 0,13-1-1,-26 14-15,39 14 16,-65-1-1</inkml:trace>
  <inkml:trace contextRef="#ctx0" brushRef="#br0" timeOffset="149071.87">22066 5040 0,'0'-13'0,"0"0"16,-13 13 0,13-13-16,-40 13 15,27 0-15,0 0 16,-53 13 0,53 0-16,-1 0 0,-12 14 15,13-1-15,-14 14 16,14-14-16,13 1 0,-27 39 15,27-40-15,0 27 16,0-26-16,0-1 0,0 14 16,0 0-16,14-14 0,-1 14 15,0-27-15,0 0 16,27 27-16,-27-27 16,14 0-16,-14 1 0,13-14 15,-12 0-15,-1 0 16,13-14-16,-26 1 0,14 13 15,-1-26-15,-13 12 16,13 1-16,0-13 16</inkml:trace>
  <inkml:trace contextRef="#ctx0" brushRef="#br0" timeOffset="149297.89">22106 5212 0,'0'-13'0,"13"0"16,14 13-16,-14-13 16,0 13-16,27 0 15,-14 0-15,-13 0 0,40 0 16,-39 0-16,-1 0 16,13 0-16,-12 0 0,-1 0 15,0 0 1</inkml:trace>
  <inkml:trace contextRef="#ctx0" brushRef="#br0" timeOffset="149489.18">22344 5173 0,'-26'0'0,"-1"26"0,27-13 15,0 1-15,-13 25 16,13-26-16,0 54 15,0-41-15,-13 14 0,13-27 16,0 0-16,0 0 0,-14 54 16,14-54-16,-26 26 15,13-39-15,0 0 16</inkml:trace>
  <inkml:trace contextRef="#ctx0" brushRef="#br0" timeOffset="149649.75">22119 5530 0,'13'0'16,"1"0"-16,12 0 16,-13 0-16,14 0 0,39-13 15,-53 13-15,53 0 16,-39 0-16,39-27 16,-53 27-16,40-40 15,-53 27-15</inkml:trace>
  <inkml:trace contextRef="#ctx0" brushRef="#br0" timeOffset="149827.96">22542 5278 0,'-13'-26'0,"13"13"15,0 52 1,-13 14-16,13 0 16,0-13-1,13 0-15,-13-14 16,0-13-16,0 1 15,0-28 1,-13-12 0</inkml:trace>
  <inkml:trace contextRef="#ctx0" brushRef="#br0" timeOffset="150047.18">22490 5305 0,'0'-53'0,"13"27"15,13 12 1,1 28-16,-14-1 0,13 13 15,-12-13-15,-1 1 16,0-1-16,14 27 16,-27-14-16,0-13 15,0 1-15,-14 12 0,-25 14 16,39-27-16,-27 13 16,14-26-16,-14 14 15,14-28 1,13-12-1</inkml:trace>
  <inkml:trace contextRef="#ctx0" brushRef="#br0" timeOffset="150498.76">22728 5067 0,'0'-13'0,"0"-1"0,13 14 15,0-13 1,14 13 0,-14 0-1,27 0-15,-1 13 16,-26 1 0,14 12-1,-27 14 1,0-1-16,13 54 15,-13-53 1,0-14-16,0 40 16,0-39-16,0-14 0,0 66 15,-13-52-15,13-14 16,-13 53-16,13-39 16,-14 26-1,14-40-15,-13 0 0,0 13 16,0-12-16,0-1 15,-1-13-15,1 0 0,0 0 16,0-13 0,-1 13-1,14-14-15,0 1 16,14 0 0</inkml:trace>
  <inkml:trace contextRef="#ctx0" brushRef="#br0" timeOffset="157176.85">14909 7329 0,'-92'-53'0,"78"40"15,-52 13-15,53 0 0,-27 13 16,-13 13-16,27-12 15,0 12-15,-14 40 0,27-26 16,-1 0-16,-12 39 16,26-39-16,13 26 0,0-40 15,14 1-15,13 26 16,-14-40-16,14 0 0,66 14 16,-67-27-16,1 0 15,26 0-15,-26-14 0,39-38 16,-52 38-16,12-39 15,-26 27-15</inkml:trace>
  <inkml:trace contextRef="#ctx0" brushRef="#br0" timeOffset="157561.65">15042 7170 0,'0'-13'0,"-14"13"15,28 40-15,-14 52 16,13-52-16,0 66 16,-13-67-16,13 41 15,-13-40-15,0-14 0,0 14 16,13 13-16,-13-27 0,0-13 16,14 40-1,-14-40-15,0-26 16,0-26-1,13 12-15,-13 1 0,26-54 16,-26 54-16,27-14 16,-14 27-16,14 0 0,-1-1 15,14 28 1,-27-1-16,13 27 16,-12-27-16,-14 0 0,13 27 15,-13-14-15,13 1 16,0-14-16,-13 0 0,14-13 15,25-13 1</inkml:trace>
  <inkml:trace contextRef="#ctx0" brushRef="#br0" timeOffset="157936.18">15558 7501 0,'-14'-13'0,"1"13"0,0 13 0,-27 0 16,27 0-16,13 14 15,-40 26-15,40-27 16,0 1-16,0-14 0,13 27 16,-13-27-16,27 13 15,-14-12-15,0-14 0,27 26 16,-27-26-16,14 13 16,-14-13-16,0 0 15,-13 13 1,13-26-1,-26-13 1,13-1-16,0-12 16,-13 12-16,13 1 0,0-1 15,0 1-15,0 13 0,13-27 0,14 0 16,-27 27-16,39-27 16,-12 27-16,12-13 15,-12 26-15,13-14 16,-27 14-1,13 0-15,-12 0 16</inkml:trace>
  <inkml:trace contextRef="#ctx0" brushRef="#br0" timeOffset="158158.88">15928 7183 0,'0'-13'0,"-13"53"31,13-14-31,-14 1 0,14 39 16,0-40-16,-13 14 0,13 66 16,0-66-16,0-1 15,13 14-15,-13-26 16,27 39-16,-27-53 16,26 14-16,-12-27 15,-1-14 1,0 1-16</inkml:trace>
  <inkml:trace contextRef="#ctx0" brushRef="#br0" timeOffset="158365.51">16021 7673 0,'26'-40'0,"-52"80"0,78-119 16,-52 52-16,14 14 0,-1-27 15,0 14-15,-13 12 0,13-38 16,-13 38 0,-26 14-1,13 14-15,-14 12 16,14 0-16,-13 41 15,12-28-15,14 1 0,-13-14 16,13 1-16,0-1 16,13 1-16,1-1 0,25-12 15,-26-14-15,40-14 16,-39 1-16,12 0 0</inkml:trace>
  <inkml:trace contextRef="#ctx0" brushRef="#br0" timeOffset="158626.88">16312 7474 0,'-27'-13'0,"14"13"0,0 0 16,13 13-1,26 14-15,-13-14 16,27 14-16,-27-14 16,40 27-16,-40-27 0,14 0 15,-1 40 1,-39-13-1,-27-1 1,14-25-16,-27-1 16,40-13-16,-40-13 15,40-1-15,-1 1 0,1 0 0,0-14 16,13 1-16,0-14 16</inkml:trace>
  <inkml:trace contextRef="#ctx0" brushRef="#br0" timeOffset="160241.46">14089 7078 0,'0'-14'0,"-13"28"16,26 25-1,-13-25-15,0 12 16,0-13-16,13 0 16,-13 1-16,14-28 15,-14 1 1,0 0-16</inkml:trace>
  <inkml:trace contextRef="#ctx0" brushRef="#br0" timeOffset="160405.19">14116 7025 0,'0'-14'0,"0"28"15,13-1 1,-13 27-16,0-27 0,13 40 16,0-40-1,0 27-15,1-27 16,12 13-16,-13-26 16,1 0-1,12 0 1</inkml:trace>
  <inkml:trace contextRef="#ctx0" brushRef="#br0" timeOffset="161017.25">16669 7051 0,'0'13'0,"-13"14"15,-1-14 1,14 0-16,0 1 16,0-1-16,0 0 15,14-13 17,-1-13-32,0 0 15</inkml:trace>
  <inkml:trace contextRef="#ctx0" brushRef="#br0" timeOffset="161185.31">16775 7011 0,'0'14'15,"0"-1"-15,0 13 0,0-12 16,-14 65-16,1-66 16,13 14-1,0-14-15,0 0 0,13 27 16,1-40-16,-1 0 15,0 0-15,0-13 0,1 13 16</inkml:trace>
  <inkml:trace contextRef="#ctx0" brushRef="#br0" timeOffset="165355.82">15928 8176 0,'-27'-40'0,"27"53"32,27 53-17,-1 0-15,-12 14 16,25-14-1,-25-26 1,-14-14-16,26 1 16,-26-1-16,0-13 0,13 0 15,-26 1 1</inkml:trace>
  <inkml:trace contextRef="#ctx0" brushRef="#br0" timeOffset="165633.57">15941 8520 0,'-13'13'0,"13"26"16,0-12-16,26 26 15,-12-40-15,25 40 16,-25-40-16,38 27 16,-38-27-16,52-13 15,-53 0-15,53-26 16,-53 12-1,1-38-15,-14 38 16,13-12-16,-13-1 16,0 14-16,13 13 47</inkml:trace>
  <inkml:trace contextRef="#ctx0" brushRef="#br0" timeOffset="166274.76">16497 8189 0,'0'-13'0,"13"13"31,-13 39-31,-13 54 16,13-40 0,26 39-1,-26-65-15,13 13 16,-13-27-16,14-13 0,-14 13 16,0-26-1,-14-14 1</inkml:trace>
  <inkml:trace contextRef="#ctx0" brushRef="#br0" timeOffset="166516.49">16470 8255 0,'-13'-79'15,"26"52"-15,1 14 0,-1 13 16,13 13-16,-13 0 0,14 1 16,-14-14-16,14 39 15,-14-25-15,0 12 0,14 14 16,-14-27-16,0 53 15,-13-53-15,-13 53 16,13-52-16,-27 39 16,14-53-16,-27 26 15,27-26-15,0 0 16,0-13 0,13 0-1</inkml:trace>
  <inkml:trace contextRef="#ctx0" brushRef="#br0" timeOffset="166775.75">16775 8401 0,'26'0'0,"1"-27"16,-27 14-16,13 0 15,0-1-15,-13 1 0,-13 0 31,13 0-31,-27 13 16,1 13-16,26 0 0,-27 14 16,14-14-16,0 0 0,13 14 0,-13-1 15,13-13-15,0 0 16,39 40-16,-12-39 16,39-14-1,-53 0-15,27-14 16</inkml:trace>
  <inkml:trace contextRef="#ctx0" brushRef="#br0" timeOffset="167123.4">17026 8453 0,'0'27'15,"0"-14"-15,0 14 0,0-14 16,0 26-16,0-25 0,0-1 16,0 27-1,0-27-15,0-26 31,0-27-15,-13 27-16,13-14 0,-14-52 16,14 66-16,14-67 15,-14 54-15,26-1 16,-26 14-16,13 0 16,14 0-16,-14 13 15,-13 13-15,13 13 16,-26 27-1,-13-13 1,12-27 0,1 0-1,26-13 1,1-13-16,-14 0 16</inkml:trace>
  <inkml:trace contextRef="#ctx0" brushRef="#br0" timeOffset="167390.06">17198 8348 0,'-13'13'0,"-1"27"15,1-40-15,13 13 0,0 0 16,40 0 0,-27-13-1,27-26-15,-27 26 0,0 0 16,1-13-16,-1-1 15,-13 1-15,-13 0 16,-14 0 0,14-1-16,0 14 15,-1 0-15,1 0 0,13-13 16,13 13 0,1 0-1</inkml:trace>
  <inkml:trace contextRef="#ctx0" brushRef="#br0" timeOffset="167626.04">17343 8295 0,'0'13'16,"-13"0"-1,26 0 1,1-13 0,12 27-16,-13-27 15,14 13-15,-14 0 16,0 14-1,-13-14-15,0 0 16,-13 0-16,13 1 16,0-1-16,-13-13 0,0 0 31,26-13-31,-13-1 16,0 1-16</inkml:trace>
  <inkml:trace contextRef="#ctx0" brushRef="#br0" timeOffset="167795.58">17542 8189 0,'13'0'0,"-13"13"0,13 0 15,-13 1-15,0-1 0,14 40 16,-14-40-16,13 13 16,-13-12-16,13 12 15,0-26-15</inkml:trace>
  <inkml:trace contextRef="#ctx0" brushRef="#br0" timeOffset="168027.13">17462 8334 0,'-13'0'16,"26"0"-16,27-13 16,-27 13-16,40-13 15,-39 13-15,12-13 0,27-1 16,-27 14-16,1 0 0,13-13 16,-14 13-16,-13 0 15,14 13-15,-14-13 16</inkml:trace>
  <inkml:trace contextRef="#ctx0" brushRef="#br0" timeOffset="168536.24">17687 8599 0,'-39'-13'0,"-27"13"15,26 0 1,-13 26 0,40-26-16,13 27 0,13-1 0,-13-13 15,13 1-15,14 12 16,-1-13-16,-13-13 0,27 27 15,-27-14-15,0 0 0,27 14 16,-40-14-16,0 13 16,0-12-16,-26 25 15,12-26 1,-12 1-16,13-14 16,0 0-16,-14-27 15,14 27-15,0-39 16,13 25-16,0 1 0</inkml:trace>
  <inkml:trace contextRef="#ctx0" brushRef="#br0" timeOffset="168723.86">17595 8572 0,'13'-13'0,"-13"26"0,0 14 16,13-14-16,-13 53 15,0-39-15,0 39 16,0-40-16,13 27 15,-13-39-15,0 12 0,14 27 16,-1-40-16,0 0 16,0-13-1</inkml:trace>
  <inkml:trace contextRef="#ctx0" brushRef="#br0" timeOffset="168966.11">17886 8586 0,'-13'26'31,"13"40"-15,0-39-16,0 39 15,0-26-15,0-27 16,0 66-16,13-66 0,-13 14 15,13-14-15,0-13 16,-13-26 0,14 12-16,-14-12 15</inkml:trace>
  <inkml:trace contextRef="#ctx0" brushRef="#br0" timeOffset="169231.53">17952 8718 0,'0'13'0,"0"27"15,0-27-15,0 40 16,13-40-16,14 14 16,-14-14-16,27-13 15,-14-13-15,14-14 16,-27 14-16,0-40 16,-13 40-16,0-14 15,-13 1-15,13 13 0,-26-14 16,12 27-16,14-13 15,-26 0-15,13 13 0,-1 0 16,1 0 0,26-13 15</inkml:trace>
  <inkml:trace contextRef="#ctx0" brushRef="#br0" timeOffset="169481.49">18150 8639 0,'14'39'0,"-14"-25"0,13 52 15,-13-40-15,13 27 16,0-40-16,-13 1 16,40 12-16,-27-13 15,27-26 1,-14 13-16,1-26 16,-14 12-16,-13-12 0,13-14 15,-13 14-15,-26-14 16,13 14-16,-1 12 0,-25-25 15,25 25-15,-25-12 16,26 26-16,-1-13 0,-12-1 16,13 14-16,-1 0 0,1 0 15</inkml:trace>
  <inkml:trace contextRef="#ctx0" brushRef="#br0" timeOffset="180485.68">3545 7064 0,'-13'0'0,"0"0"16,0 0-16,-1 14 16,28-14 31,12 0-32,-13 0-15,27 0 16,0-14-16,26 14 15,-40-13-15,14 0 16,-13 13-16,-14-13 0,13 13 0,14-14 16,-27 1-16,0 13 0,14-13 15,-27 0-15,13 0 0</inkml:trace>
  <inkml:trace contextRef="#ctx0" brushRef="#br0" timeOffset="180761.92">3889 6906 0,'-13'0'0,"13"13"16,-13-13-1,26 0-15,0 0 16,1 13-16,39-13 16,-40 13-16,13-13 15,-13 0-15,1 14 0,-1-14 16,0 13-1,-13 13-15,-26 27 16,12-26 0,1-14-16,-26 13 15,25-12-15,1-14 16,0 0 0,13-27-1</inkml:trace>
  <inkml:trace contextRef="#ctx0" brushRef="#br0" timeOffset="206469.65">6284 7078 0,'13'-27'265,"0"27"-155,1 0-48,-14-13-46,13 13 15,0 0-15,0 0 31,0 0-16,1 0 0,-1 0 0,0 0-15,0 0 15,1 0-15,-1 0 0,0 0 15,0 0-16,1 0-15,-1 0 16,0 0 15,0 0-31,0 0 16,1 0 0,-1 0-1,0 0 1,0 0-1,1 0 1,-1 0 0,0 0-1,0 0 1,1 0 0,-1 0 15,0 0-16,0 0 1,0 0-16,1 0 31,-1 0-15,0 0 0,0 0-1,1 0 1,-1 0-1,0 0 17,0 0-17,0 0 17,1 0-17,-1 0 1,0 0-1,0 13 1,1-13 0,-1 0 15,0 0-15,0 0-1,1 0 16,-1 13-31,0-13 16,0 0 15,0 0-15,1 0 15,-1 0-15,0 0-1,0 0 17,1 0-32,-1 0 31,0 0-15,14 0 15,-14 0-16,0 0-15,0 0 16,14 0 15,-14 0-31,0 0 16,0 0 0,1 0-1,-1 0-15,0 0 16,0 0-1,0 0 1,1 0 0,-1 0-1,0 0 1,0 0 0,1 0-16,-1 0 15,0 0 1,0 0-16,1 0 15,-1 0 1,13-13-16,-13 13 16,1 0-1,-1 0 1,0 0-16,0 0 16,1 0-1,-1 0 1,0 0-1,14 0-15,-14-13 16,0 13-16,0 0 16,0 0-1,1 0 1,-1 0 0,0 0-1,0 0 1,1 0-16,-1 0 15,0 0 1,14-13 0,-1 13-1,-13 0-15,14 0 16,-1 0 0,1-14-1,-14 14 1,0 0-1,0 0-15,1 0 16,-1 0 0,0 0-1,0 0 1,0 0-16,1 0 16,-1 0-1,0 0 1,0 0-1,1 0 17,-1 0-32,0 0 31,0 0-15,0 0-1,1 0 1,-1 0-1,0 0-15,0 0 16,14 14 0,-14-14-16,0 0 15,1 0-15,-1 0 16,0 0-16,0 0 16,0 0-1,-13 13-15,14-13 16,-1 0-16,0 0 31,0 0 0,1 13 1,-1-13-17,0 0 48,-13 0-48,-13 0 63,0 0-46</inkml:trace>
  <inkml:trace contextRef="#ctx0" brushRef="#br0" timeOffset="208211.87">7025 6813 0,'13'0'16,"-13"-13"46,-13-14-46,-1 14-16,1-13 0,0 12 15,-13-25 1,26 26-16,-14-1 0,1 1 16,13 0-16,-13 13 15,13-13-15,-13 13 31,13 13-15,0 0 0</inkml:trace>
  <inkml:trace contextRef="#ctx0" brushRef="#br0" timeOffset="208559.76">6906 6707 0,'-14'0'31,"14"-13"-15,0 0 0,-13-14-1,13 1 1,0 13 15,0-1-15,13 14-1,1 0-15,-1 0 32,13 14-17,-12-14-15,-1 0 16,0 0-16,0-14 15</inkml:trace>
  <inkml:trace contextRef="#ctx0" brushRef="#br0" timeOffset="-194083.59">19248 6019 0,'-26'-26'0,"0"-1"0,-1 14 0,-13 0 15,14 13-15,13 0 16,-80 26-16,67-12 16,-27 12-16,26 0 15,-26 14-15,40-13 0,-13 26 16,12-40-16,14 13 15,14 27-15,-14-40 0,13 14 16,40-1-16,-27-12 16,1-1-16,39 0 15,-40 0-15,14-13 0,13 0 0,-40 0 16,40 0-16,-40 0 0,14 0 16,-1 0-16,-13 0 15,-26 0 1</inkml:trace>
  <inkml:trace contextRef="#ctx0" brushRef="#br0" timeOffset="-193833.72">18812 6522 0,'-40'13'0,"-13"0"15,40 1 1,39-14-1,27 0 1,0 0-16,13-14 16,-26 14-16,-13 0 0,65-26 15,-65 26-15,52 0 16,-52-13-16,25 13 16,-38-13-16,-1 13 15,0 0-15,-13-14 16</inkml:trace>
  <inkml:trace contextRef="#ctx0" brushRef="#br0" timeOffset="-190334.22">20505 6191 0,'0'-26'0,"-26"-1"0,13 14 16,-1 13-16,-25-13 15,25 13-15,-25 0 16,25 13-16,1 0 0,-13 14 16,13-14-16,-1 0 0,1 40 15,13-40-15,0 1 0,27 39 16,-14-40-16,40 13 16,-27-26-1,1 0-15,-1-13 16,27 0-16</inkml:trace>
  <inkml:trace contextRef="#ctx0" brushRef="#br0" timeOffset="-190116.8">20532 6297 0,'0'13'0,"13"1"16,-13-1-16,13 0 0,14 0 16,-14-13-16,13 13 15,-12-13-15,25-13 16,-26 0-16,-13 0 15,14 0-15,-14-1 16,-27-25 0,27 12-16,-13 14 0,13 0 0,-13-14 15,13 14-15,0 0 16</inkml:trace>
  <inkml:trace contextRef="#ctx0" brushRef="#br0" timeOffset="-189675.91">20942 6165 0,'-13'-13'15,"-14"13"-15,27-14 0,-13 14 16,0 0-16,-1 0 16,1 0-1,0 14-15,13-1 16,13 0-1,0 0-15,1 0 0,-1 14 16,0-14-16,27 40 16,-27-40-16,0 14 15,-13-14-15,0 0 0,0 27 16,-13-27-16,0 14 16,0-14-16,-1-13 15,1 0-15,-13-13 16,12-1-16,-12-39 15,26 27-15,0 13 0,0-27 16,0 14-16,0-27 0</inkml:trace>
  <inkml:trace contextRef="#ctx0" brushRef="#br0" timeOffset="-189520.03">20942 6006 0,'66'0'0,"-53"26"0,0 1 16,-13-14-16,14 27 15,-14-14-15,13 40 16,-13-52-16,0 39 16,0-40-16,0 13 15,-13-26-15</inkml:trace>
  <inkml:trace contextRef="#ctx0" brushRef="#br0" timeOffset="-189240.99">20915 6218 0,'14'-14'0,"12"-12"16,-13 26-16,40 0 16,-40 0-16,40 0 15,-26 13-15,-14 0 0,27 1 16,-27-1-16,13 13 16,-12-12-16,-1-1 0,0 13 15,-13-12-15,13-14 0,-13 13 16,13-13 15,-13-13-31,0-14 16,0 14-16,-26-53 15,26 52-15,0-12 16,0 13-16</inkml:trace>
  <inkml:trace contextRef="#ctx0" brushRef="#br0" timeOffset="-188549.35">21431 6310 0,'27'27'0,"-27"-40"31,-14-27-15,14 27-16,0-14 0,0-13 15,14-26 1,-1 27-1,13 39-15,1 13 16,-14 13 0,0 1-1,1-14 1,12-13 15,-13-26-15,0 26-16,27-27 0,-27 27 15,14 13 1,-14-13-16,0 14 16,1-1-16,-14 0 0,13 0 0,0 0 15,0 1-15,0-14 16,1 13-16,-1-13 0,0 0 16,0 0-1,1-13-15,-14-1 16,0 1-1,-14 0-15,1 13 16,0 26 0,0 1-1,13-14-15,13 14 16,0-14-16,0 0 16,1 0-16,-1 1 0,13-1 15,-12-13 1,-14 13-16,13-13 15,-13-13 1,-13-27 0,13 14-16,-14-14 15,14 27-15,0-14 0,0-26 16,0 27-16,14-27 16,-1 40-16,0-1 0,13-12 15,-12 26-15,12-13 0,40 0 16,-53 13-1,1 0-15,25 0 16,1 13-16,26 13 16</inkml:trace>
  <inkml:trace contextRef="#ctx0" brushRef="#br0" timeOffset="-187986.33">22503 5808 0,'0'-27'0,"0"14"0,0 0 16,0-1 0,0 1-1,0 0 1,-27 39-1,14-12-15,-13 12 16,12 1-16,-12 12 16,13-12-16,-14 26 15,14-27-15,13 1 0,-26 25 16,12-25-16,14-1 0,-13 27 16,13-26-16,-13-1 0,13 14 15,13 0-15,14-1 16,-14-25-16,0-1 0,14 13 15,-14-13-15,0 1 0,27-14 16,-14 0-16,1 0 16,-1 0-16,0-27 15,-12 27-15,-1-26 16,-13 13-16,13 13 0,-13-14 0,13-25 16,-13 25-16,0 1 15</inkml:trace>
  <inkml:trace contextRef="#ctx0" brushRef="#br0" timeOffset="-187785.86">22503 5966 0,'26'-13'16,"40"13"-16,14 0 15,-54-13 1,1 13-16,26 0 15,-40 0-15,13 0 16,-12 0-16</inkml:trace>
  <inkml:trace contextRef="#ctx0" brushRef="#br0" timeOffset="-187612.82">22781 5927 0,'-27'13'0,"27"0"16,-26 14-16,26-14 0,-14 0 15,1 27-15,13-14 0,0-13 16,-13 40 0,13-26-16,-13-1 0,13-13 15,0 1-15,-13 12 0,13-13 16,-14 1-16,14-1 16,-13-13-16</inkml:trace>
  <inkml:trace contextRef="#ctx0" brushRef="#br0" timeOffset="-187457.66">22609 6271 0,'13'0'16,"0"0"-1,40-14 1,-27 14-16,14-13 0,-13 13 16,12-13-16,-25 0 0,-1-1 15,26 1-15,-25 0 16,25-27-16</inkml:trace>
  <inkml:trace contextRef="#ctx0" brushRef="#br0" timeOffset="-187250.97">22979 5913 0,'0'-13'0,"-13"40"32,13 26-17,0-27-15,0 14 16,0-27-16,0 27 15,0-14-15,0 27 16,13-27-16,-13-12 0,0 12 16,13-13-16,-13-26 15,0 0 1,0 0-16,0-1 16</inkml:trace>
  <inkml:trace contextRef="#ctx0" brushRef="#br0" timeOffset="-186997.63">22966 6006 0,'0'-66'16,"0"53"-16,26 13 16,-12 0-16,38 13 15,-38 0-15,39 14 16,-40-14-16,13 26 16,-12-25-16,-1-1 0,0 27 15,-13-14-15,0-13 16,-26 27-16,12-27 0,-25 27 15,25-27-15,-39-13 16,40 0 0,-13-13-16,26 0 15,-13-14-15,13 14 16,0 0-16,13-14 0,13 1 16</inkml:trace>
  <inkml:trace contextRef="#ctx0" brushRef="#br0" timeOffset="-186519.13">23349 5649 0,'0'-13'0,"0"-1"31,14 14-31,-1 0 16,0 0-1,0 0-15,1 0 0,25 0 16,-25 14-16,12-14 0,0 13 16,-12-13-16,-1 0 0,13 13 15,-26 0-15,14-13 0,-1 27 16,-13-14-16,13 0 0,-13 27 16,0-14-16,0 27 15,0-39-15,0 65 16,0-53-1,0 54-15,0-54 16,0 67-16,-13-40 16,13-14-16,-13-12 15,13-1-15,-27 27 16,14-40-16,-14 14 16,14-14-16,-13 14 0,13-27 0,-14 0 15,14 0-15,0 13 16,-1-13-16,1-13 15,0-1-15,13 1 16,0 0-16,0 0 16,13 13-16,14-14 15,-14 1-15</inkml:trace>
  <inkml:trace contextRef="#ctx0" brushRef="#br0" timeOffset="-185060.37">22662 6509 0,'-27'13'0,"1"0"16,65-13 15,-12 0-31,65-13 16,-65 13-16,39-13 16,-26 13-16,-1 0 0,28-13 15,-41 13-15,14-14 0,-1 14 16,-12-13-16,-14 13 0,27-13 15,-40 0-15,0-1 16</inkml:trace>
  <inkml:trace contextRef="#ctx0" brushRef="#br0" timeOffset="-184133.56">17370 5781 0,'0'13'0,"13"-13"31,53-26-15,-53 13-16,40-1 16,-26 1-16,13 13 0,52-26 15,-65 13-15,39-14 16,-27 27-16</inkml:trace>
  <inkml:trace contextRef="#ctx0" brushRef="#br0" timeOffset="-167013.15">8361 8440 0,'13'0'0,"-13"-13"47,-13-13-47,13 12 16,-13 1-16,-1-13 16,14 12-16,-13 1 0,0-27 15,13 27-15,-13-40 16,-1 40-16,14 0 0,-13-14 15,13 14-15,-13 0 0,0-14 16,13 14 0,-13 13-1</inkml:trace>
  <inkml:trace contextRef="#ctx0" brushRef="#br0" timeOffset="-166673.73">8189 8176 0,'-13'0'0,"-1"0"16,14-14-16,0-12 15,-13 26-15,13-13 16,0-1-1,0 1-15,0 0 16,13 13 0,1 0-1,25 13 1,-25 0-16,12 1 16,-13-1-16,14 0 15,-14-13 1,-13 13-1,13-13-15,0 0 16</inkml:trace>
  <inkml:trace contextRef="#ctx0" brushRef="#br0" timeOffset="-164548.95">6720 8467 0,'0'-14'15,"14"-12"1,-1 13-16,-13 0 0,26-40 16,-12 26-16,-1 1 15,0 12-15,-13-25 16,13 26-16,-13-1 0,13-12 15,-13 13 1</inkml:trace>
  <inkml:trace contextRef="#ctx0" brushRef="#br0" timeOffset="-164213.65">6787 8176 0,'0'-14'0,"0"1"15,0 0-15,13-14 16,-13 14-16,13-13 16,0 26-16,-13-13 15,13 13 1,-13 13-1,14 0 1,-1 0-16,-13 0 0,13 14 16,-13-14-16,13 14 15,-13-14-15,14 0 16,-14 0 0,13-13-1</inkml:trace>
  <inkml:trace contextRef="#ctx0" brushRef="#br0" timeOffset="-144709.8">7527 7779 0,'14'0'47,"-1"-13"-31,-13-1-1,0-25-15,0-1 16,-13-13-1,-1 13 1,14 14 0,0 13-1,-13-1 1</inkml:trace>
  <inkml:trace contextRef="#ctx0" brushRef="#br0" timeOffset="-144325.97">7448 7580 0,'0'14'0,"-13"-14"32,13-14-17,0 1 1,0 0 0,0 0-1,13 13 1,-13-14-1,13 14-15,0 0 16,-13 14-16,14-14 16,-1 0-16,0 13 0,0-13 15,1 0-15,-1 13 0,0-13 16,0 0-16,-13 13 16,14-13-16,-1-13 31,-13 0-16</inkml:trace>
  <inkml:trace contextRef="#ctx0" brushRef="#br0" timeOffset="-80480.88">6390 7977 0,'-14'0'31,"1"-13"-15,26 13 93,1 0-93,12 0-1,-13 0 1,1-13-16,12 13 16,-13 0-16,1 0 0,12 0 15,-13-13-15,0 13 0,40 0 16,-39 0-16,25 0 16,-12-14-16,-1 14 15,-13 0-15,1 0 0,25 0 16,-25 0-16,25-13 15,-26 13-15,1 0 16,-1 0-16,0 0 16,0 0-16,1 0 15,-1 0-15,0-13 16,27 13 0,-27 0-16,13 0 15,-12 0-15,-1 0 16,0 0-16,0-13 0,1 13 15,-1 0 1,0 0-16,0 0 16,1 0-16,-1 0 15,0 0-15,0 0 0,14 0 16,-14 0-16,13 0 16,-12 0-1,25 0-15,-26 0 16,14 0-1,-14 0-15,14 0 16,-14 0-16,0 0 0,14 0 16,-14 0-16,0 0 0,0 0 0,14 0 15,-14 0-15,13 0 16,-12 0-16,-1 0 0,0 0 16,27 13-16,-27-13 15,0 0-15,0 0 0,14 0 16,-14 0-16,27 0 15,-27 13-15,0-13 16,1 0-16,-1 0 16,0 0-16,13 0 15,-12 13-15,-1-13 16,0 0-16,0 0 16,1 0-16,12 14 15,-13-14-15,1 0 16,-1 0-16,0 0 15,0 0-15,0 0 16,1 0-16,12 0 16,-13 0-16,1 0 0,12 0 15,-13 0-15,0 0 0,14 0 16,-14 0-16,40 0 16,-40 0-16,14 0 0,-1 0 15,1 0-15,12 0 16,-25 0-16,39 0 15,-40 0-15,13 0 16,-13 0-16,1 0 0,25 0 16,-25 0-16,25 13 15,-26-13-15,27 0 16,-27 0 0,1 0-1,-1 0-15,0 0 16,0 0-1,1 0 1,-1 0 0,13 0-1,-13 0 1,1 0 0,-1 0-16,0 0 15,0 0 1,1 0-1,-1 0 1,0-13 15,-26-1-31,0-12 16,-1 13-16,-12-27 16,26 27-1,-13-1-15</inkml:trace>
  <inkml:trace contextRef="#ctx0" brushRef="#br0" timeOffset="-70011.29">4008 6390 0,'-13'-14'0,"-13"-25"16,-1 26 0,14 13-16,-13-14 0,12 14 15,1 0-15,-40 14 16,40-14-16,-13 13 15,-1 0-15,14 0 0,-14 0 16,14 1-16,0-1 0,-14 27 16,27-27-1,14 13-15,25-12 16,-25-1-16,25-13 16,-25 0-16,12 13 15,14-13-15,-27 13 16,13-13-16,-12 13 15,-1-13-15,-13 14 16,0-1-16,-13 27 16,-1-27-16,-12 13 15,13-12-15,-14 12 16,14-26-16,0 13 16,13 0-16,0-26 31,13 13-16,0 0-15,0 0 16,1 27-16,-1-14 16,0 40-16,-13-27 15,0 1-15,-13 26 16,13-27-16,0 1 0,-13-1 16,-1 40-1,14-53-15,0 27 0,0-13 16,0-14-16,14 26 15,-1-25-15,0-1 16,14-13-16,-1 0 16,-13 0-16,14 0 15,-14 0-15,0 0 0,40-13 16</inkml:trace>
  <inkml:trace contextRef="#ctx0" brushRef="#br0" timeOffset="-56050.79">6112 6892 0,'0'14'31,"13"-28"1,0-25-17,1-1 1,-1 0 0,-13-39-1,13 39-15,-26-52 16,0 52-1,-1 14-15,1-14 16,13 13-16,-13 14 0,0-13 0,-14-27 16,14 40-16,0-14 15,13 14-15,-14 0 16,1-1-16,13 1 16,0 0-1,-13 13-15,13 13 31,0 0-15,0 1 0</inkml:trace>
  <inkml:trace contextRef="#ctx0" brushRef="#br0" timeOffset="-55727.28">6019 6403 0,'-13'13'0,"13"-26"32,0 0-32,0-1 0,0-12 15,0 13-15,0-27 16,0 27-16,0 0 16,0-14-16,0 14 15,13 0-15,-13-1 16,13 14-1,1 14 1,-1-1-16,13 13 16,-12-12-16,-1 12 15,0-13-15,-13 1 0,27 12 16,-14-13-16,-13 0 16,0 1-16,13-1 15</inkml:trace>
  <inkml:trace contextRef="#ctx0" brushRef="#br0" timeOffset="-54699.83">5715 7726 0,'0'13'0,"-13"-26"47,-14-27-31,1-13-16,-14-26 15,0-1 1,14-25 0,0 38-1,26 41-15,-14-80 16,1 67-16,13-1 0,0-26 15,0 26-15,0 14 0,0-14 0,0 0 16,0 14-16,0-1 0,13-52 16,-13 52-16,14-39 15,-14 40-15,13-14 16,-13 14-16,13 12 0,-13-12 16,13-14-16,-13 27 0,13-13 15,-13-1-15,14 14 16,-1-14-16,0 14 15,-13 0-15,13 0 0,1 0 16,-14-1-16,13 1 0,0 0 16,0 0-16,1 13 15,-14-14 1,13 14-16,0 0 31,-26 0-31</inkml:trace>
  <inkml:trace contextRef="#ctx0" brushRef="#br0" timeOffset="-54335.74">5583 6403 0,'13'-13'31,"0"-14"-31,0 14 16,-13 0-16,14-14 16,-1 14-16,0 0 0,14-14 15,-27 14-15,13 0 16,0 26 15,0 14-15,-13-14-1,0 13-15,13-12 0,-13-1 16,0 13-16,0-13 16,0 1-16,14-1 15,-14 0-15,0 0 0,0 1 16</inkml:trace>
  <inkml:trace contextRef="#ctx0" brushRef="#br0" timeOffset="-50323.82">7858 6297 0,'13'0'62,"-26"-26"-62,0 12 0,0 1 16,-14-27-1,14 27-15,-13-13 16,12 13-16,-12-40 16,-14 13-1,27 27-15,-14-27 0,14 27 16,0 13-16,-27-40 15,27 27-15,-13-14 16,-1 14-16,14 13 16,0-13-16,-1 0 15,1 13 1,0-13 0,0 13-1</inkml:trace>
  <inkml:trace contextRef="#ctx0" brushRef="#br0" timeOffset="-49891.07">7395 5913 0,'-13'0'15,"0"-13"1,13 0-16,-14 0 16,14 0-16,-13 13 0,13-14 15,0 1-15,-13 0 16,26 0 46,0 13-62,27 13 16,-27-13 0,27 13-16,-27-13 15,14 13-15,-14-13 16,13 0-16,-12 0 15,-1 0 1,0 0 15</inkml:trace>
  <inkml:trace contextRef="#ctx0" brushRef="#br0" timeOffset="-42634.32">5358 5781 0,'26'13'94,"-12"-13"-78,-1 0 15,0 0-15,0 0-16,14 0 15,-1 0 1,-13-13-1,27 13 1,-14 0-16,-12 0 16,-1 0-1,27 0 1,-27-13 0,0 13-16,0 0 15,1 0-15,-1 0 0,0 0 16,0 0-1,0 0-15,14 0 16,-14 0-16,14 0 16,-14 0-16,0 0 0,14 0 15,-14 0-15,13 0 16,-13 0-16,27 13 16,-27-13-16,27 0 15,-27 0-15,0 0 0,1 13 16,-1-13-16,13 0 15,-12 0-15,-1 0 0,0 14 16,0-14-16,1 0 0,-1 0 16,0 13-16,0-13 15,0 0-15,1 0 0,-1 13 16,0-13-16,0 0 16,1 13-1,12-13-15,1 14 16,-14-14-1,0 0-15,0 0 16,0 0-16,1 13 16,-1-13-16,13 0 15,-12 0-15,12 0 16,-13 13-16,14-13 16,-14 0-16,0 0 15,27 0-15,-14 0 16,14 0-16,-13 0 15,25 0 1,-38 0-16,39-13 16,-40 13-16,0 0 0,13 0 15,1 0-15,-14 0 0,0 0 16,1 0-16,25 0 16,-12 0-16,12 0 15,-12 0-15,26 0 16,-27 13-16,14-13 15,-27 0-15,27 0 16,-27 0-16,14 0 16,-14 0-16,0 0 0,13 0 15,-12 0-15,-1 0 0,0 0 16,0 0-16,1 0 16,-1 0-1,0 0 1,0 0 15,-26 0-31,0 0 16,0 0-16,-40 13 15,39-13-15,-12 0 0,-27 27 16,27-27-16</inkml:trace>
  <inkml:trace contextRef="#ctx0" brushRef="#br0" timeOffset="-41164.63">4974 6601 0,'0'14'63,"13"-14"-47,1 0-1,-1 0-15,13 0 0,-12 0 16,12 0-16,-13 0 0,0 0 15,1 0-15,39 13 16,-14-13 0,-25 0-16,38 0 0,-25 0 15,-14 0-15,40 0 16,-40 0-16,27 0 16,-27 0-16,0 0 0,14 0 15,-14 0-15,0 0 0,14 0 16,-14 0-16,0 0 15,27 0-15,-27 0 16,27 0-16,-14 13 16,27-13-1,-26 13 1,-1-13 0,1 0-16,-1 0 15,-13 0-15,1 0 16,-1 0-16,0 0 15,0 0-15,14 0 16,-14 0-16,0 0 0,27 0 16,-27 0-16,13 0 15,-12 0-15,12 0 16,1-13-16,-14 13 0,13 0 16,-12 0-16,-1 0 0,0 0 15,0 0-15,0 0 16,27 0-16,-27 0 0,1 0 15,-1 0 1,0 0-16,0 0 0,1 0 0,-1 0 16,0 0-1,27 0-15,-27 0 16,0 0 0,0 0-16,1 0 0,25 0 15,-25 0-15,25 0 16,-26 0-16,14 0 15,-14-13-15,14 13 16,-14 0-16,0 0 0,14 0 16,-14 0-16,0 0 0,0 0 15,0 0 1,1 0 0,-1 0-1,-13 13 16,0 0-15,-27 1-16,14-1 16,0 0-16</inkml:trace>
  <inkml:trace contextRef="#ctx0" brushRef="#br0" timeOffset="-39907.59">5755 7078 0,'-14'0'0,"14"-14"32,14 14-1,-14 14-15,13-14-16,13-14 15,-12 14-15,12 0 16,-13 0-16,14 0 15,39 0-15,-40-13 16,14 13-16,-27 0 0,27-13 16,-14 13-16,-12 0 0,39 0 15,-40-13-15,26 13 16,-25 0-16,12 0 16,1 0-16,-14 0 0,27-14 15,-27 14 1,0 0-16,0 0 15,0 0-15,27 0 16,-27 0-16,27 0 16,-27 0-16,14 0 15,-1 14-15,1-14 16,-14 13-16,0-13 0,14 0 16,-14 0-16,0 0 15,0 0-15,1 0 0,12 0 16,-13 0-1,14 0-15,-14 0 0,0 0 16,0 0-16,1 0 16,-1 0-16,0 0 15,0 0-15,0 0 0,27 0 16,-27 0-16,14 0 16,-14 0-16,0 0 15,1 0-15,25 0 16,-26 0-16,1 0 15,-1 0-15,0 0 0,14 0 16,-14 0-16,0 0 16,0 0-16,-13 13 15,14-13-15,-1 0 16,0 0 0,0 0-16,0 0 15,14 0 1,-14 0-16,0 0 15,1 0-15,12 13 16,-13-13-16,27 0 16,-27 0-1,27 14 1,-27-14-16,14 0 16,-14 0-16,0 0 15,0 0 1,-13 13-1,-13 0 1,0 0-16,0-13 16,-14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5-18T20:42:36.85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5345 1918 0,'-27'-26'0,"1"13"0,-1-1 16,14 14-16,-40 14 15,40-1-15,0 0 16,-14 13-16,14 1 0,-27 66 16,40-54-16,-13 54 15,13-80-15,13 66 16,0-52-16,1-14 0,65 40 15,-52-40 1,78 14-16,-12-41 16,-67 1-16,27-13 15,-26 13-15,-1-1 16,14-39-16,-27 27 0,14-53 16,-27 52-16,0-13 15,-14-12-15,14 25 16,-26-13-16,13 14 0,-1 13 15,-12-27-15,13 40 16,0-13-16,-27 13 16,27 0-16,-1 0 0,-12 13 15</inkml:trace>
  <inkml:trace contextRef="#ctx0" brushRef="#br0" timeOffset="277.25">5027 2130 0,'-13'0'0,"13"0"15,26 0 1,1 0-1,26 0-15,-14-13 0,41-1 16,-54 14-16,54-13 16,-41 0-16,1 13 0,53-13 15,-67 13-15,27-13 16,-40 13-16,0 0 0,1 0 16</inkml:trace>
  <inkml:trace contextRef="#ctx0" brushRef="#br0" timeOffset="38953.87">9062 4114 0,'-26'-26'0,"-1"-1"0,14 27 15,-27-13-15,27 13 16,0 0-16,-53 13 16,52 1-16,-25 25 15,25 1-15,-12-14 0,-1 54 16,14-27-16,0-14 0,0 107 15,26-14 1,40-26 0,13-40-1,-39-53-15,39 14 16,-40-14-16,1-13 0,-1 0 0,40-13 16,-39 13-16,-1-13 0,-13-1 0,54-25 15,-54 25-15,26-25 16,-25 26-1,-1-1-15</inkml:trace>
  <inkml:trace contextRef="#ctx0" brushRef="#br0" timeOffset="39556.51">9446 4432 0,'-14'0'0,"28"0"31,39-13-15,-27 13-16,27 0 15,-27-14-15,1 14 16,-14 0-16,14 14 16,-27-1-1,-14 0 1</inkml:trace>
  <inkml:trace contextRef="#ctx0" brushRef="#br0" timeOffset="39724.14">9565 4524 0,'-40'14'0,"27"-1"15,0-13-15,26 0 32,13 13-32,1-13 15,-14 0-15,13-13 16,1 13-16,-14 0 15,0 0 1,1 0-16</inkml:trace>
  <inkml:trace contextRef="#ctx0" brushRef="#br0" timeOffset="44060.05">9565 4432 0,'0'-13'0,"0"-1"47,-14 14 15,1 0-30,0 0-17,26 0 32,0 14-31,1-1-1,-1 26 1,-13-12 0,-13 13-1,13-27 1,-14 0-16,1-13 16,0-13-1,13-14 1,26-26-1,1 14 1,13 26-16,-27 13 16,13 26-1,-26 0 1,-13 27 0,0-13-16,0-27 15,-1 1-15,-12-1 16,13-13-1,-14-40 1,14 27-16,13-27 16,0 27-16,26-27 15,-12 27-15,25 0 16,-25 13-16,25 26 16,-25-26-16,-1 40 15,-13-27-15,0 0 16,0 1-16,-13 12 15,-14 1-15,14-14 16,-27-13-16,27 0 16,-14-13-16,14-1 15,0 1-15,-13-40 16,26 40-16,13-40 16,0 40-16,27 0 15,-27-1-15,27 28 16,-14 12-1,-26-13-15,0 14 16,0-14-16,-13 40 16,0-53-16,-1 26 15,1-12-15,0-1 0,-14-13 16,14 13-16,0-13 0,-27-26 16,27 26-16,-13-53 15,26 39-15,-14-12 16,41-1-16,13-12 15,-27 26-15,40-1 16,-40 14-16,40 14 16,-53-1-1,13 13-15,-13-13 16,-13 40-16,0-39 16,-1 12-16,-12-13 0,13-13 15,-27 27 1,27-27-16,-40-13 15,40-14-15,-1-13 16,54 1 0,0-1-1,13 27 1,0 0 0,-27 13-16,-13 0 0,1 0 15,-14 13 1,0 0-1,-14-13-15,-25 26 16,25-26-16,-12 14 16,13-14-16,-14 0 0,1 0 15,13 0-15,-1 0 16,1 0 0,13-14-1,13 14-15,27-13 0,-27 13 16,27-13-1,-27 13-15,14 0 0,-14 0 16,-26 0 15,-1 0-15,1 0 0,-13 0-1,12 0-15,14 13 16</inkml:trace>
  <inkml:trace contextRef="#ctx0" brushRef="#br0" timeOffset="45194.22">9551 4855 0,'0'-13'0,"0"0"31,14 13-15,-14-14-1,13 28 1,0-14-1,-13 13 1,0 0 0,-13 0-1,0-13 1,-1 0 0,14-13 15,0 0-16,14 13 1,-14-13 0,13 13-16,0 0 15,-13 13 1,13-13 0,-26 13-16,13 0 31,-13-13-31,0 0 15,-1-13 1,14 0 0,0 0-1,14 13 1,-1 0 0,0 13-1,0 13 1,-13 1-1,-13-14 1,0-13 0,13 13-16,-13-13 15,13-13-15,-14 13 16,1 0-16,13-13 0,0 0 16,13-1-1,-13 1 1,14 13-16,-1-13 0</inkml:trace>
  <inkml:trace contextRef="#ctx0" brushRef="#br0" timeOffset="47235.58">10980 4617 0,'-53'-40'0,"0"1"16,14 25-1,12 14-15,-26 14 16,40-1-16,0 0 0,-14 27 16,14-27-16,13 0 0,0 14 15,0-14-15,13 13 16,14 1-16,-14-27 0,0 13 15,1-13-15,-1 0 0,13-13 16,14-14 0,-27 14-16,0-27 15,-13 27-15,0 0 0,-13-40 16,0 40-16,13-14 16,-13 14-16,13 26 15,13 1 1,0 39-16,-13-40 15,13 13-15,-13 14 0,40 52 16,-40-65-16,13 39 16,1-26-16,-14-14 0,0 40 15,0-52-15,0 25 0,-27 14 16,27-40-16,-13 1 0,-27 12 16,27-26-16,-27 0 15,14-13-15,13 0 0,-14-1 16,14-12-16,0-14 15,13 14-15,0 13 0,26-80 16,-13 67-16,27-41 16,-27 41-16</inkml:trace>
  <inkml:trace contextRef="#ctx0" brushRef="#br0" timeOffset="47526.17">11060 4630 0,'26'66'0,"-26"-52"15,0-1-15,0 0 0,0 0 0,0 0 16,0 1-16,-13-1 0,13 0 31,0-26-31,-13 0 16,-1-27 0,14 14-16,-13 12 0,0-65 15,13 53-15,26-54 16,-26 67-16,27-40 15,-14 53-15,27-13 16,-27 13 0,40 26-16,-40-13 15,27 1-15,-27-1 16,13-13-16,-12 13 0,25 0 16</inkml:trace>
  <inkml:trace contextRef="#ctx0" brushRef="#br0" timeOffset="47815.91">11364 4538 0,'40'13'0,"-40"-26"15,-14-1-15,-12 14 16,13 0-16,-14 0 16,-13 40-1,27-27-15,0 1 16,13-1-16,-13 0 0,13 13 16,13-12-16,13-14 15,1-14 1,13-12-1,-27 13-15,0-14 16,0 27-16,1-13 0,-1 13 16,0 13-1,-13 1 1,0 12-16,13-13 16,0 0-16,1 1 15,-1-1-15,13-13 0,-12 0 16,-1 0-16</inkml:trace>
  <inkml:trace contextRef="#ctx0" brushRef="#br0" timeOffset="48407.03">11615 4498 0,'-13'-40'0,"13"27"0,-26 0 16,12 0-16,1 13 16,-40 13-16,53 0 15,-26 13-15,26 1 16,0-1-16,0-12 0,0-1 0,13 27 15,0-27-15,0 0 16,27 0-16,-27-13 16,27-13-16,-14 0 15,-12 0-15,-1-1 0,0-25 16,-13 12-16,13 1 0,-13-14 16,0 14-16,0-1 0,-26-79 15,13 53 1,-1 27-1,14 39 1,-13 0-16,13 40 0,0-26 16,13 12-16,-13-12 0,14 26 15,-1-27-15,0 1 0,0 12 16,1-25-16,-1-1 0,13 27 16,-12-27-16,12 0 15,-26 0-15,13-13 0,14 0 16,-14 0-1,13-13-15,-12 0 16,-1-14-16,-13 1 0,13 13 16,-13-27-16,0 27 15,-13-27-15,13 27 16,-13 0-16,-1 13 16,-12 0-16,-1 39 15,14-12-15,0 12 16,0-25-16,13 12 0,0 1 15,13 12-15,0-26 0,14 14 16,-14-14-16,0 0 0,27-13 16,-14 0-16,40-13 15,-39 13-15,13-13 16,-27 0-16,13-1 0,14-12 16</inkml:trace>
  <inkml:trace contextRef="#ctx0" brushRef="#br0" timeOffset="48992.5">12687 4247 0,'-13'0'0,"-1"0"16,28 13-1,-1-13 1,26 26 0,1-13-16,-27-13 0,14 0 15,-14 14-15,40-1 16,-40 0-16,0-13 0,14 27 15,-14-14-15,0 0 16,-13 0-16,-13 14 16,-27 26-1,27-40-15,-40 27 16,27-27-16,-40 27 16,52-27-16,-25 0 15,26-13-15,13 13 16,-27-13-16,40-13 15,1 0 1,-1 0-16,13 13 16,1-14-16,-14 14 0</inkml:trace>
  <inkml:trace contextRef="#ctx0" brushRef="#br0" timeOffset="49666.54">12766 4802 0,'-13'0'16,"26"0"-1,-13-13-15,27-27 16,-14 27-16,0 0 0,14-14 15,-14 14-15,0 13 0,40-40 16,-13 14 0,-14 13-1,-13 0 1</inkml:trace>
  <inkml:trace contextRef="#ctx0" brushRef="#br0" timeOffset="50531.81">13586 4207 0,'-26'-27'0,"52"54"0,-65-54 0,25 14 16,-25 0-1,12 13-15,14 0 0,-13 0 0,12 0 16,-25 0-16,12 26 16,14-26-16,-13 40 15,26-13-15,0-1 16,13 0-16,-13-12 0,26 25 16,1-25-16,-14 12 0,27 14 15,-27-14-15,0-13 0,27 27 16,-27-13-16,27 26 15,-40-40-15,0 40 16,0-40-16,-27 40 16,14-53-16,-13 13 15,-1 0-15,14-13 0,-27-13 16,27 13-16,0-13 16,-14-14-16,27 1 0,0-1 15,0 1-15,13-14 16,1 1-16,-1 12 0,0 14 15,40-66-15,-40 65 16,27-39 0,-27 40-16,14 0 0,-1-27 15,-13 27-15,1 0 0,-1 0 16,0-1-16,-13 28 16,0 12-1,0 0-15,-13-12 0,0 65 16,13-66-16,0 53 15,0-52-15,26 65 16,-26-66-16,40 14 16,-27-14-16,0-13 0,14 0 15,12-13-15,-25 0 0,12-14 16,-13 14-16,0-14 0,1-12 16,-14 12-16,0 1 15,-14-14-15,14 14 0,-26-14 16,13 27-16,0-1 15,-27-25-15,27 26 0,-1 13 0,-12-27 16,13 27-16,-1 0 16,14 13-1,0 1 1,0 12-16,14-13 0,-14 14 16</inkml:trace>
  <inkml:trace contextRef="#ctx0" brushRef="#br0" timeOffset="61399.92">15002 5173 0,'0'-14'15,"0"1"-15,13 0 16,-13 0-1,0-1 1,-13-12 0,13 13-16,-27-14 15,27 14-15,-13 0 16,0 0-16,0 13 0,-14-14 16,14 14-16,0 0 0,-27 14 15,14-1-15,-14 27 16,14-14-16,-14 14 15,27-14-15,-14 14 0,1 13 16,12-14-16,-25 54 16,39-66-16,0 39 15,0-40-15,26 53 16,1-52-16,26-1 16,-27-12-1,1-14-15,12 0 16,14-14-16,-26 1 0,-1 13 0,27-26 15,-27-1-15,1 14 0,13-27 16,-27 14-16,0-1 0,13-25 16,-26 25-16,0 1 0,14-27 15,-14 26-15,0 14 0,0-27 16,-14 1-16,14-1 16,-13 13-16,13 14 15,-26-26-15,26 25 0,-27-12 16,14 13-16,0 13 15,13-14-15,-40 14 0,27 0 16,-27 14 0,14-1-16,13 0 0,-14 0 15,14 1-15,-14-1 16,27 0-16,-13 0 0,13 0 0,0 1 16,13-1-1,1 0-15,12-13 0,-13 0 16,1 0-16,25 0 0,1 0 15,26-26-15,-39 26 16,-1-14-16,14 1 16,-14 13-16,-13-13 0,27 0 15,-27 13-15,1 0 0,12-13 16,-13 13-16</inkml:trace>
  <inkml:trace contextRef="#ctx0" brushRef="#br0" timeOffset="62947.33">15386 5622 0,'0'-13'0,"13"-13"31,-26 26-15,-1 0-16,-12 26 16,13-13-16,-1 14 15,1-14 1,13 0-16,0 1 16,13-1-1,1-13 1,12-27-1,-26 14-15,13-27 16,-13 27-16,0 0 16,0 0-16,0-1 0,0 1 15,0 13 1,0 13-16,14 14 16,-1-14-16,-13 14 0,13 39 15,-13-53 1,0 13-16,13 41 15,-13-54-15,-13 66 16,0-66-16,0 14 16,-1-14-16,14 0 0,-26 1 15,-1-14-15,14 13 0,-13-13 16,-1-13-16,14-1 16,0 1-16,13 0 15,0-27-15,26-13 16,-13 27-16</inkml:trace>
  <inkml:trace contextRef="#ctx0" brushRef="#br0" timeOffset="63246.32">15518 5622 0,'0'14'15,"0"-1"1,0 0-1,0 14 1,0-14 15,-13-40-15,13-26-16,0 27 16,13-27-1,0 27 1,14 12-1,-14 14-15,13 14 16,-13-14-16,1 0 0,-1 13 16,0-13-16,0 13 15</inkml:trace>
  <inkml:trace contextRef="#ctx0" brushRef="#br0" timeOffset="63535.59">15729 5543 0,'-13'0'16,"0"13"-1,0 0-15,0 1 16,13-1-16,-14 0 0,14 0 16,0 1-16,0-1 31,14-13-15,-1-13-1,0-1 1,-13 1-16,13 0 15,0 13 17,-13 13-32,0 0 15,14 1-15,-1-1 16,0 0-16,0-13 16</inkml:trace>
  <inkml:trace contextRef="#ctx0" brushRef="#br0" timeOffset="64109.94">15888 5530 0,'0'-13'0,"0"-1"15,-13 14-15,13 14 16,-13-14-16,13 13 0,-13 13 16,-1-13-16,14 1 0,0 25 15,0-25 1,14 25-16,-1-39 15,0 0 1,13-39-16,-12-1 16,-14 27-16,13-53 15,-13 52-15,0-39 16,0 27-16,0 0 16,0 12-1,-13 14 1,26 27-16,-13-14 15,0 40 1,0 0-16,0-40 0,26 27 16,-26-27-16,14 13 15,-14-12-15,13-14 16,0 13-16,0-13 16,1 0-16,12-13 15,-13-1-15,0-12 16,1 13-16,-14-14 15,0 14 1,-14 13 0,-12 13-1,26 0-15,-26 27 16,26-27-16,-14 27 16,14-27-16,14 14 15,-1-14-15,0-13 16,0 13-16,0-13 15,40-26 1,-39 26-16,-14-13 0,26-1 16,-13 14-16</inkml:trace>
  <inkml:trace contextRef="#ctx0" brushRef="#br0" timeOffset="64892.13">16325 5450 0,'-13'-13'47,"26"0"-47,0 13 16,0 0-1,0 0-15,14 0 16,-14 13-16,0 14 16,-13-14-1,-13 27 1,13-27-16,-40 26 15,27-25-15,0-1 0,-13 13 16,12-26-16,14 14 16,-13-14-1,13 13-15</inkml:trace>
  <inkml:trace contextRef="#ctx0" brushRef="#br0" timeOffset="65098.11">16325 5689 0,'0'13'16,"13"-13"-16,0-13 15,14-1 1,-27 1-16,13 13 0,13-26 16,-12 12-16,12 1 15,-26 0-15,13 13 16,1-13-1</inkml:trace>
  <inkml:trace contextRef="#ctx0" brushRef="#br0" timeOffset="65871.89">16695 5490 0,'0'-13'0,"-13"-14"15,0 14 1,0 0 0,13 26 15,0 0-31,0 1 0,13 25 16,-13-25-16,13 25 15,0-26 1,-13 40-16,0-39 15,-13 39 1,0-53-16,0 26 16,-1-26-16,14 13 15,-13-13-15,-13-26 16,12 13-16,14-27 16,0 27-1,14-27 1,-1 27-16,27-27 15,-27 27-15,26-27 16,-25 40-16,-1-26 16,0 26-16,0 0 0,1-14 15,-14 28 1,0 25 0,0-25-16,-14 12 15,14-13-15,0 0 16,0 1-16,14 12 0,-1 14 15,0-40-15,27 13 16,-27-13-16,0 0 16,27-13-16,-27 13 15,27-40-15,-14 0 16,-26 14 0,-13-27-1,0 40-15,-40-14 16,40 27-16,-27-13 15,27 0-15,0 13 0,-14 0 16,14 0-16,0-13 0,26 26 31</inkml:trace>
  <inkml:trace contextRef="#ctx0" brushRef="#br0" timeOffset="68411.82">17436 5212 0,'0'-13'0,"-13"26"31,0 40-16,13-40-15,0 27 16,0-27-16,0 14 0,-14-1 16,14-12-16,0-1 0,0 0 15,0 0-15,0 0 16,0-39 0,0 13-1,14-27-15,-1 14 0,-13-1 16,13-26-16,0 27 15,0-1-15,27-39 16,-27 53-16,27-27 16,-27 27-16,1 13 15,-1 0-15,0 13 0,13 40 16,-26-40-16,14 40 16,-14-26-16,0-14 0,0 13 15,0-12 1,0-1-16,0 0 15,0-39 1,0-1 0,13 1-16,-13 13 0,13-14 15,27-26 1,-27 40-16,14-14 0,-14 14 16,0 13-16,0 0 0,0 0 15,1 13-15,12 27 16,-26-27-16,13 27 15,-13-27-15,0 1 0,0 38 16,0-38-16,0 12 16,0 1-1,0-14-15,0 0 16,14-13-16,-1 0 16,0-13-16</inkml:trace>
  <inkml:trace contextRef="#ctx0" brushRef="#br0" timeOffset="68772.42">18084 5159 0,'-26'-13'0,"-1"13"15,14 13-15,13 1 0,-13-1 0,-14 13 16,27-12-16,-13 12 0,0 14 15,13-27-15,-13 27 16,13-27-16,13 40 16,0-53-16,0 13 15,1-26 1,12 0 0,-13-1-16,14-39 15,-27 40-15,0 0 0,13 0 16,-13-1-16,13 28 31,-13 12-15,14-13-16,-1 27 15,0-27 1,-13 1 0</inkml:trace>
  <inkml:trace contextRef="#ctx0" brushRef="#br0" timeOffset="68954.28">18150 5411 0,'0'-13'0,"0"-1"16,0-12 0,0 13-16,0-40 15,0 13-15,27-13 16,-14 40-16,0-27 16,1 27-16,-1 0 0,0 13 0,27-14 15,-40 1-15,39 0 16,-25 13-16,-1 0 15</inkml:trace>
  <inkml:trace contextRef="#ctx0" brushRef="#br0" timeOffset="69190.36">18441 5014 0,'-13'-13'15,"13"-1"-15,-13 41 31,13-14-31,0 14 0,0-14 0,-13 40 16,13-14-16,0-12 16,0 26-16,0 13 15,0 27 1,13-41 0,0-38-1,14-41-15,-14 1 16</inkml:trace>
  <inkml:trace contextRef="#ctx0" brushRef="#br0" timeOffset="69442.31">18600 5133 0,'-26'0'0,"13"0"15,-14 0-15,1 26 16,12-12-16,1-14 0,0 13 0,-27 27 15,27-1 1,13 1 0,0-27-16,13 14 0,27-1 15,-14-13-15,-12 1 16,39-1-16,-40-13 16,40-13-1,-27-1-15,-13 14 0,27-26 16,-27 13-16,14-1 0</inkml:trace>
  <inkml:trace contextRef="#ctx0" brushRef="#br0" timeOffset="69745.39">18852 5093 0,'-53'-13'0,"13"13"16,27 0-16,-1 13 0,1 0 15,0 1-15,13-1 16,40 40-1,-27-53-15,13 40 16,1-27-16,-14 0 0,40 27 16,-40-27-16,14 27 15,-14-27-15,-13 0 0,13 14 16,-13-14-16,-13 13 16,-14-13-16,14-13 15,0 0-15,-13 0 0,12 0 16,-12-13-16,-27 0 15,40 13-15,-1-13 16,14 0-16,14-1 16,12 1-1</inkml:trace>
  <inkml:trace contextRef="#ctx0" brushRef="#br0" timeOffset="115107.71">19143 2699 0,'-27'-13'15,"14"-1"1,26 14-1,14 14 1,-1-14-16,-13 13 0,40-13 16,-40 13-16,14-13 15,39 13-15,-26 0 0,52 1 16,-65-1-16,39 0 16,-40-13-16,1 13 15,26-13-15,-27 0 16,1 0-16,-1 14 15,-13-14-15,1 0 0,-14-14 16,-14 14 0</inkml:trace>
  <inkml:trace contextRef="#ctx0" brushRef="#br0" timeOffset="115370.25">19248 2791 0,'-13'0'0,"26"0"31,40 14-15,-26-1-16,26-13 16,-27 13-16,67 0 15,-67 1-15,40-14 16,-39 13-16,-1-13 0,40 13 15,-39-13-15,-1 13 16,-12-13-16,-1 0 16</inkml:trace>
  <inkml:trace contextRef="#ctx0" brushRef="#br0" timeOffset="128203.66">9551 7739 0,'0'13'0,"-13"-13"15,79-13 1,-26 13-16,92-26 16,-79 12-16,119-12 15,-119 13-15,66-1 16,-66 1-16,106 0 16,-119 0-16,-1 13 0,27 0 15,-52 0-15,39 13 16,-53 0-16,-14 0 15</inkml:trace>
  <inkml:trace contextRef="#ctx0" brushRef="#br0" timeOffset="128512.12">10054 7673 0,'0'-13'0,"-13"13"15,13 13 1,-13 27 0,-1-14-16,-25 27 15,26-27-15,-27 41 16,27-41-16,-14 14 15,14-14-15,-14 1 16,27-14-16,-13-13 0,13 13 0,0-26 16,13 13-16,14-27 15,-14 14-15,0 0 0,14 0 16</inkml:trace>
  <inkml:trace contextRef="#ctx0" brushRef="#br0" timeOffset="128743.49">10186 7699 0,'0'14'16,"-13"25"-16,13-25 0,-26 25 16,13-12-16,13-1 0,-27 27 15,27-13-15,0-14 0,-13 27 16,13-40-16,0 14 16,13 26-16,0-27 15,1-13-15,12 14 0,-13-14 16,14 0-16,-14-13 0,13 0 0,54-13 15,-54 13-15,14-26 16,-14 12-16,-12 1 16,39-13-16</inkml:trace>
  <inkml:trace contextRef="#ctx0" brushRef="#br0" timeOffset="130327.61">10835 7951 0,'0'-13'0,"-27"-1"15,1 28-15,13 12 0,-14 40 16,14-39 0,-14 78-16,27-78 15,-13 65-15,13-78 16,13 78 0,-13-78-16,14 25 15,-1-26-15,0 1 0,27 12 16,-27-26-16,0 0 15</inkml:trace>
  <inkml:trace contextRef="#ctx0" brushRef="#br0" timeOffset="130871.82">11033 8176 0,'-40'-14'0,"27"14"0,-13 14 16,13-14-16,-14 26 15,27-13-15,-13 1 0,0 25 16,13-26-16,0 14 15,0-14-15,26 27 16,-13-27 0,1-13-16,-1 0 15,13-13-15,1-14 16,-14 14-16,-13-13 16,13 12-16,-13 1 15,0 0-15,0 0 16,0 26-1,0 0-15,0 0 16,13 67-16,-13-54 16,0 27-16,0-26 15,0-14-15,0 27 16,-13 12-16,13-25 0,-13 26 16,0-27-16,-1-12 0,1 25 15,0-26-15,-40 1 16,27-14-16,12-27 15,1 1-15,0 13 0,13-27 16,0 13-16,0 14 0,13-40 16,0 27-16,-13-1 15</inkml:trace>
  <inkml:trace contextRef="#ctx0" brushRef="#br0" timeOffset="131181.84">11165 8295 0,'0'26'16,"0"-13"-16,0 27 15,-13-40-15,13 13 0,0 1 16,0-1 0,-13-26-1,13-1-15,0 1 16,-13 0-16,13-27 15,0 14-15,26-40 16,-26 52-16,27-12 16,-14 13-16,0-1 0,14-12 15,-14 26-15,0 0 16,13 13 0,14 0-16,-40 1 15,27-1-15,-14-13 16</inkml:trace>
  <inkml:trace contextRef="#ctx0" brushRef="#br0" timeOffset="131485.99">11496 8176 0,'-13'-14'16,"0"14"-16,-1 0 15,-12 14-15,13-1 0,0 0 16,-1 0-16,-12 40 15,26-40-15,0 14 16,0-14-16,0 0 16,0 1-16,13-1 15,0-13-15,27-27 16,-27 14 0,-13 0-16,13-14 15,1 14-15,-14 0 16,13 26 15,0 0-15</inkml:trace>
  <inkml:trace contextRef="#ctx0" brushRef="#br0" timeOffset="132133.97">11695 8070 0,'-14'-13'16,"1"13"-16,13 13 15,-26 13-15,12-13 0,14 1 16,-13 25-16,0-12 16,13 13-16,0-27 0,-13 26 15,26-12-15,0-1 16,0-26-1,14-13-15,-1-27 16,-12 27-16,-1-26 16,-13 12-16,13 1 15,-13-1-15,13-52 16,1 66-16,-14-27 16,13 27-16,-13-14 15,0 14-15,0 53 16,-13-14-1,13 27 1,0-40-16,0 0 0,0 14 16,0-1-16,0-12 0,0-1 0,0 13 15,0-12-15,13-1 0,-13 0 16,13-13-16,0 0 16,14 26-16,-14-26 15,0 0-15,14 0 16,-14 0-16,13-13 15,-13 13-15,1-13 0,-1 0 16,0 13-16,-13-13 0,0-14 16,0 14-16,0 0 15,-13-14 1,-14 27 0,1 0-16,0 27 0,26-14 15,-14 0-15,1 14 0,13-14 16,0 26-16,0-25 15,13 25-15,14-25 16,-14-14 0,13 0-16,-12 0 0,25-14 15,-12 1 1</inkml:trace>
  <inkml:trace contextRef="#ctx0" brushRef="#br0" timeOffset="132469.87">12091 7871 0,'14'0'15,"12"40"1,14 39 0,-27-12-16,0-41 15,1 93-15,-14-79 16,0 39-16,-27 40 16,14-39-1,-27-41 1,14-78-1,26 25 1,0 1-16</inkml:trace>
  <inkml:trace contextRef="#ctx0" brushRef="#br0" timeOffset="135328.21">12621 7871 0,'-14'-13'0,"1"26"31,0 27-15,13-27-16,-13 27 16,13-27-16,0 14 15,-14-14-15,14 0 0,0 0 16,0 1-1,0-28 1,14-12 0,-14-1-16,13-39 15,0 53-15,0-53 16,1 39-16,-1 14 0,27-53 16,-27 53-16,40 0 15,-40 26 1,13 27-16,-12-14 15,-14 27 1,0 0-16,0-40 16,0 53-16,0-53 15,0 14-15,0-40 32,13-27-32,0-26 15,0 13 1,1 40-16,25-40 15,-26 40-15,14-1 16,-1 28-16,-12 12 16,-14-13-16,0 14 15,13 12-15,-13-25 0,0-1 16,0 13-16,0 1 16,0-14-16,0 0 0,0 14 15,0-14-15,0 0 16,13-13-16,0 0 15,1-13-15</inkml:trace>
  <inkml:trace contextRef="#ctx0" brushRef="#br0" timeOffset="135658.32">13189 7832 0,'0'-27'15,"-13"14"-15,0 13 16,0 13-1,0 0-15,-1 1 0,-12 12 16,26-13-16,-13 14 0,-1-1 16,14 1-16,0-14 0,0 13 15,0-12-15,14 39 16,-1-53-16,0 13 16,0-13-16,27-27 15,-27 14-15,0-13 16,-13 12-16,14 1 0,-1-26 15,0 25 1,-13 1-16,13 13 31,-13 13-31,14 1 16,-14-1-16,13 0 0,-13 0 16</inkml:trace>
  <inkml:trace contextRef="#ctx0" brushRef="#br0" timeOffset="135844.96">13322 8030 0,'0'-13'16,"0"0"-16,-13-14 16,13 14-16,26-66 15,-26 52-15,26-13 16,-12 14-16,-1 13 0,27-40 15,-27 40-15,13-14 16</inkml:trace>
  <inkml:trace contextRef="#ctx0" brushRef="#br0" timeOffset="136083.65">13679 7514 0,'0'0'0,"0"13"15,-13 14 1,13-1-16,-27 27 16,27-13-16,-13-14 0,0 67 15,0-67-15,13 1 16,-14 52-16,14-52 16,0 26-1,0-40-15,14 13 16,-1-39-16,0-27 15</inkml:trace>
  <inkml:trace contextRef="#ctx0" brushRef="#br0" timeOffset="136291.94">13732 7766 0,'-13'-14'0,"-14"41"16,14-14-16,0 0 0,13 14 15,-14-14-15,14 13 16,0-12-16,0-1 0,14 13 16,-14-12-16,13-14 0,0 13 15,0-13-15,1 13 16,-1-13-16,13 0 16,1-13-16,-14 0 0,0 13 15</inkml:trace>
  <inkml:trace contextRef="#ctx0" brushRef="#br0" timeOffset="136577.68">13970 7726 0,'-13'-13'0,"0"13"0,-14 13 16,14 0 0,26 27-1,14-1-15,12 1 16,14-13-1,-26 12 1,-14 1 0,-26 0-16,-1-27 15,-12 13-15,13-12 16,-1-14-16,-12 13 0,-14-13 16,14-13-16,13-1 15,13 1-15,13-27 16,-13 27-16,26-13 15</inkml:trace>
  <inkml:trace contextRef="#ctx0" brushRef="#br0" timeOffset="139134.6">16722 7501 0,'0'-13'0,"0"26"16,-14 66-16,1-52 16,0-1-16,-13 54 15,12-54-15,-12 14 0,-14 66 16,27-67-16,0 27 15,-1-39-15,-12 39 16,26-40-16,-13 1 16,13-14-1,0-39-15,0-1 16</inkml:trace>
  <inkml:trace contextRef="#ctx0" brushRef="#br0" timeOffset="139495.29">16589 7607 0,'53'-80'0,"0"1"16,-13 53 0,-27 12-16,27 14 15,-14 14-15,1 12 16,-27 0-16,0-12 0,0 25 16,0-25-16,-13 25 0,-14 41 15,-13-27 1,27-27-16,-27 27 15,14-40-15,13 0 0,-27 27 16,27-27-16,-14 14 16,27-14-16,-13-13 15,40 27 1,12-1-16,-25-26 16,-1 13-16,26 14 15,-25-14-15,-1 0 0,0 0 0,0 14 16,1-1-16,-1-13 0,0 27 15,0-27 1,-13 1-16,14-14 16</inkml:trace>
  <inkml:trace contextRef="#ctx0" brushRef="#br0" timeOffset="139664.49">16933 8030 0,'0'27'15,"0"-14"-15,-13 53 16,0-53-16,13 40 16,0-40-1,0 14-15,0-14 16,13 0 0,-13-26-16,13 13 15</inkml:trace>
  <inkml:trace contextRef="#ctx0" brushRef="#br0" timeOffset="140355.47">17383 7408 0,'0'-13'0,"0"0"0,-26 26 0,-14 27 16,27-14-16,-40 93 15,40-79-15,-14 53 16,14-40-16,0-14 16,-1 94-16,14-107 15,27 93-15,-14-93 16,40 41-1,13-28 1,-39-39-16,26 14 0</inkml:trace>
  <inkml:trace contextRef="#ctx0" brushRef="#br0" timeOffset="141545.29">17727 7885 0,'0'-14'0,"13"-25"0,-26 25 15,0 14-15,0-26 16,-1 26-16,-12 0 0,13 0 0,-1 0 15,-38 13-15,38 0 16,1-13-16,-13 40 16,12-27-16,14 14 15,0-14-15,27 0 16,-14 1-16,0-14 0,1 0 16,-1 0-16,0 0 0,40-27 15,-40 27 1,0-26-16,-13 12 0,14 1 15,-14-13-15,13 12 16,-13 1-16,0 40 31,0 12-15,0-12-16,0 52 16,0-39-16,-27 105 15,27-118-15,-13 39 16,0-26-16,0-14 0,-14 27 15,14-26-15,0-1 0,-27 14 16,14-27 0,-14-13-16,13-13 15,1-14-15,13 14 0,13 0 16,0-40 0,0 0-16,39-26 15</inkml:trace>
  <inkml:trace contextRef="#ctx0" brushRef="#br0" timeOffset="141842.7">17833 7911 0,'0'27'0,"0"12"16,-13 14-1,-1-26 1,14-14-16,-13 0 15,13-39 1,0-27 0,0 0-1,27-13 1,-14 39-16,0 1 16,0 12-16,1-12 0,-1 13 0,13 0 15,-12-1-15,-1 14 0,26 0 16,-25 14-16,12-1 15,-13-13-15,1 13 0,-1-13 16</inkml:trace>
  <inkml:trace contextRef="#ctx0" brushRef="#br0" timeOffset="142136.12">18111 7818 0,'0'-13'16,"-13"13"-16,-1 0 0,1 0 15,-13 13 1,12-13-16,-12 27 15,13-14-15,-14 27 16,14 0 0,13-27-16,13 0 15,-13 0-15,13-13 0,14 0 16,-1-13-16,14-13 16,-27 26-16,14-27 15,-27 14-15,26 0 16,-13 13-16,-13 13 31,14 0-15,-1 0-1,13 1-15,-12-1 0</inkml:trace>
  <inkml:trace contextRef="#ctx0" brushRef="#br0" timeOffset="142754.92">18441 7686 0,'-13'-13'0,"-13"13"15,-27 40 1,40-14-16,-27 27 16,40-40-16,-13 40 15,13-40-15,0 1 16,13 12-16,0-26 0,0 0 15,40-26 1,-39 12-16,-1-25 16,0 12-16,0 1 0,-13-14 0,27-13 15,-14 13-15,-13 14 0,26-53 16,-26 65 0,14-25-16,-14 39 15,0 26 1,-14 67-1,1-1 1,0-39-16,13-26 16,0 26-16,0-40 0,0 0 15,13 40-15,-13-40 0,13-13 16,1 14-16,-1-14 16,13-14-1,-12 1-15,-1 13 0,26-13 16,-25 0-16,25-14 15,-25 14-15,-1 0 0,13-14 16,-13 14-16,1-13 16,-14 12-16,0 1 0,-14-13 15,-12 26 1,0 13-16,-1 13 16,14-12-16,0-1 0,-27 40 15,27-40-15,0 27 16,13-27-16,0 13 0,0 14 15,13-14-15,0-12 16,0-14-16,0 0 0,14 13 16,-1-26-1,14-1-15</inkml:trace>
  <inkml:trace contextRef="#ctx0" brushRef="#br0" timeOffset="143249.74">18997 7369 0,'0'-27'0,"0"14"16,13 26-1,14 27 1,-1 39 0,14 54-1,-27-1-15,0-26 16,-13-80-16,-26 146 16,13-132-16,-1-1 0,-12 41 15,26-40-15,-26 52 16,12-79-16,-12 27 15,26-53 17,13-40-32,0 13 15</inkml:trace>
  <inkml:trace contextRef="#ctx0" brushRef="#br0" timeOffset="145213.76">15015 7726 0,'-13'0'16,"26"13"-1,27-26-15,-14 13 16,40-13-16,-39 13 16,26-14-16,-27 14 0,1 0 15,-1 0-15,-13 0 16,1 0-16,25 27 15,-52-27-15,13 13 16</inkml:trace>
  <inkml:trace contextRef="#ctx0" brushRef="#br0" timeOffset="145401.38">15174 7818 0,'-13'0'0,"26"0"16,13 0-1,1 0-15,-1 0 0,40-13 16,-39 13-16,-1 0 0,14-13 16,-14 13-16,1-13 15,13 0-15,-14 13 0,14-27 16,-27 14 0</inkml:trace>
  <inkml:trace contextRef="#ctx0" brushRef="#br0" timeOffset="145672.54">15518 7580 0,'-27'-13'0,"27"0"0,-13 13 16,26 0-1,1 0 1,-1 0-16,27 26 16,-27-12-16,0-14 0,13 39 15,1-26-15,-27 14 0,26 13 16,-26-27-16,0 13 0,0 14 15,-13-14-15,-13 14 16,-1-13-16,14-14 0,-53 40 16,39-40-16,-26 13 15,53-12-15,-13-28 16,26 14-16,1-13 0,25-13 16,-12 13-1,13-1-15</inkml:trace>
  <inkml:trace contextRef="#ctx0" brushRef="#br0" timeOffset="146234.01">19672 5212 0,'0'-13'16,"39"13"-16,-25 0 0,65 0 15,-52 0-15,-1 0 16,27-13-1,-27 13-15,1 0 0,12 0 16,-39 13 0</inkml:trace>
  <inkml:trace contextRef="#ctx0" brushRef="#br0" timeOffset="146411.43">19725 5331 0,'-40'14'0,"40"-1"0,13-13 31,14 13-31,39-13 16,-53 0-16,27 0 15,-14 0-15,54-13 16,-54 13-16,0-13 0,14-1 16,-27 14-16,14 0 0</inkml:trace>
  <inkml:trace contextRef="#ctx0" brushRef="#br0" timeOffset="146717.14">20042 5120 0,'-26'-40'0,"26"27"32,26 13-32,1 0 15,39 13-15,-40-13 16,-13 13-16,40 14 15,-26-14-15,-1 0 0,27 40 16,-40-40-16,1 40 16,-14-40-16,-14 14 0,-12 26 15,0-27-15,-41 27 16,54-40-16,-53 27 16,53-40-16,-27 13 15,27 1-15,26-14 31,27-14-15,-14 14-16</inkml:trace>
  <inkml:trace contextRef="#ctx0" brushRef="#br0" timeOffset="148933.24">21061 4961 0,'0'-13'0,"13"26"31,-13 0-31,-13 14 0,0 39 15,-1-27-15,-12 81 16,13-81-16,-27 80 16,40-92-16,-26 65 15,26-65-15,-14 26 16,14-40-16,0 0 16,0-26-1,14-27-15,-14 14 16</inkml:trace>
  <inkml:trace contextRef="#ctx0" brushRef="#br0" timeOffset="149299.63">21061 5001 0,'53'-93'0,"-14"53"16,-12 27-16,26-13 16,-40 26-16,0 0 0,27 39 15,-27-25-15,-13-1 16,13 26-16,-13-25 15,-13 25-15,0 14 0,0-26 16,-40 39-16,40-40 16,-27 27-1,13-39-15,14 12 0,-40 14 16,40-40-16,-27 26 16,27-13-1,40 14 1,-1-27-16,-13 13 0,14 14 15,-14-27-15,40 39 16,-27-26-16,14 40 16,-27-39-1,0-1-15,1 13 16,-1-26-16,-13 13 0,13-13 16</inkml:trace>
  <inkml:trace contextRef="#ctx0" brushRef="#br0" timeOffset="149659.51">21471 5464 0,'0'-14'0,"0"28"16,0-1-16,-13 40 15,-1-27-15,1 27 16,0 0 0,0 0-1,26-53 1,0-13-16,0-14 16</inkml:trace>
  <inkml:trace contextRef="#ctx0" brushRef="#br0" timeOffset="150267.32">21960 4855 0,'0'-26'0,"-13"26"16,-13 26 0,-27 53-16,13 54 15,0 12 1,27 1-1,26-27 1,27-27-16,-13-52 16,39 0-1,-53-27-15,27-26 16</inkml:trace>
  <inkml:trace contextRef="#ctx0" brushRef="#br0" timeOffset="153562.21">22066 5569 0,'27'-13'47,"-27"0"-47,0-53 15,0 39-15,13-25 16,-13 25-16,13-13 0,0-26 15,1 27-15,-14 12 0,39-39 16,-25 26-16,25 1 16,-26 12-16,1 1 0,12 12 0,14-12 15,-27 13-15,14 13 16,-14 0-16,13-14 16,-13 14-16,1 14 0,-1-1 15,-13 0-15,-13 14 16,-1-27-16</inkml:trace>
  <inkml:trace contextRef="#ctx0" brushRef="#br0" timeOffset="153852.93">22093 5226 0,'-14'0'0,"28"0"0,12 0 16,-13 0-16,14 0 15,-1 0-15,-12 0 0,52 13 16,-53 0-16,0-13 0,14 26 16,-14-12-16,-13 12 15,13 1-15,-13-1 16,0 1-16,-26 12 16,26-12-16,-14-14 0,1 13 15,13-12-15,-13 12 16,0-26-16,13 13 15,0-26 1,13 0-16</inkml:trace>
  <inkml:trace contextRef="#ctx0" brushRef="#br0" timeOffset="154339.71">22423 5543 0,'0'13'0,"-13"-13"31,13-13-31,0 0 16,0-27-1,-13 14-15,13-27 0,13 13 16,0 14-16,1-27 16,-14 26-16,13 1 0,27-14 15,-27 27-15,13-14 16,-13 27-16,1 0 0,-1 0 15,13 0-15,-26 14 0,40-1 16,-40 0-16,13 0 16,1-13-16,-14 14 15,-14-1 1,1-13 0,-13 0-1,12 13-15,14 0 31,0 0-15,14 14-16,-14-14 0,13 0 16,-13 1-16,0-1 0,13 13 15,-13-12-15,0-1 0,-13 13 16,13-13-16,-13-13 16,-14 27-16,14-27 0,0 13 15,-14-13 1,14-13-16,0-14 15,13 14-15,0 0 0,0 0 16</inkml:trace>
  <inkml:trace contextRef="#ctx0" brushRef="#br0" timeOffset="154518.82">22754 5067 0,'13'13'0,"-13"40"16,-13 0-1,13-27-15,-13 54 16,0-54-16,-1 27 16,14-40-16,0 14 0,-13 12 15,0-25-15,0 25 16</inkml:trace>
  <inkml:trace contextRef="#ctx0" brushRef="#br0" timeOffset="154660.95">22595 5398 0,'14'-27'0,"-1"14"0,40-14 16,-40 27-16,53-13 15,-53 13-15,1 0 16,-1 0-16,13 13 16,14-13-16</inkml:trace>
  <inkml:trace contextRef="#ctx0" brushRef="#br0" timeOffset="155027.76">22847 5569 0,'-13'0'16,"26"0"-1,13 0 1,-13 0 0,14-13-16,13 13 15,-27-13-15,0 13 0,27-13 16,-27 13-16,13-13 16</inkml:trace>
  <inkml:trace contextRef="#ctx0" brushRef="#br0" timeOffset="155429.43">23125 5490 0,'-14'0'15,"14"27"1,-13-27-16,13 13 16,-13-13-16,13 13 15,0-26 16,0-14-15,13 14-16,0-53 16,-13 53-16,27-40 15,-14 40-15,14-14 16,-14 27-16,0 0 16,0 13-16,-13 14 15,0-14 1,0 14-16,0-14 15,0 26-15,0-25 16,0-1-16,13 0 16,1-26-1,-1 0 1,0-14 0,-13 14-16,27-13 15</inkml:trace>
  <inkml:trace contextRef="#ctx0" brushRef="#br0" timeOffset="156509.75">23482 5384 0,'-27'-13'0,"54"26"0,-67-39 15,27 26-15,0 0 0,-1 0 16,-12 13-16,-14 14 16,27-14-16,-13 26 15,26-25-15,-14 12 16,14-13-16,27 14 16,-14-27-16,0 0 15,0 0-15,40-13 16,-39-1-16,-1 1 15,0 13-15,-13-13 16,13 13-16,1 0 16,-1 13-16,0 0 15,0 1-15,-13-1 16,13 0-16,-13 0 31,0-26-15,14 0-16,-1-27 15,0-13 1,0 14 0,1 25-16,12-25 15,-13 39-15,1 0 16,-14 26 0,0-13-16,13 14 15,-13-14-15,0 0 16,0 0-1,13-26 1,-13 0-16,13 13 0,0-26 16,1 12-1,-1 14-15,0 0 32,0 14-17,1-14-15,-1 13 0,0-13 16,0 0-16,0 0 15,1 0-15,-1 0 0,40-27 16,-40 14-16,0-13 16,-13 12-16,0 1 0,0-13 15,-13 12-15,-13 14 16,12 0 0,-25 27-16,25-14 15,-12 27-15,26-27 16,0 14-16,13-14 15,0 0-15,-13 0 0,27 0 16,-14 1-16,0-14 0,1 0 16,12 0-16,-13 0 15</inkml:trace>
  <inkml:trace contextRef="#ctx0" brushRef="#br0" timeOffset="157451.09">22132 5940 0,'0'-13'0,"0"-1"0,0 28 31,-13 52-15,0-40-16,-14 27 15,27-26-15,-26 39 16,13-27-16,13-12 0,-13-1 0,-1 27 16,14-26-16,0-14 0,0 40 15,14-40 1,25-26-1</inkml:trace>
  <inkml:trace contextRef="#ctx0" brushRef="#br0" timeOffset="157742.1">22251 6138 0,'-26'-13'0,"13"26"15,0-13-15,-1 14 0,-25 38 16,25-38-16,1 12 15,13-13-15,0 1 16,0 12-16,13-13 16,1-13-16,-1 0 15,40-13 1,-40 0-16,0 13 0,0 0 16,-13 13 15,14 0-16,-14 1-15,13-1 0,0 0 16,0-26 0,14 0-16</inkml:trace>
  <inkml:trace contextRef="#ctx0" brushRef="#br0" timeOffset="157992.23">22450 6125 0,'0'-40'16,"0"27"-16,0 13 31,0 13-15,13 14-16,0-14 0,1 14 15,-1-14-15,-13 0 16,13 27-16,-13-27 0,0 0 16,0 40-1,-13-40-15,-14 14 16,27-14-16,-26 0 15,13-13-15,-1 0 16,1-13-16,13 0 0,-13-27 16,13 14-16</inkml:trace>
  <inkml:trace contextRef="#ctx0" brushRef="#br0" timeOffset="158158.32">22569 5980 0,'26'-14'16,"1"14"-16,-14 53 15,-13-26 1,0-14-16,-13 66 16,13-52-16,-13 12 15,13-25-15,-27 39 16,14-40-16,0-13 16</inkml:trace>
  <inkml:trace contextRef="#ctx0" brushRef="#br0" timeOffset="158291.96">22476 6165 0,'14'-13'0,"-14"-1"0,39 1 16,-26 13-16,40-13 15,-26 13-15,-14 0 0,27 0 16,-14 0-16,-13 0 0,54 13 16,-41 0-16,-13-13 0</inkml:trace>
  <inkml:trace contextRef="#ctx0" brushRef="#br0" timeOffset="158608.95">22754 6350 0,'-13'-13'16,"26"26"-16,-13-26 16,13 26-1,40-13 1,-39 0-16,25 0 15,1-13-15,-14 13 0,41-13 16,-54 13-16,26-14 16</inkml:trace>
  <inkml:trace contextRef="#ctx0" brushRef="#br0" timeOffset="158928.13">23138 6244 0,'0'27'16,"0"-14"-16,-13 13 15,13-12-15,-14 25 16,14-26-16,0 1 16,0-1-1,-13-13 1,13-13-16,0-27 16,27-39-1,-14 65-15,13-25 16,-12 25-16,12-12 15,-13 26-15,0 0 16,1 13-16,-1 0 16,-13 1-16,0-1 0,0 0 15,0 0-15,0 1 0,0 12 16,0-13-16,26 14 16,-12-27-1,25 0-15</inkml:trace>
  <inkml:trace contextRef="#ctx0" brushRef="#br0" timeOffset="159550.73">23482 6191 0,'0'-26'0,"-13"26"0,-1 13 16,-25 13 0,12 27-1,14-39-15,0 12 0,13-13 16,13 14-1,0-27-15,0 0 16,1-13-16,-1 13 16,0 0-16,14 0 15,-14 0 1,0 0 0,-13 13-1,13-13 1,-13-13-1,13-14 1,1 14-16,-14-27 16,13 27-16,-13 0 0,26-14 15,-26 14-15,14 0 16,-1 26 0,-13 13-1,13-12-15,-13-1 16,13-13-16,-13 13 0,14-13 15,-1 13-15,0-13 16,13-26 0,-12 26-16,-1-13 0,13-27 15,-12 27-15,-1 0 16,-13-1-16,0 1 16,13 13-1,-26 13-15,0 14 16,-1-14-16,14 13 15,-13 27-15,13-39 16,0-1-16,13 13 16,-13-12-16,27-1 15,-14-13-15,13 0 0,-12 0 16,-1 0-16,0 0 0,27-27 16,-53 14-1,-1 0-15</inkml:trace>
  <inkml:trace contextRef="#ctx0" brushRef="#br0" timeOffset="160322.9">22609 6734 0,'-14'-27'0,"-12"14"0,-27 39 16,40-12-16,-40 39 16,40-40-16,-1 26 15,14-12-15,0-14 16,0 27-16,14-14 15,12 1-15,-13-14 16,27-26 0,-27 0-16,27-14 15,-40 14-15,13-27 16,-13 27-16,0 0 16,0-1-16,0 28 15,0 12 1,0 1-16,0-1 0,-13 27 15,13-27-15,0 1 0,0 26 16,-13-27-16,13 14 0,0-14 16,-27 41-16,27-41 15,-13 0-15,0 1 0,0-27 16,-27 13 0,27-26-16,-14-27 0,14 27 15,13-13-15,0-27 16,13 0-16,0 13 15</inkml:trace>
  <inkml:trace contextRef="#ctx0" brushRef="#br0" timeOffset="160558.06">22701 6959 0,'13'13'0,"-13"0"0,0 0 0,0 0 15,0 1 1,0-1-1,0-26-15,-13-27 16,13 27-16,0-14 16,27-79-1,12 54 1,-12 25 0,-14 27-16,27-13 15,-27 13-15,27 13 0,-14 0 16</inkml:trace>
  <inkml:trace contextRef="#ctx0" brushRef="#br0" timeOffset="160856.75">23045 6800 0,'0'-13'15,"-26"-1"-15,13 14 0,-14 0 16,14 0-16,-40 27 16,40-27-16,-14 39 15,14-12-15,13-1 16,0-12-16,0-1 0,26 13 15,-12-26 1,39-26 0,-27 13-1,-13-14-15,14 1 16,-14 26-16,0 0 0,-13 13 31,0 0-15,0 0-16,0 1 0,13 12 15,1-13 1,12-13 0</inkml:trace>
  <inkml:trace contextRef="#ctx0" brushRef="#br0" timeOffset="161441.6">23323 6694 0,'13'-26'0,"-26"-1"15,-27 14 1,-13 53 0,27-1-1,13-12-15,0-14 0,-14 53 16,27-40-16,0 1 16,13-1-16,1-12 0,25-1 15,-26-13-15,27-13 16,-27-1-16,40-39 15,-40 27-15,27-53 16,-27 52-16,14-26 16,-14 27-1,-13 13-15,0 26 16,-13 13 0,13-12-16,0-1 0,-13 26 15,13-25-15,0 12 16,0-13-16,13 14 15,-13-14 1,13-13-16,14 0 31,-27-13-31,26 0 16,-13 13 0,-26 0-1,0 13 1,13 0-16,-13 0 0,-14 27 15,14-27-15,13 14 16,0-14-16,0 0 0,0 14 16,0-14-16,13-13 0,14 13 15,-27 0-15,39-13 16,-26 0-16,54-13 16,-54 0-16,40-14 15,-40 14-15,40-27 16</inkml:trace>
  <inkml:trace contextRef="#ctx0" brushRef="#br0" timeOffset="161889.97">23905 6575 0,'0'0'16,"0"-13"-16,0 26 0,13 27 16,-13-14-16,14 1 0,-14 65 15,0-65 1,-14 65-16,14-52 0,-13-14 15,-13 80 1,12-79-16,-25 26 16,25-27-16,1-13 0,-13 14 15,13-27-15,-1 0 0,-12-14 16,13 1-16</inkml:trace>
  <inkml:trace contextRef="#ctx0" brushRef="#br0" timeOffset="162295.84">24104 6324 0,'0'13'16,"0"0"0,0 0-16,-14-13 0,14 27 15,-13-27-15,13 13 0,-13 0 16,0-13-16,13 13 0,-14-13 16</inkml:trace>
  <inkml:trace contextRef="#ctx0" brushRef="#br0" timeOffset="162746.69">24196 5490 0,'0'13'16,"-13"14"-16,0-27 15,-14 39-15,27-25 16,-13 12-16,0-13 0,13 1 15,-13 12-15,-1-13 16,1 1 0,0-1-16,0 0 0,-1 0 15,1-13-15</inkml:trace>
  <inkml:trace contextRef="#ctx0" brushRef="#br0" timeOffset="192194.14">10120 9379 0,'0'-13'16,"0"26"-16,0 54 16,0-41-16,-13 80 15,13-66 1,-13 65-16,13-38 16,-13 25-1,13-65 1,0-41-1,-14-52-15,1-26 16,13 12 0,13-92-1,14 53 1,13 13 0,-1 40-16,14 40 15,-13 39 1,-27 40-1,-26 26 1,-14 1 0,1-1-16,13-66 15,-14 27-15,27-27 0,-13 0 16,-13 14-16,26-14 16,13-13-1,0 0 1,0 0-16,14 13 15,-1 1-15,-13-1 0,40 40 16,-39-27 0,25 40-16,-26-52 15,1 38-15,-1-38 16,-13 12-16,13-13 0,0 40 16,-13-39-16,0-28 15,0-12 1</inkml:trace>
  <inkml:trace contextRef="#ctx0" brushRef="#br0" timeOffset="192353.41">10530 9419 0,'0'13'47,"0"1"-47</inkml:trace>
  <inkml:trace contextRef="#ctx0" brushRef="#br0" timeOffset="192468.06">10530 9618 0,'-13'0'0,"13"13"15,0 0 1</inkml:trace>
  <inkml:trace contextRef="#ctx0" brushRef="#br0" timeOffset="193443.57">10993 9551 0,'-26'-13'0,"-27"-26"16,27 39-16,-1 0 15,1 0 1,-1 0-16,14 13 0,13 0 16,13 0-1,14 14 1,-14-27-16,0 13 0,53 13 15,-39-12-15,26 25 16,-14-12 0,-12 26-1,-27-27 1,-40 27-16,-13-40 16,0-39-1,40-1 1,13 14-16,-13-13 15</inkml:trace>
  <inkml:trace contextRef="#ctx0" brushRef="#br0" timeOffset="193635.06">11179 9353 0,'26'13'0,"-13"14"15,-13 39 1,0-53-16,-13 80 15,13-80-15,0 13 0,-13 14 16,0-13-16,13-14 0,-14 0 0,14 13 16,-13-12-16,0-14 15</inkml:trace>
  <inkml:trace contextRef="#ctx0" brushRef="#br0" timeOffset="193944.1">11152 9512 0,'27'13'16,"-27"0"-16,0 0 0,13 27 16,-13-27-16,13 14 0,0-1 15,-13 1-15,14-14 16,-14 0-16,13 14 15,0-14-15,0 0 0,0 0 16,1-13-16,-1 0 0,13-13 16,-12 13-16,-14-13 0,13-14 15,-13 14-15,0-40 16,-13 40-16,-1-27 16,14 27-16,-13 0 15,26 13 1</inkml:trace>
  <inkml:trace contextRef="#ctx0" brushRef="#br0" timeOffset="194666.08">11536 9551 0,'-27'-13'0,"1"13"16,-1 27-1,1 12-15,26-25 16,0 12-16,-13 1 16,13-14-16,26 40 0,-13-40 15,-13 0-15,27 0 16,-14-13-16,27-39 16,-40 25-16,13 1 0,14-26 15,-27 12-15,13-26 16,-13 27-16,13-1 0,-13-26 15,0 27-15,13 13 0,-13-40 16,0 66 0,-13 13-1,13 1-15,0-14 0,-13 66 16,13-52-16,13 39 16,0-53-1,-13 14-15,13-14 16,14 0-16,-14-13 15,14-26 1,-14 26-16,-13-13 0,13-1 16,-13 1-1,0 26 17,0 14-17,0-14-15,13 13 16,1-12-16,-1-1 15,0-13-15,0 0 16,0-27 0,-13 14-16,0-26 15,0 25-15,0-52 16,0 40 0,14-27-16,-14 26 0,13 14 15,0 13-15,14-13 16,-14 13-16,26 26 15,-39-12-15,14 25 16,-14-12-16,13-14 0,-13 13 0,0 14 16,0-27-16,0 1 15,0 25-15,13 14 16,-13-40-16,13-13 16</inkml:trace>
  <inkml:trace contextRef="#ctx0" brushRef="#br0" timeOffset="194992.18">12105 9300 0,'-14'13'0,"14"40"16,0-40-16,0 93 16,-13-66-16,13 39 15,0-39-15,0 13 16,0-40-16,0 14 15,-13 12-15,13-25 0,0-1 16,0 0 0,0 0-16,0-26 0,-13 13 0</inkml:trace>
  <inkml:trace contextRef="#ctx0" brushRef="#br0" timeOffset="195340.08">12118 9538 0,'26'-26'0,"-52"52"0,66-65 0,-14 39 0,-13-14 0,40 1 16,-40 13-16,1-13 16,-28 26-1,-12 14 1,13-27-16,0 13 16,-1-13-16,14 13 15,0 0-15,0 0 16,27 27-16,-1-27 15,1 14 1,-14-27-16,0 13 0,27 14 16,-27-14-16,0 0 0,0 27 15,-13-27-15,-26 27 16,13-27-16,-27 0 16,-13-13-1,0-13 1,40 13-16,0-13 15,0-1-15,13 1 0,0 0 16</inkml:trace>
  <inkml:trace contextRef="#ctx0" brushRef="#br0" timeOffset="195992.99">13824 9353 0,'-39'-13'0,"78"26"0,-105-26 0,53 0 15,-53 13 1,53 0-16,-67 13 16,67 0-16,0 13 15,13-12-15,0 12 0,40 14 16,-14-27-16,27 27 15,-27-14-15,14 1 16,-13-14 0,-14 0-16,13 27 0,-26-27 15,13 27-15,-26-1 16,-40 14 0,40-39-16,-53 12 15,39-13-15,1-13 0,-27 0 16,40 0-16,-40-26 15,53-1 1,53-12 0,-27 12-1</inkml:trace>
  <inkml:trace contextRef="#ctx0" brushRef="#br0" timeOffset="196591.98">14182 9472 0,'-14'-13'0,"1"13"16,13-13-1,0 26-15</inkml:trace>
  <inkml:trace contextRef="#ctx0" brushRef="#br0" timeOffset="196710.27">14155 9604 0,'-26'27'0,"13"-27"16</inkml:trace>
  <inkml:trace contextRef="#ctx0" brushRef="#br0" timeOffset="197336.5">14367 9697 0,'-13'-26'0,"13"12"0,13 28 16,-13-1 0,0 13-16,0 14 15,0-27-15,0 0 0,0 14 16,0-14-16,0 0 16,0 0-1,13-26 1,-13 0-16,13-53 15,-13 39-15,27-52 16,-14 53-16,13-14 16,-26 27-16,14-1 0,12-12 15,-13 26-15,14 26 16,-27-12-16,0 25 16,0-25-16,0 12 0,0 14 15,0-14-15,0-13 16,-13-13-1,26 0-15,-13-26 16,0 13-16,13-40 16,-13 40-16,13-1 15,-13 1-15,27-13 16,-14 52 0,-13-13-1,0 1-15,0 25 16,0-25-16,13 12 15,0-13-15,1 0 16</inkml:trace>
  <inkml:trace contextRef="#ctx0" brushRef="#br0" timeOffset="197572.87">14830 9565 0,'-27'13'0,"1"13"16,26-12-16,-26 39 0,12-40 16,14 0-16,0 13 0,0-12 15,14-1-15,12 13 16,-13-26-16,14 14 16,-14-14-16,40-27 15,-40 27 1,0 0-1</inkml:trace>
  <inkml:trace contextRef="#ctx0" brushRef="#br0" timeOffset="197702.24">14909 9763 0,'0'-13'0,"0"0"16,-13-14-1,13 14-15,-13 0 0,13-14 16,0 14-16,13-27 0,0 1 16,0 25-16,1 1 0,12-13 15,-26 13-15,13 13 0,14-14 16,-1 1-16,-12 0 15</inkml:trace>
  <inkml:trace contextRef="#ctx0" brushRef="#br0" timeOffset="197931.4">15200 9260 0,'-13'27'15,"13"13"1,0-14-16,-13 0 0,0 27 16,13-26-16,-14-1 0,14 67 15,-13-67-15,13 27 16,0-39-16,0-1 0,0 13 16,13-13-16,1-26 15</inkml:trace>
  <inkml:trace contextRef="#ctx0" brushRef="#br0" timeOffset="198102.61">15253 9472 0,'-13'0'0,"-13"13"16,12-13-16,1 14 0,-13 12 16,26-13-16,-14 14 15,14-14-15,14 0 16,12 0-16,1 1 15,12-14-15,-26 0 0,1 0 16,78-27 0</inkml:trace>
  <inkml:trace contextRef="#ctx0" brushRef="#br0" timeOffset="198356.68">15491 9472 0,'-13'0'0,"13"13"15,27 1 1,-14-1-16,0 0 0,14 0 16,-14 14-16,26 12 15,-39-25-15,0-1 16,14 0-16,-14 0 0,-27 14 16,14-1-16,-13-26 15,-14 27-15,27-27 16,-1 0-16,-25-14 15,39 1-15,-27-13 16,14 13-16,13-14 16,0 14-16</inkml:trace>
  <inkml:trace contextRef="#ctx0" brushRef="#br0" timeOffset="-196909.56">10464 10239 0,'0'-26'0,"0"-1"0,-26 1 16,13 26-16,-1-26 16,1 26-16,0 0 0,-14 0 15,14 0-15,-53 26 16,53-13-16,-27 14 15,14-1 1,12-26-16,1 40 16,13-27-1,27 0-15,-14-13 0,0 14 16,40-14 0,-13 0-16,-27 0 0,13 0 15,27 0 1,-39 13-16,-1 0 0,-13 0 15,-13 14-15,-1-14 16,1 0-16,0 0 16,-14 14-16,14-14 15,0-13 1,26 0 0,0 0-1,1 0-15,-1 27 16,-13-14-16,0 0 15,13 13-15,-13-12 16,0 12-16,-26 53 16,26-52-16,0-1 0,0 14 15,-14-13-15,14 12 16,14-12-16,-1-14 0,13 27 16,-12-27-1,12-13 1,1 0-16,-14-13 15,13-1-15,-26 1 0</inkml:trace>
  <inkml:trace contextRef="#ctx0" brushRef="#br0" timeOffset="-195756.55">10795 10623 0,'0'13'15,"-13"14"1,13-41-1,-13-25 1,13 12-16,-27-39 16,27 40-16,-13-67 15,13 80-15,13-80 16,-13 67-16,27-40 16,-14 52-16,13-12 15,-13 13-15,14 0 16,-14 13-16,0 0 0,1 13 15,-1-13-15,-13 26 16,0-13-16,0 1 16,-13 25-16</inkml:trace>
  <inkml:trace contextRef="#ctx0" brushRef="#br0" timeOffset="-195469.8">10676 10491 0,'-13'13'0,"26"-13"31,27-26-15,-27 12-16,53 1 15,-53 0-15,27 0 16,-27 13-16,0 0 0,14 13 16,-14 0-16,0 0 0,14 27 15,-14-14-15,-13 27 16,13-26-16,-13 12 15,0-25-15,0-1 16,0 0 0,0 0-16,0-39 31,0 13-31,0-1 16</inkml:trace>
  <inkml:trace contextRef="#ctx0" brushRef="#br0" timeOffset="-195207.26">11139 10610 0,'0'13'0,"-13"-13"16,-14-13 0,1-14-1,13 14-15,-1-40 16,14 40-16,0-13 15,14-1-15,-1 14 0,13-14 16,-13 14-16,1 13 16,-1 0-16,0 0 15,0 0-15,14 0 0,-1 13 16,-12-13-16,-1 14 16,26-14-16</inkml:trace>
  <inkml:trace contextRef="#ctx0" brushRef="#br0" timeOffset="-194950.74">11337 10411 0,'-13'0'0,"0"0"16,0 0-16,-1 0 16,-25 14-16,26-14 15,13 13-15,-14-13 16,14 13-16,14 0 16,-1 1-16,0-14 0,13 13 15,-12-13-15,12 13 0,14 0 16,-27-13-16,0 13 0,27 1 15,-27-1-15,-13 0 16,13-13-16,-13 13 16,-26 1-16,13-1 15,0-13-15,-1 0 0,-25-13 16,25-1-16,14 1 16,-13-27-16,0 1 15</inkml:trace>
  <inkml:trace contextRef="#ctx0" brushRef="#br0" timeOffset="-194800.68">11417 10266 0,'66'13'15,"-40"14"1,-26-14-16,14 13 0,-1 40 16,0-39-16,0 26 15,-13-27-15,0 14 16,0-27-16,0 0 15</inkml:trace>
  <inkml:trace contextRef="#ctx0" brushRef="#br0" timeOffset="-194665.62">11443 10570 0,'0'0'16,"27"-40"-16,-14 27 0,0 0 0,40-13 15,-40 12-15,27 1 16,-14 13-16,-12 0 0,12 0 15,1 13-15</inkml:trace>
  <inkml:trace contextRef="#ctx0" brushRef="#br0" timeOffset="-194480.86">11787 10610 0,'13'39'0,"1"-25"16,-1-14-16,0 0 0,0 0 15,1 0-15,12-14 0,0 1 16,-12 13-16,12-26 16,-13 26-16,1-13 15,-1 13-15</inkml:trace>
  <inkml:trace contextRef="#ctx0" brushRef="#br0" timeOffset="-194067.53">12105 10597 0,'0'13'0,"13"13"15,-13-13 17,0-26-17,0 0-15,0 0 0,-13-27 16,13 14-16,-14-1 0,14-12 15,0 12-15,0-26 16,14 53-16,-1-26 16,0 39-1,14 27-15,-14-27 16,13 40-16,-26-27 16,27 14-1,-27-27-15,0 0 16,13-13-16,-13-13 15,0-13 1,0 12-16,0 1 0,0-13 16,0 13-16,0-1 15,13 14 1,14 14 0,-14-1-16,0 0 15,14-13-15,-14 13 0,0-13 0</inkml:trace>
  <inkml:trace contextRef="#ctx0" brushRef="#br0" timeOffset="-193378.52">12515 10478 0,'-13'0'0,"-1"0"16,1 0-16,-13 13 0,-1 0 16,27 0-16,-13 0 15,0 1-15,13-1 0,0 0 0,13 14 16,-13-14-16,13-13 15,0 26-15,1-26 16,-1 0-16,13 0 16,-12 0-16,25-13 15,-26 13-15,1 0 0,-1 0 16,0 0-16,0 0 16,1-13 30,-28-14-30,1 14-16,13 0 0,-13-27 16,13 27-16,0 0 0,13-14 15,-13 14-15,13 0 16,1 0-16,12 13 16,-13 13-1,1 0-15,12 14 16,-26-14-16,13 0 0,0 0 15,-13 0-15,14-13 16,-1 0 15,-13-13-15,13 0 0,0 26 46,-13 0-62,0 1 16,14-1-1,-14 0 1,13-13 15,0 0 16,-13-13-31</inkml:trace>
  <inkml:trace contextRef="#ctx0" brushRef="#br0" timeOffset="-192714.71">12978 10636 0,'0'-13'0,"0"26"31,0 27-15,0-27-16,0 14 16,0-14-16,0 27 15,-13-40-15,13 13 0,0 0 0,-14-13 16,28 0 0</inkml:trace>
  <inkml:trace contextRef="#ctx0" brushRef="#br0" timeOffset="-192255.41">13322 10213 0,'-13'-13'0,"26"26"0,-40-53 15,27 53 1,0 1-16,0-1 0,0 13 16,14 54-1,-14 12 1,13-25-16,0-1 15,0-53-15,14 13 16,-14-26-16,0 0 16,0-13-1</inkml:trace>
  <inkml:trace contextRef="#ctx0" brushRef="#br0" timeOffset="-191965.58">13481 10385 0,'-27'26'0,"14"-12"15,13-1-15,-13 0 0,-1 0 0,14 14 16,-13 26-16,13-40 16,40 27-1,-27-40-15,27 0 16,-27-14-16,13-12 16,-12 26-16,-1-13 0,0-14 15,-13 14-15,0 0 16,0 13-1,0 13 1,0 0 0,0 0-16,0 1 0,27 12 15,-14-26-15,0 0 16,13-13-16,14 0 16</inkml:trace>
  <inkml:trace contextRef="#ctx0" brushRef="#br0" timeOffset="-191709.14">13758 10398 0,'-39'-13'0,"-1"13"16,27 0 15,13 13-31,13 0 16,0-13-16,0 14 0,27 12 15,-27-13-15,1-13 0,12 27 16,-13-14-16,-13 0 0,13 40 15,-13-40-15,0 1 16,0 12-16,-13-13 0,0 0 16,13 1-16,-13-14 15,0-27-15,-1 14 16,1-40-16,0-26 16</inkml:trace>
  <inkml:trace contextRef="#ctx0" brushRef="#br0" timeOffset="-191557.45">13838 10226 0,'13'13'0,"13"14"16,-12 26-1,-1-27-15,0 27 16,-13-26-16,0 12 16,0-25-16,0-1 15,0 0-15,0 0 0,-26 14 16</inkml:trace>
  <inkml:trace contextRef="#ctx0" brushRef="#br0" timeOffset="-191421.81">13758 10491 0,'0'-27'16,"53"14"0,0-13-16,13 12 15,14 1 1,-67 13-16,0 0 15</inkml:trace>
  <inkml:trace contextRef="#ctx0" brushRef="#br0" timeOffset="-191216.29">14063 10649 0,'-14'0'15,"28"0"-15,-1 0 16,79-13 0,-39-13-16,-13 13 15,-13 13-15,12-14 16,-26 14-16,1-13 16</inkml:trace>
  <inkml:trace contextRef="#ctx0" brushRef="#br0" timeOffset="-190821.83">14380 10570 0,'-13'0'31,"13"-13"-15,0-14-16,-27-25 16,14-1-1,13 13 1,0 27-16,13-1 15,14 54 1,-1 0 0,-12 0-1,-14-27-15,13 0 16,-13 0-16,13-26 31,-26-13-31,13 12 16,0 1-16,0-40 15,13 27-15,-13-1 16,13 27-16,0 13 0,1-13 16,-1 27-16,-13-14 15,0 0-15,13 27 16,0-27-16,-13 14 16,14-27-16,-1 0 0,0 0 15</inkml:trace>
  <inkml:trace contextRef="#ctx0" brushRef="#br0" timeOffset="-190258.86">14737 10372 0,'-26'0'0,"-1"13"15,14-13-15,0 13 0,-14 14 16,27-14-16,-13 0 0,13 0 0,0 1 15,0-1-15,13 13 16,1-13 0,-1-13-16,0 0 15,27-26 1,-40 13-16,13 0 16,-13-1-16,13 1 0,-13 0 15,0 0 1,14-1-1,-14 1-15,0 0 16,13 13 0,-13-13-1,13 13 1,-13-14 0,13 28 30,0-14-30,-13 13 0,0 0-16,14 14 15,-14-14-15,0 0 16,13-13 0,-13 13-16,0 1 31,13-14-16</inkml:trace>
  <inkml:trace contextRef="#ctx0" brushRef="#br0" timeOffset="-189510.22">14274 10451 0,'-13'-26'0,"0"12"16,13 1-1,13 53 1,0-27-16,1 14 16,-1-14-16,-13 0 15,26 27-15,-26-27 16,13-13-16,-13 13 16,14-26-1,-1-40 1,-13 40-16,13-40 15,-13 40-15,0-14 0,13 1 16,1 12-16,-14 1 0,13 13 16,-13-13-16,13 13 0,0 13 15,-13 0-15,27 54 16,-27-54-16,13 53 16,-13-53-16,13 27 15,0-27-15,-13 0 0,14 14 16,-1-14-16,-13 0 15,13-13 1,14-13 0,-27 0-16</inkml:trace>
  <inkml:trace contextRef="#ctx0" brushRef="#br0" timeOffset="-188725.71">14870 10583 0,'13'0'0,"-13"-13"31,-13 0-15,13 0-16,0-1 0,0-52 15,0 40-15,0-1 16,0 14-16,13-27 16,0 27-16,13 26 15,-26 1 1,14-1-16,-1 0 0,0 0 16,0 1-16,-13-1 0,14 0 15,-14 0-15,0 1 16,13-14-16,-13-14 31,13 1-31,-13 0 0,0-27 16,0 27-16,13 0 0,-13-14 15,14 27-15,-14-13 16,13 39 0,13 1-1,-26-14-15,13 14 0,1-14 16,-14 0-16,26 0 15,-13-13-15,1 0 16,12-13 0,-26 0-16,0-14 15,0 14-15,-13-13 16,13 12-16,-13 14 16,-1 14-16,-12 25 15,13-12-15,13-1 16,0 1-16,0-14 0,0 0 15,13 27 1,0-27-16,0 0 0,14 1 16,-14-14-16,0 0 0,1 0 0,25-27 15,-26 27-15,1-13 16,25 0-16</inkml:trace>
  <inkml:trace contextRef="#ctx0" brushRef="#br0" timeOffset="-187917.08">15412 9962 0,'0'-14'0,"-13"14"15,26 0-15,0 0 16,14 14 0,-1-14-16,-13 0 0,14 13 15,-1 0-15,-12-13 0,-1 13 16,0 0-16,-13 1 16,13-1-16,-26 0 15,0 0-15,0 14 16,-1-14-16,1-13 0,-13 27 15,12-27-15,1 13 16,0 0-16,26-13 31,0 0-15,1 13 0,-1-13-1,-13 13-15,13 1 0,-13-1 16,0 0-1,0 0 1,0 1 0,0-1-1,0 13-15,27 1 16,-1 12 0,14 14-1,-27-26 1,0-1-16,14 27 15,-27-40-15,0 14 0,0-1 16,0-12-16,0 25 0,-27 14 16,14-40-16,13 1 15,-27-1-15,14 0 0,0-13 16,0 0 0,-14-13-16,14-27 15,26-13 1,27 0-1</inkml:trace>
  <inkml:trace contextRef="#ctx0" brushRef="#br0" timeOffset="-179127.15">15743 2778 0,'-27'-26'0,"14"26"0,26 0 32,40 0-17,-26 0 1,-1 0-16,40 0 16,-26 0-16,0 0 0,118-14 15,-105 14-15,53 0 16,-53-13-16,0 13 0,40 0 15,-54 0-15,1 0 0,79-13 16,-93 13-16,1 0 16,26 0-16,-40 0 15</inkml:trace>
  <inkml:trace contextRef="#ctx0" brushRef="#br0" timeOffset="-178684.64">17608 2765 0,'-13'0'0,"0"-13"15,26 13 1,0 0-16,13 0 16,1 0-16,-1 0 0,93 0 15,-79 0-15,53 0 16,-54 0-16,107 0 16,-14 0-16,27 0 15,-93-14 1</inkml:trace>
  <inkml:trace contextRef="#ctx0" brushRef="#br0" timeOffset="-178048.67">20148 1918 0,'0'13'0,"13"-13"16,27 0 0,-14 0-16,67 0 15,92-13-15,-92 13 16,-40 0-16,-14 0 16,14 0-16,-13 0 0,13 0 15,-13 0-15,-1 0 0,80 0 16,-92 13-16,-1-13 15</inkml:trace>
  <inkml:trace contextRef="#ctx0" brushRef="#br0" timeOffset="-177638.14">21855 2024 0,'13'0'15,"27"0"1,-27 0-16,26-13 0,28 13 16,-28 0-16,14 0 0,13 0 15,-26 0-15,106 0 16,-107 0-16,54 0 15,-54 0-15,67 0 16,-79 0-16,26 0 16,-40 0-16</inkml:trace>
  <inkml:trace contextRef="#ctx0" brushRef="#br0" timeOffset="-167702.68">16880 9088 0,'-66'-52'16,"27"25"0,-1 27-1,0 27 1,27-14-16,-40 53 16,40-40-16,0 1 0,-1 39 15,1-40-15,13 1 0,0 52 16,13 1-1,-13-41-15,27 1 16,-1-14-16,-12-12 0,52 25 16,-40-39-16,14 0 15,-27 0-15,0 0 0,53-13 16,-39 0-16,13-14 16,-27 14-16,13 0 0,-13 0 15</inkml:trace>
  <inkml:trace contextRef="#ctx0" brushRef="#br0" timeOffset="-167253.89">17132 9168 0,'-13'0'16,"13"-13"-1,0 26 1,0 0 0</inkml:trace>
  <inkml:trace contextRef="#ctx0" brushRef="#br0" timeOffset="-167119.52">17132 9260 0,'-13'40'0,"-1"-27"0,14 1 32,14-14-17</inkml:trace>
  <inkml:trace contextRef="#ctx0" brushRef="#br0" timeOffset="-158776.64">17555 9313 0,'0'-13'0,"-13"13"32,13 40-17,0-27-15,0 27 16,0-27-16,0 13 15,0-12 1,0-1 0,0-26-1,0-1-15,0 1 0,0-13 16,0-1-16,0 14 0,13-53 16,-13 39-16,13-25 15,1 25-15,-1 1 16,0 26-16,0 0 15,14 26 1,-27-13-16,13 27 16,-13-27-16,0 0 0,0 14 15,13 13-15,-13-27 16,0 0 0,0-26 15,0 0-31,0-1 0,13-25 15,1-1 1,12 14-16,-13 26 16,1 0-1,-14 13-15,26 26 0,-13-12 16,-13-14-16,13 27 16,-13-14-16,0-13 0,14 40 15,-14-39-15,13 12 16,0-26-1,0 0-15,14-13 16</inkml:trace>
  <inkml:trace contextRef="#ctx0" brushRef="#br0" timeOffset="-158295.73">18058 9234 0,'-27'-26'0,"14"26"15,0 0-15,-14 0 0,14 13 16,0 0-16,13 0 0,-26 14 16,26-14-16,-14 0 0,14 0 0,-13 27 15,13-27 1,13 27-16,1-40 16,12 13-16,-26 0 15,13-13-15,14-13 16,-1-13-1,-13 26-15,1-14 16,-1 14-16,0 0 31,0 14-15,1-14 0,-14 13-1,-14-26 32,1-27-47,13 27 16,0 0-16,0-1 15,13 1-15,1-27 16,-1 40-16,13-13 16,-26 0-16,13 13 0,14-13 15,-14 0-15,0-1 16,1 14-16,12-13 15</inkml:trace>
  <inkml:trace contextRef="#ctx0" brushRef="#br0" timeOffset="-158094.45">18309 9062 0,'0'-13'0,"0"0"16,0 26-1,-13 13-15,13 1 16,0-14-16,-13 66 15,13-52-15,0 12 16,0-25-16,0 52 16,13 13-16,0-52 15,-13-14 1,13-13-16,1-13 16</inkml:trace>
  <inkml:trace contextRef="#ctx0" brushRef="#br0" timeOffset="-157846.17">18468 9194 0,'-13'0'0,"-1"0"15,1 14-15,-13-1 16,13 0-16,-1 0 16,1 40-1,0-40-15,13 1 16,0-1-16,13 13 0,14 1 15,-27-14-15,13 0 16,0-13-16,0 13 16,0-13-1,1-13 17</inkml:trace>
  <inkml:trace contextRef="#ctx0" brushRef="#br0" timeOffset="-157385.29">18653 9168 0,'-13'-13'16,"0"13"0,-1 0-1,1 13-15,0 0 16,0 0 0,0 1-16,13-1 15,13 13 1,26 1-1,-25-14-15,25 13 0,-25-26 16,25 27 0,-26-14-16,14 0 15,-27 0-15,0 1 16,-13-1-16,-27 0 16,27 0-16,-27 1 15,14-14-15,-1 0 16,14 0-16,0 0 15,0 0 1,26 0 0</inkml:trace>
  <inkml:trace contextRef="#ctx0" brushRef="#br0" timeOffset="-157172.33">18957 9432 0,'0'14'0,"14"-14"15,-14 13 1,13-13 0,0 0-1</inkml:trace>
  <inkml:trace contextRef="#ctx0" brushRef="#br0" timeOffset="-156193.12">19209 9472 0,'-13'0'16,"-1"-13"-1,1-14-15,0-26 16,13 27-16,-13-40 15,13 53-15,13-80 16,-13 67-16,40-27 16,-40 26-16,26 1 15,-13 13-15,14-1 16,-14 14-16,0-13 0,0 26 16,-13 1-1,0-1-15</inkml:trace>
  <inkml:trace contextRef="#ctx0" brushRef="#br0" timeOffset="-155929.08">19116 9260 0,'-13'14'0,"26"-28"0,-13 28 16,13-28-1,14 14-15,-1-13 0,-12 13 16,-1 0-16,40 0 15,-14 0 1,-25 13-16,-1 1 16,0-1-16,-13 13 0,0 1 0,0-14 15,0 0-15,0 0 0,0 27 16,0-13-16,-13-1 16,13-13-16,13 1 31</inkml:trace>
  <inkml:trace contextRef="#ctx0" brushRef="#br0" timeOffset="-155649.83">19500 9459 0,'0'-13'0,"-13"-27"15,-1 27-15,14-40 16,0 26-16,-13 1 16,13 13-16,0-1 0,13-38 15,1 52-15,-14-14 16,13-12-16,0 26 0,0-13 16,0 13-1,27 13 1,-27 13-1,1-12-15,-1-1 16</inkml:trace>
  <inkml:trace contextRef="#ctx0" brushRef="#br0" timeOffset="-155210.47">19764 9247 0,'-13'-13'0,"0"13"16,-14 0-1,14 0-15,0 0 16,0 0-1,13 13-15,-13-13 16,13 13-16,13 14 16,13-1-1,-13-26-15,1 27 16,-1-27-16,0 13 0,0 0 16,-13 0-16,14-13 0,-14 27 15,0-14-15,0 0 16,-27 1-1,14-1-15,-14 0 16,14-13-16,0 0 16,-13-13-1,26 0-15,-14-1 16,14 1-16,0 0 0,0 0 16,14-27-16</inkml:trace>
  <inkml:trace contextRef="#ctx0" brushRef="#br0" timeOffset="-155006.54">19857 9036 0,'13'-14'0,"-13"1"15,13 40 1,-13 12 0,0 27-1,0 14-15,-13-1 16,13-52-1,0-14-15,0 0 0,0 0 16,0 0-16</inkml:trace>
  <inkml:trace contextRef="#ctx0" brushRef="#br0" timeOffset="-154865.27">19817 9234 0,'0'-13'0,"0"26"16,14-39-16,-14 12 0,39 1 15,-26 13-15,40-13 16,-39 13-16,12 0 16,0 13-16,14 0 15,-27 1-15</inkml:trace>
  <inkml:trace contextRef="#ctx0" brushRef="#br0" timeOffset="-154648.6">20069 9446 0,'0'13'16,"13"-13"-16,13 13 16,-12-13-16,-1 0 0,13 0 15,-13 0-15,1 0 16,25-13-16,-12 13 15,-14 0-15,0-13 0,14 13 16,-14 0-16,-13-14 0</inkml:trace>
  <inkml:trace contextRef="#ctx0" brushRef="#br0" timeOffset="-154201.27">20373 9432 0,'0'-13'31,"-13"13"-16,-1-13 1,14 0-16,-26-14 16,26 14-16,-13 0 0,13-14 15,-13 1-15,13 13 0,0-1 16,26-12 0,-13 26-16,0 0 15,1 13-15,12 14 16,-13-14-16,1 13 15,-1-12-15,-13-1 0,13 26 16,0-39-16,-13 14 16,0-28 15,0-25-15,0 12-16,14-39 15,-1 53-15,13-13 16,1 12-1,-1 41 1,-13-1-16,1-13 16,-1 40-16,-13-39 15,13 38-15,-13-38 16,13-1-16,-13 0 16</inkml:trace>
  <inkml:trace contextRef="#ctx0" brushRef="#br0" timeOffset="-153103.86">20386 9393 0,'-13'0'0,"0"0"16,-1-14-1,1 14 1,26 0-1,-26 0-15,13 14 16,13-1 0,-13 0-16,0 0 15,0 1-15,14-1 0,-14 0 16,0-26 15,0 0-15,0-1-16,0 1 0,0-13 15,13-14-15,0 0 16,-13 14-16,40-14 16,-27 40-16,14-13 15,-14 13-15,13 13 16,-13 0-16,-13 1 16,14 12-16,-14-13 15,13 1-15,-13 12 0,0-13 16,0 0-16,0 14 15,0-14 1,13 0 31</inkml:trace>
  <inkml:trace contextRef="#ctx0" brushRef="#br0" timeOffset="-152412.9">20717 9260 0,'-13'-26'0,"-14"13"0,1 26 31,-1 13-31,14-12 15,0 12-15,13-13 16,-13 27-16,13-27 16,13 14-16,-13-14 15,13-13-15,14 13 16,-14-13-16,26-13 16,-25 0-1,12-1 1,-13 14-16,-13-13 15,14 13 1,-14-13 31,0 0-31,0-27-1,0 27-15,13-40 16,-13 40-16,13-14 15,0 27-15,14 14 32,-27-1-32,13 0 0,-13 13 15,13-12-15,-13-1 16,13 13-16,-13-12 16,0-1-1,0-26 16,14-14-31,-14 14 16,0 0-16,13-1 0,0 1 16,-13 0-16,13 13 15,-13 13 1,14 14 0,-14-14-16,0 0 0,0 14 15,0-14 1,13 13-16,-13-13 15</inkml:trace>
  <inkml:trace contextRef="#ctx0" brushRef="#br0" timeOffset="-152142.86">21087 9327 0,'0'-27'0,"14"-13"16,-1 1-1,-13 12 1,-27 1-16,1 26 16,-14 40-1,14 12 1,26-25-16,-14 13 16,14-27-16,0 0 0,27 27 15,-14-27-15,0 0 0,27 0 16,-27-13-16,14 0 15,-1 0-15,1-13 0,-14 13 16,27-13-16,-27 0 0</inkml:trace>
  <inkml:trace contextRef="#ctx0" brushRef="#br0" timeOffset="-151786.14">21458 9115 0,'13'0'16,"0"0"-16,0 0 0,1 0 16,-1 0-16,0 0 0,14 0 15,-1-13-15,-13 13 16,0 0-16</inkml:trace>
  <inkml:trace contextRef="#ctx0" brushRef="#br0" timeOffset="-151628.7">21471 9155 0,'-27'13'0,"41"0"31,-1-13-31,13 0 0,-12 0 15,-1 0-15,27 0 16,-27 0-16,40 0 16,-40 0-16</inkml:trace>
  <inkml:trace contextRef="#ctx0" brushRef="#br0" timeOffset="-150048.9">22000 9208 0,'0'-27'0,"-13"14"0,0-14 16,-27 14 0,-13-13-1,27 26-15,12 0 16,28 13 15,25 0-15,-25 0-16,25 14 15,-26-14-15,1 0 0,-1 1 16,13 12-16,-26-13 0,14 0 16,-14 14-1,0-14-15,-27 14 0,27-14 16,-13 0-16,-14-13 16,14 13-16,0-13 0,-13-26 15,26 13-15,-14-27 16,14 27-16,0-1 0,0 1 15</inkml:trace>
  <inkml:trace contextRef="#ctx0" brushRef="#br0" timeOffset="-149854.02">22132 8916 0,'27'0'0,"-54"0"0,67 27 0,-40-1 15,13-12-15,-13 25 16,0-25-16,0 12 0,0 14 15,-13 13-15,13-27 0,0 27 16,0-40-16,0 27 16,0-27-16,0 0 15,-13-13-15,0 0 16,13-13-16</inkml:trace>
  <inkml:trace contextRef="#ctx0" brushRef="#br0" timeOffset="-149528.89">22119 9088 0,'13'-13'0,"-26"26"0,40-26 0,-14 13 16,0 13-16,14 27 16,-14-27-16,0 40 15,-13-26-15,13 12 16,0-25-16,-13-1 15,14 13-15,-14-12 0,13-1 16,13-13-16,-12 0 16,12-13-1,-13-1-15,1 1 0,-14-40 16,0 40-16,0-27 16,-14 14-16,14 13 15,-13-1-15,13 1 16,-13 13-16</inkml:trace>
  <inkml:trace contextRef="#ctx0" brushRef="#br0" timeOffset="-149252.5">22609 9102 0,'-27'-27'0,"14"14"0,0 13 0,-14-13 16,14 13-16,-13 13 16,12 0-16,1 0 0,-13 14 15,12-14-15,14 14 0,-13 26 16,13-40-16,13 40 16,1-40-16,25 0 15,-12-26 1,12-27-1,-25 27-15,-1-13 0,13-14 16,-26 13-16,14 1 0,-14-53 16,0 65-16</inkml:trace>
  <inkml:trace contextRef="#ctx0" brushRef="#br0" timeOffset="-148807.31">22609 8969 0,'0'-13'16,"-14"26"-16,14 27 15,0-13-15,0-14 0,14 40 16,-14-27-16,13-13 0,0 14 15,0-14-15,1-13 16,12 13-16,-13 1 16,14-28-16,-14 1 15,0 0-15,-13 0 16,0-1 0,0 1-16,13 13 15,-13 13 1,14 14-1,-1-14-15,0 0 16,-13 1-16,13-14 0,1 26 16,-1-26-1,-13-13 17,0-27-32,13-26 15,0 26 1,27 1-1,-27 39 1,27 26 0,-27 0-16,0 14 15,-13-13 1,14-14 0,-1-13-1,26-40 1,-25 27-16</inkml:trace>
  <inkml:trace contextRef="#ctx0" brushRef="#br0" timeOffset="-148666.68">23151 8983 0,'27'-27'0,"-27"54"15,0-14-15,0 0 16,0 53-16,0-13 16,0 13-1,13-13 1</inkml:trace>
  <inkml:trace contextRef="#ctx0" brushRef="#br0" timeOffset="-148513.1">23111 9181 0,'-13'-26'0,"26"12"15,14 14-15,-14 0 0,27-13 16,-27 0-16,27 13 15,-27 0-15,0 0 0,14 0 0,-1 0 16,0 0-16,1 0 16</inkml:trace>
  <inkml:trace contextRef="#ctx0" brushRef="#br0" timeOffset="-148204.55">23548 9088 0,'-13'-13'0,"-1"0"15,1 13-15,0 0 0,-13 0 16,12 0-16,1 0 0,-13 0 16,26 13-16,-14-13 15,14 13-15,14 1 16,-1-1-16,0 0 0,14 0 16,-14 1-16,0-1 0,27 13 15,-27-12-15,0-1 16,0 0-16,-13 0 15,-13 14-15,0-14 16,0-13-16,-27 26 16,27-26-16,-27 0 15,27 0-15,0 0 16,-1 0 0,28 0-1</inkml:trace>
  <inkml:trace contextRef="#ctx0" brushRef="#br0" timeOffset="-147749.85">23733 9366 0,'0'-13'15</inkml:trace>
  <inkml:trace contextRef="#ctx0" brushRef="#br0" timeOffset="-147214.81">22463 9962 0,'0'13'0,"-13"-13"0,-14 0 31,27-13-31,-13-14 16,13 1-16,0-14 15,0 27-15,0-14 0,0-12 16,0 12-16,13-79 15,-13 93-15,14-27 16,-14 14-16,13 26 0,0-27 16,0 14-16,1 0 0,-1 13 15,0 26 1,-13-12-16,0-1 16</inkml:trace>
  <inkml:trace contextRef="#ctx0" brushRef="#br0" timeOffset="-146963.87">22331 9816 0,'-13'13'0,"13"-26"15,13 0-15,27 0 16,-1-1 0,-26 14-16,27-13 15,-13 26-15,-14 1 16,0-1-16,13 13 15,-26-13-15,0 14 16,0-14-16,0 0 0,0 1 16,0-1-1,14 0 1,-1-13 0</inkml:trace>
  <inkml:trace contextRef="#ctx0" brushRef="#br0" timeOffset="-146759.8">22648 9975 0,'0'-13'31,"0"-14"-31,0 14 16,0-14-16,0-12 15,0 25-15,14-38 0,-14 12 16,13 27-16,0-14 15,0 14-15,-13 0 0,27 0 16,-14 13-16,13-14 16,-12 14-16</inkml:trace>
  <inkml:trace contextRef="#ctx0" brushRef="#br0" timeOffset="-146527.84">22873 9684 0,'13'0'0,"-26"0"0,26 13 31,-26-13-31,0 0 16,0 0-1,0 0 1,39 26 0,-26-12-16,13-1 15,0 13-15,1-12 16,-14-1-16,13 26 16,-13-25-16,13 12 15,-13-13-15,-13 14 16,13-14-16,-13-13 15,13 13-15,0-26 0,0 0 16</inkml:trace>
  <inkml:trace contextRef="#ctx0" brushRef="#br0" timeOffset="-146357.49">23058 9538 0,'14'13'0,"-1"27"15,0 26 1,-13-13-16,0 13 16,0-13-1,0-40-15,-26 14 16</inkml:trace>
  <inkml:trace contextRef="#ctx0" brushRef="#br0" timeOffset="-146213.89">22979 9750 0,'0'-27'0,"27"1"16,25 0-16,-12 12 15,-13 14-15,26 0 16,-27 0-16,-13 0 16</inkml:trace>
  <inkml:trace contextRef="#ctx0" brushRef="#br0" timeOffset="-145553.77">23349 9737 0,'14'0'0,"-14"39"16,13-12-1,-13-1-15,0 14 16,0-27-16,13-13 0,-13 27 15,-13-14 17,13-26-32,0-1 15,0 1-15,0-40 16,0 40-16,13-66 16,0 52-16,14-26 15,-27 40-15,40 0 16,-27 13-1,26 40 1,-39-27-16,0 26 16,14-25-16,-14 39 15,0-27-15,13 14 16,-13-27-16,0 0 16,26-26 15,-12 0-31</inkml:trace>
  <inkml:trace contextRef="#ctx0" brushRef="#br0" timeOffset="-144781.14">23733 9697 0,'-26'-26'0,"12"26"16,1 0-16,-13 26 15,13-13-15,-1 0 16,1 27-16,0-13 16,13-1-16,0-13 15,0 14-15,0-1 16,26-13-16,1 1 16,26-41-1,-27 1 1,14 12-1,-27 1-15,0 13 16,0 0 47,-13-26-63,14 13 15,-1-14-15,0-13 16,0 14-1,1 26 1,12 13 0,-26 14-16,13 12 15,1-25-15,-14 12 16,13-26-16,-13 13 16,13-13-1,13-26 1,1-1-1,-14 14 1,0 0-16,-13 0 16,14 26 15,-28-13 0,1 0 0,0 13-15,0-13-16,-1 13 16,1 1-16,13-1 0,-13 26 15,13-25-15,-13 12 16,26-13-16,13 1 16,-12-1-16,12-13 15,1-13-15,-1-1 16,-13 14-16,1-26 15,-1 26-15</inkml:trace>
  <inkml:trace contextRef="#ctx0" brushRef="#br0" timeOffset="-144079.5">23191 9922 0,'-13'0'0,"-1"0"15,28 0 1,12-13 0,-13 13-16,14-14 15,-14 14-15,0 0 0,0 0 16,14-13-16</inkml:trace>
  <inkml:trace contextRef="#ctx0" brushRef="#br0" timeOffset="-142023.33">17529 10649 0,'0'14'0,"0"-1"16,0-26 15,13-14-15,-13 14-16,13-13 0,14-27 15,-14 26-15,0-26 16,0 40-16,-13-13 0,13 12 0,14-25 15,-27 12 1,13 40 15,0 14-31,-13-1 16,14 1-16,-14-14 0,13 14 0,0 25 16,0-38-16,14 12 15,-14-26-15,0 0 0,27 0 16,-27 0-16,27-26 15,-27 12-15,14-12 16</inkml:trace>
  <inkml:trace contextRef="#ctx0" brushRef="#br0" timeOffset="-140510.53">18441 10491 0,'-13'-13'15,"0"-1"1,13 28-1,0 12 1,0-13-16,0 0 0,0 1 0,0-1 16,0 0-1,0 0-15,0 1 16,13-1 0,-13-26-16,0-1 15,13-39 1,-13 40-16,14-26 15,-14 12-15,13 14 0,0-27 16,-13 27-16,13 13 16,14 13-1,-14 27-15,-13-27 16,13 14-16,-13-14 16,0 13-16,14-13 15,-1-26 16,0-26-15,-13 25-16,26-39 16,-12 40-16,-1 0 15,0 0-15,0 13 0,1 26 16,-1-26-16,-13 40 16,0-27-16,13 0 15,-13 27-15,0-27 0,0 0 16,0 1-16,13-1 15,0-13 1,27 0 0,-27-13-16</inkml:trace>
  <inkml:trace contextRef="#ctx0" brushRef="#br0" timeOffset="-140140.53">18931 10411 0,'-13'0'15,"-1"0"-15,-25 40 16,26-27-16,-1 14 16,14-14-16,0 0 0,0 14 15,0-14-15,27 13 16,-14-26-16,0 14 16,0-14-16,1 0 15,-1 0-15,0 0 16,0 0-1,1-14 1,-28 14-16,14-13 16,0 0-16,0-27 15,0 27-15,0-13 16,14-1-16,-1 1 16,0 12-16,0 14 15,-13-13-15,14 13 16,-1 0-16,0 0 15,13-13 1,-12 13-16,-1 0 0,13-13 16</inkml:trace>
  <inkml:trace contextRef="#ctx0" brushRef="#br0" timeOffset="-139941.72">19248 10200 0,'-13'0'0,"13"39"15,-13-12-15,13 13 16,0-14-16,0 0 16,-13 27-16,13-39 15,0 25-15,0-12 16,0-14-16,26 13 0,-13-12 16,1-14-16,12-14 15,-13 14-15</inkml:trace>
  <inkml:trace contextRef="#ctx0" brushRef="#br0" timeOffset="-139729.27">19381 10319 0,'-40'0'0,"14"0"16,-1 26-16,-13 14 16,40 0-1,0-1 1,27-12-1,-14-27-15,40 13 16,-40-13-16,1 0 0,-1 0 0,66-13 16,-66 13-16,27-13 15,-27 13 1,-13-14-16</inkml:trace>
  <inkml:trace contextRef="#ctx0" brushRef="#br0" timeOffset="-139491.39">19526 10451 0,'0'-13'0,"0"26"0,-13-26 16,13 0-16,0-1 31,13 28-31,0-14 16,1 0-16,-1 13 15,0 0-15,0-13 0,14 40 16,-27-27-16,13 0 16,-13 0-1,-26 27-15,-1-27 16,-13 1-1,14-14 1,0-14 0,39 1-1</inkml:trace>
  <inkml:trace contextRef="#ctx0" brushRef="#br0" timeOffset="-139358.74">19817 10610 0,'14'0'0,"-1"0"31</inkml:trace>
  <inkml:trace contextRef="#ctx0" brushRef="#br0" timeOffset="-138930.1">20029 10306 0,'-13'-27'0,"26"54"0,-26-67 15,-1 66 1,14-12-16,-13 25 16,13-26-16,0 14 0,0-1 15,0 14-15,0-27 0,13 27 16,1 26 0,-1-53-16,13 14 15,-12-27-15,-1 13 0,0-13 16,14-13-16,-14 0 0</inkml:trace>
  <inkml:trace contextRef="#ctx0" brushRef="#br0" timeOffset="-138669.74">20214 10451 0,'0'-13'0,"-40"13"16,1 26-16,26-12 16,-27 38-16,27-38 15,-1 25 1,14-25-16,27-1 15,-14-13-15,14-13 16,-14 13-16,0-14 0,13 1 16,1 0-1,-14 39 1,0-26 0,-13 14-16,14-1 15,-1 0-15,0-13 16,40-13-1,-40 0-15</inkml:trace>
  <inkml:trace contextRef="#ctx0" brushRef="#br0" timeOffset="-138422.64">20439 10438 0,'0'-40'0,"13"40"15,1 0 1,-1 13-16,0 1 15,13 12-15,-12-13 0,-14 40 16,0 0 0,-27-13-1,27-27-15,-26 27 16,13-27-16,-1 0 0,14-26 31,-13-27-31,13-26 16,13 13-1</inkml:trace>
  <inkml:trace contextRef="#ctx0" brushRef="#br0" timeOffset="-138282.67">20545 10319 0,'26'0'0,"-12"13"0,-1 27 16,-13-27-16,13 53 16,-13-39-16,13-14 15,-13 0-15,14 40 16,-14-40-16,0 0 15,-14 1-15</inkml:trace>
  <inkml:trace contextRef="#ctx0" brushRef="#br0" timeOffset="-138135.59">20466 10478 0,'13'-40'0,"26"27"16,-25-1-16,-1 14 0,53-26 15,-39 26-15,12 0 16,-26 0-16,1 0 0,52 13 16</inkml:trace>
  <inkml:trace contextRef="#ctx0" brushRef="#br0" timeOffset="-137755.65">20836 10636 0,'0'13'16,"13"-13"-16,-13-13 16,13 13-16,1 0 15,-1 0-15,0 0 0,14 0 16,-14 0-1</inkml:trace>
  <inkml:trace contextRef="#ctx0" brushRef="#br0" timeOffset="-137142.64">21087 10663 0,'-39'-40'16,"39"27"-16,-14 0 0,14-1 0,-13-39 15,13 40-15,-13-26 16,13 25-16,0-25 15,0 25-15,26-12 16,-12 13-16,-1 13 16,13 13-1,14 13 1,-40-12-16,26 25 16,1 1-1,-27 0 1,13-14-16,-13-13 31,0 1-15,0-1 15,-13 0 0,13-26-31,-13 13 31,13-13-15</inkml:trace>
  <inkml:trace contextRef="#ctx0" brushRef="#br0" timeOffset="-136878.83">21339 10517 0,'13'-13'15,"-26"13"-15,13-13 0,0 0 16,-14-1 0,1 1-16,0 13 31,0 0-16,-1 0 17,1 0-17</inkml:trace>
  <inkml:trace contextRef="#ctx0" brushRef="#br0" timeOffset="-135626.73">21299 10517 0,'-13'-13'16,"-14"0"-16,27 0 15,-13 13 1,0 0-16,-27 26 16,40-13-16,-26 14 15,26-14-15,0 0 16,0 0-16,0 1 16,13 12-16,-13-13 15,26-13-15,-12 0 16,12 0-1,-13-13-15,0 13 0,1-13 0,12-14 16,-13 14-16,1-13 16,-14 12-16,0 1 15,13 13-15,-13-13 16,0 26 15,0 0-31,13 27 16,-13-27-1,13 14 1,1-14-16,-1 0 16</inkml:trace>
  <inkml:trace contextRef="#ctx0" brushRef="#br0" timeOffset="-134994.58">21458 10610 0,'-14'-13'0,"14"-14"16,0 14-16,0-27 16,0 27-16,27-53 15,-27 53-15,13-14 16,0 14 0,1 26-16,-1 0 0,-13 14 15,13-14-15,-13 0 0,0 27 16,0-27-1,13 0-15,-13 1 16,14-14-16,-1-14 31,0-12-15,-13 13-16,13-27 16,-13 27-16,13 0 15,-13-1-15,14 14 31,12 14-15,-26-1-16,13 0 16,1-13-1,-1 0-15,0 0 32,0 0-17,1 0-15,-14-13 16,0 26-1,-14-13 17,1 13-32,0 1 15,13-1-15,-13 0 0,-1 27 16,14-27-16,0 13 16,0-12-16,14 25 15,-14-26-15,39 1 16,-25-14-1,12 13-15,14-26 16,-27 13-16,0-14 0,27 1 16,-27 0-16,14 0 15</inkml:trace>
  <inkml:trace contextRef="#ctx0" brushRef="#br0" timeOffset="-134704.47">21894 10464 0,'14'0'31,"12"0"-16,-13 0-15,14 0 16,-14 0 0,0 0-16,0 0 15,1 0 1,-14 14 0</inkml:trace>
  <inkml:trace contextRef="#ctx0" brushRef="#br0" timeOffset="-134507.6">21921 10530 0,'-13'0'15,"26"0"17,0 14-17,0-14-15,0 0 0,14 0 16,-1 0-16,1-14 0,12 1 15,-25 13-15,-1 0 0,0 0 16,0 0-16,-13-13 16</inkml:trace>
  <inkml:trace contextRef="#ctx0" brushRef="#br0" timeOffset="-133246.96">22556 10530 0,'0'-26'0,"13"0"0,-13 12 0,-27-12 15,27 13-15,-39-14 16,26 27-16,-14-13 16,14 13-16,-14 13 0,14 0 15,0 1 1,13-1-1,26 27-15,27-14 16,0-13 0,0 0-1,-26 1 1,-14-1-16,-26 0 16,-27 0-1,-13 1 1,40-14-1,0 0-15,-1-14 16,14 1-16,0 0 0,0-14 16,14 1-16,-1 13 0,13-40 15</inkml:trace>
  <inkml:trace contextRef="#ctx0" brushRef="#br0" timeOffset="-133077.91">22688 10253 0,'13'-14'0,"14"28"16,-27-1-16,0 13 15,0-12-15,0-1 0,0 13 16,-14 67-16,14-80 16,0 27-1,0-14-15,-13 14 0,13-27 16,0 0 0,-13-13-1</inkml:trace>
  <inkml:trace contextRef="#ctx0" brushRef="#br0" timeOffset="-132779.47">22622 10438 0,'13'-27'0,"14"14"16,-14 13-16,0 0 0,13 27 16,-12-14-16,-1-13 15,0 40-15,0-1 16,1-12-1,-1-14-15,13 0 16,-12-13-16,-1 0 16,13 0-1,1-26-15,-14-1 16,-13 1 0,-13-14-1,-1 27 1,1 13-1,13-13-15</inkml:trace>
  <inkml:trace contextRef="#ctx0" brushRef="#br0" timeOffset="-131945.15">23072 10345 0,'0'-13'0,"-27"-13"15,14 26 1,0 13 0,0 0-16,-1 0 0,1 27 15,13-27-15,-13 53 16,13-52-16,13 38 16,-13-38-16,13 12 15,1-13-15,-1-13 0,26-13 16,-25 13-16,12-26 15,-13 12-15,14-25 16,-14 12-16,-13 14 0,13-40 16,-13 27-16,14-1 0,-14-39 15,0 26 1,0 27 0,-27 40-1,27-14 1,-13 40-16,13-27 15,0-13-15,0 27 16,0-27-16,0 54 16,13-54-16,0 0 15,-13 0-15,14-13 0,-1 13 16,0-13-16,13-13 16,-12 13-16,-1-13 15,0-13-15,0 12 0,-13 1 16,14-13-1,-14 12-15,-27 14 16,14 14 0,0 12-16,-1 1 15,14-14 1,14 0-16,12 13 16,-13-26-16,1 0 15,12 14 1,-13-14-16,0 0 15,1 0-15,-1-14 0,0 14 16,-13-13 0,0 0 15,0-27-15,13 27-16,1-27 15,-1 27-15,0-27 16,0 40-16,-13-13 15,14 13-15,-1 40 16,0-27 0,-13 14-16,13-14 15,0-13-15,1 13 16,-1-13-16,13-13 16,1-14-1,-27 14-15</inkml:trace>
  <inkml:trace contextRef="#ctx0" brushRef="#br0" timeOffset="-131810.52">23614 10372 0,'40'-40'0,"-27"53"16,0-13-16,-13 13 0,27 40 16,-27-26-16,13 26 15,0-27 1,-13-13-16,0 14 16,-13-14-16,0 0 15,-1-13-15</inkml:trace>
  <inkml:trace contextRef="#ctx0" brushRef="#br0" timeOffset="-131700.96">23667 10583 0,'-53'-26'0,"27"13"0,-1-27 16,14 27-16,13 0 16,0-1-16,13-12 15,0 13-15,-13-1 0,14 1 0,25-13 16,-25 26-16,25-14 16,-12 1-16,-14 13 0,13 0 0,-12-13 15</inkml:trace>
  <inkml:trace contextRef="#ctx0" brushRef="#br0" timeOffset="-131458.98">23865 10319 0,'14'-13'0,"-28"13"32,1 0-17,26 0 17,1 26-17,-1-26-15,0 13 0,14 14 16,-14-27-16,0 13 0,13 13 15,-12-12-15,-1-1 16,-13 0-16,-13 14 16,-1-14-16,1 0 15,0-13-15,0 0 0,0 0 16,-1 13-16</inkml:trace>
  <inkml:trace contextRef="#ctx0" brushRef="#br0" timeOffset="-131310.71">24170 10504 0,'13'0'16</inkml:trace>
  <inkml:trace contextRef="#ctx0" brushRef="#br0" timeOffset="-130710.24">22542 10848 0,'-13'-13'0,"0"13"15,0 39 1,13-12-16,-27 39 15,27-40-15,-13 54 16,13-67-16,0 27 16,13-1-16,1-25 0,12 12 15,-13-26-15,0 0 0,27-13 16,-27 13-16,14-27 16</inkml:trace>
  <inkml:trace contextRef="#ctx0" brushRef="#br0" timeOffset="-130407.14">22688 11086 0,'0'-66'16,"-40"53"-16,14 13 16,-1 26-1,14-13-15,13 1 0,-26 12 16,26-13-16,0 0 16,13 1-16,-13-1 0,40-13 15,-27 0 1,40-13-16,-40-1 0,0 1 15,27-13 1,-27 26-16,-13-13 16,0 26-1,-13 0 1,13 0-16,0 0 16,0 1-16,0-1 0,13 0 15,14 0 1,-14-13-1,13-13-15,1 0 16</inkml:trace>
  <inkml:trace contextRef="#ctx0" brushRef="#br0" timeOffset="-130106.39">22953 11046 0,'-14'0'0,"1"0"16,0 14-1,0-1-15,-1 0 16,14 0-16,-13 14 16,13-14-16,0 0 31,0 0-15,0 1-16,0-1 31,0 0-31,0 0 15,-13-13-15,13-13 32,0 0-17,13 0-15,-13-1 16</inkml:trace>
  <inkml:trace contextRef="#ctx0" brushRef="#br0" timeOffset="-129871.56">23111 10835 0,'0'-14'0,"14"41"32,-14-14-32,0 0 0,13 40 15,0-26-15,0 12 16,-13-12-16,0-14 0,14 27 15,-14-27-15,13 27 16,-13-27-16,-13 0 16,-1-13-1</inkml:trace>
  <inkml:trace contextRef="#ctx0" brushRef="#br0" timeOffset="-129734.93">23032 11033 0,'-26'-40'0,"26"27"0,13 0 15,13 13-15,14-13 16,-14 13-16,1-13 0,26-1 16,-27 14-16,1-13 0,12 13 15,-12-13-15,-1 13 0,-13 0 16</inkml:trace>
  <inkml:trace contextRef="#ctx0" brushRef="#br0" timeOffset="-129271.17">23389 11205 0,'13'0'0,"1"0"16,-1 0-16,0 0 0,40-13 15,-40 13 1,14 0-16,-14-13 15,0 13-15,0 0 16,1 0-16</inkml:trace>
  <inkml:trace contextRef="#ctx0" brushRef="#br0" timeOffset="-128805.16">23746 11060 0,'0'-14'0,"-13"14"0,13 14 16,0 12-1,0-13-15,0 27 16,0-27-16,0 0 0,0 1 16,0-1-16,0 0 0,0 0 15,0-26 17,0 0-17,0 0-15,13-27 0,1 0 16,-14 14-16,13 13 0,26-40 15,-25 39-15,25-12 16,-25 26-16,12 13 16,-13 0-1,1 14-15,-14-14 16,13 0-16,-13 1 0,0-1 16,13 0-16,-13 0 0,13-13 15,0 0 1</inkml:trace>
  <inkml:trace contextRef="#ctx0" brushRef="#br0" timeOffset="-128055.21">24090 10967 0,'0'0'16,"0"-13"-16,-13 13 0,0 0 0,-14 26 15,14-13-15,0 27 16,13-27-16,0 14 0,0-1 15,13 14-15,0-14 16,1-26-16,-14 14 16,26-1-16,-13-13 15,1 0 1,-1-13-16,-13-1 16,0 1-16,0 0 0,13-14 15,-13 14-15,0 0 16,0 0-16,13 0 15,-13-1-15,13 14 16,-13-13-16,14 13 16,-1-13-1,0 13-15,14-27 16,-14 14-16,0 13 16,-13-13-16,13 13 15,1 0-15,-1 13 16,0 14-1,-13-14 1,0 0-16,0 0 16,13-13-16,-13 14 15,0-1 1,13-13 0,14-13-1,-14 13 1,27 13-16,-27-13 0,0 13 15,-13 0-15,14-13 16,12 13-16,-13 1 16,0-14-16,1 0 15,12-27 1,-13 14-16,-13-13 16,0 12-16,-26-12 15,13 13-15,-14-1 16,14 14-16,0 0 0,-40 14 15,53-1-15,-27 27 16,27-27-16,0 0 16,14 27-16,25-14 15,-25-13-15,38 1 16,-38-14-16,-1 0 0,40-14 16,-40 14-16,13-13 15,-26 0-15,14 0 0,-1-1 16</inkml:trace>
  <inkml:trace contextRef="#ctx0" brushRef="#br0" timeOffset="-123574.58">17661 12237 0,'-79'26'0,"39"-26"16,27 0-16,-1 0 15,-12 0 1,39 0-16,27 0 16,-14 0-16,1 0 0,12 0 0,94 14 15,-80-14-15,66 13 16,-53-13-16,0 0 0,80 13 16,-80-13-16,132 13 15,-145-13-15,106 14 16,-53-1-1,-14 0 1,-52-13 0,-27 0-16,14 0 15,-14 0-15,0 0 0,0 0 16,-13-13 0</inkml:trace>
  <inkml:trace contextRef="#ctx0" brushRef="#br0" timeOffset="-122319.35">3929 12224 0,'-13'0'0,"-14"0"16,41 0 15,39-13-16,-40 13-15,79-14 16,-52 1-16,39 0 16,-26 13-16,-13-13 0,79-1 15,-66 14-15,0-13 0,66 0 16,-66 13-16,132-27 16,-132 27-16,53-13 15,-40 0-15,66 0 16,-92 13-16,66-13 15,-66-1-15,12 14 16,-25 0-16,-14 0 0,27 0 16,-27 0-16,0 0 15,0 0-15</inkml:trace>
  <inkml:trace contextRef="#ctx0" brushRef="#br0" timeOffset="-119857.83">10914 10888 0,'-13'0'15,"26"-14"17,40 1-17,-27 13-15,54 0 16,-54 0-16,120 13 16,-107 1-16,67-14 15,-53 13-15,13-13 16,120 26-16,-120-26 15,159 14 1,-146-1-16,80 0 16,-80-13-16,0 13 0,93 0 15,-79-13-15,-14 14 0,93-14 16,-79 13-16,-14-13 0,173 13 16,-160-13-16,80 0 15,-92 0-15,92 13 16,-93-13-16,80 0 15,-93 0-15,13 14 0,54-14 16,-67 0-16,-13 0 0,66 13 16,-66-13-16,0 0 0,39 0 15,-52 0-15,-14 0 0,54 0 16,-54 0-16,14 0 16,-14 0-16,27 0 15,-40 0-15,14 0 16,-14 0-16,0 0 15,-13-13 1,0-1 15,-13 1-31,0 0 16</inkml:trace>
  <inkml:trace contextRef="#ctx0" brushRef="#br0" timeOffset="-109990.05">16523 11298 0,'-39'-53'15,"39"40"-15,-14-1 0,-39-12 16,40 26-1,-40-13-15,40 13 16,-40 13-16,40 0 16,-27 27-16,27-14 0,0 1 15,-27 52 1,27-52-16,13 25 16,0-38-16,26 52 0,-13-53 15,54 27 1,-41-40-16,14 0 15,-1 0-15,-12-13 0,52-27 16,-52 27-16,26-54 16,-40 41-16,13-53 15,-26 39-15,14-13 16,-14 27-16,0 12 0,-14-39 16,1 27-16,13 13 15,-40-27-15,27 27 16,-40 0-1,40 13-15,-27 13 16,14-13-16,13 13 0,-14 27 16,27-27-16,-13 13 15,13-12-15,13-1 0,14 13 16,-14-12-16,0-1 0,27-13 16,-14 13-16,1-13 15,-1 0-15,-13 0 0,80-26 16,-66 26-16,25-27 15,-38 27-15,39-26 16,-40 12 0,13 1-16,-12 0 15,12 0-15</inkml:trace>
  <inkml:trace contextRef="#ctx0" brushRef="#br0" timeOffset="-109029.75">16867 11549 0,'0'-26'0,"-26"-1"0,13 27 15,13-13 1,-14 13-16,-25 40 16,25-27-16,-12 13 0,26-12 15,-13 12-15,-1 14 16,14-27-16,14 27 16,25-27-16,-25-13 15,-1 0-15,13 0 16,1 0-16,12-13 15,-25 13-15,-1-14 0,0 14 0,14-13 16</inkml:trace>
  <inkml:trace contextRef="#ctx0" brushRef="#br0" timeOffset="-108125.47">17370 11020 0,'0'-27'0,"0"54"0,-13-67 0,-1 27 15,1 13-15,0 13 16,0 0-16,0 1 0,-14 78 16,14-52-16,0 39 15,13-26-15,0-13 0,13 79 16,-13-79-1,26 26-15,27 13 16,0-26 0,0-26-1</inkml:trace>
  <inkml:trace contextRef="#ctx0" brushRef="#br0" timeOffset="-107802.9">17701 11139 0,'-14'26'0,"14"14"15,0-13-15,-26 65 16,26-65-16,-27 65 16,27-65-16,-13 26 15,13-27-15,0-13 0,-13 27 16,13-27-16,0 0 16,13-13-1,-13-13-15,0-13 16,0 13-16,0-1 0</inkml:trace>
  <inkml:trace contextRef="#ctx0" brushRef="#br0" timeOffset="-107491.14">17621 11470 0,'27'-159'16,"-14"132"-16,-53 213 0,93-398 0,-40 186 0,27-27 15,-27 26-15,40-13 16,-40 27-16,1 0 0,12 0 16,-13 13-16,1 13 15,-41 27 1,14-27-16,-14 27 15,14-14-15,-13-13 0,-1 27 16,14-27-16,-13 0 0,12 14 16,-12-1-16,26-12 15,-13-1-15,13 0 16,0 0-16,13 14 16,0-14-16,0 0 0,40 27 15,-39-40-15,25 26 16,-26-12-16,1-1 0,12 13 15,1-26-15,-14 14 0,0 12 16,0-13-16,1 0 0,-1-13 16,-13 14-16,13-28 15</inkml:trace>
  <inkml:trace contextRef="#ctx0" brushRef="#br0" timeOffset="-107269.29">18243 11205 0,'-13'40'16,"0"-27"-16,-1 0 0,-12 27 16,13-14-16,-14 14 15,14-13-15,-13 25 16,12-38-16,-12 12 15,26-13-15,0-26 16</inkml:trace>
  <inkml:trace contextRef="#ctx0" brushRef="#br0" timeOffset="-107127.83">18071 11284 0,'27'14'0,"-14"-1"0,26 13 16,-12 27-1,-14-26 1,0-14-16,27 27 16,-27-27-16,0-13 15</inkml:trace>
  <inkml:trace contextRef="#ctx0" brushRef="#br0" timeOffset="-106747.8">18600 11007 0,'-53'-40'15,"40"40"-15,-13 0 0,-1 0 16,14 13-16,0 0 16,13 1-16,13 25 15,0-25-15,0-1 16,27 53-16,0-26 15,-27-14-15,27 14 16,-27-14-16,0 1 16,0-14-16,1 40 0,-1-40 15,-13 14-15,0-1 0,0 0 16,-13 1-16,-14 13 16,14-27-16,-27 0 15,-13 0 1,40-13-16,-40-13 0,40 0 15,-14-14 1,27 14-16,14 0 16,-1 0-16,0-1 0,0 1 15</inkml:trace>
  <inkml:trace contextRef="#ctx0" brushRef="#br0" timeOffset="-106445.04">18931 10861 0,'0'-26'0,"0"52"0,0-66 0,13 67 16,0-14-16,14 14 15,-14-1-15,27 53 16,-27-39-16,27 79 15,-40-66-15,13 66 16,-13-92-16,-13 78 16,-1-65-16,1 0 0,-13 39 15,26-52-15,-27-1 0,1 27 16,13-26-16,-1-14 16,-39 13-16,40-26 15,-13 0-15</inkml:trace>
  <inkml:trace contextRef="#ctx0" brushRef="#br0" timeOffset="-78782.36">3347 13110 0,'-13'0'0,"0"-40"16,13 54 0,-14 52-1,14-13-15,-26 119 16,13-119-16,-1 92 16,14-105-1,0 39-15,0-66 16,14 14-16,-1-40 15,-13-40 1</inkml:trace>
  <inkml:trace contextRef="#ctx0" brushRef="#br0" timeOffset="-78406.03">3268 13057 0,'26'-66'0,"14"26"16,-1 40-1,14 27 1,-26 13 0,-27-1-16,13-12 15,-26 39-15,0-40 16,-1-13-16,-25 27 16,12-13-16,14-14 0,-27 13 0,-26 27 15,53-53-15,-14 13 0,-12 1 16,39-1-16,-13-13 15,26 0-15,53 13 16,-40 0-16,54 1 16,-54 12-16,14-13 0,26 27 15,-40-14-15,1-12 16,26 65-16,-27-53 16,1 27-1,-27-26-15,0-1 16,0-12-16,0-28 15,0 1 1</inkml:trace>
  <inkml:trace contextRef="#ctx0" brushRef="#br0" timeOffset="-78228.52">3797 13560 0,'0'40'0,"0"-1"15,0 14 1,0 0 0,0-13-1,0-14-15</inkml:trace>
  <inkml:trace contextRef="#ctx0" brushRef="#br0" timeOffset="-77752.46">4061 13163 0,'-13'-40'16,"-13"14"-16,12 13 0,1-1 15,0 14-15,0 14 0,-14 52 16,27 0 0,-13 106-16,13-132 15,13 105-15,1-92 0,-1 0 16,40 53-1,-27-80-15,14 14 16,-14-27-16,1-13 0,12 0 16,1-13-16,0-14 15</inkml:trace>
  <inkml:trace contextRef="#ctx0" brushRef="#br0" timeOffset="-76758.73">4273 13454 0,'-26'0'0,"12"0"0,1 27 15,0-14-15,13 40 16,13-27-16,0 1 0,14 12 16,-14-26-16,0 1 0,53 25 15,-52-39-15,52-13 16,-53 0 0,40-27-1,-53 14-15,13-40 16,-13 13-16,-13-27 15,13 27 1,13-13 0,-13 53-16</inkml:trace>
  <inkml:trace contextRef="#ctx0" brushRef="#br0" timeOffset="-76571.75">4604 13137 0,'0'13'16,"0"13"-1,0-13-15,0 54 0,-13 52 16,13-80-16,0 28 16,-14-41-16,14-13 0,0 27 15,0-14-15,0 1 0,14-1 16,-14-13-16,-14 14 16,14-40-16,-26-14 15</inkml:trace>
  <inkml:trace contextRef="#ctx0" brushRef="#br0" timeOffset="-76278.32">4485 13533 0,'0'-52'0,"0"104"0,26-144 0,-26 79 16,13-1-16,14 1 15,-1 0-15,27 13 16,-40 0-16,54 53 16,-54-40-16,13 66 15,-13-65-15,1 25 16,-14-12-16,0-14 0,26 27 15,-13-40-15,-13 13 16,27-26-16,-14-14 16,-13 14-16,0-27 15,0 27-15,0-13 0,-13-27 16,0 40-16,13-1 0,-27-12 16,27 13-16,-13-1 15,0 1-15,-1 13 16,14 13-1,27 1 1,-14-1-16</inkml:trace>
  <inkml:trace contextRef="#ctx0" brushRef="#br0" timeOffset="-76064.69">4974 13573 0,'40'40'0,"-40"-27"0,-13-26 31,-1 13-31,1-53 15,0 26-15,13-25 16,0 38-16,0-12 16,13 13-16,0-14 15,1 14-15,-1 0 16,0 13-16,14 0 16,-14 0-16,13 0 15,1 13-15,-14-13 0,13 0 16</inkml:trace>
  <inkml:trace contextRef="#ctx0" brushRef="#br0" timeOffset="-75847.72">5252 13388 0,'0'13'16,"0"14"-1,0-14-15,0 27 16,0-27-16,0 13 0,0-13 0,13 54 15,-13-41-15,13 14 16,-13-27-16,0 13 16,0-39 15,14-13-15</inkml:trace>
  <inkml:trace contextRef="#ctx0" brushRef="#br0" timeOffset="-75410.4">5517 13348 0,'-14'-39'0,"-12"-1"16,13 13-16,-1 27 15,-12 14-15,0 52 16,12-40-16,1 67 15,13-80-15,13 27 16,1 13-16,-1-40 16,0 0-16,13 14 0,-12-27 15,-1 0-15,0 0 0,27-27 16,-27 14-16,13-53 16,-26 39-16,14-26 15,-14 27-15,0-53 16,0 39-16,-27-79 15,27 106-15,0-40 16,-13 106 0,13-40-1,0 26-15,0 81 16,0-81-16,13 94 16,0-107-16,1 14 0,-1-1 15,0-12-15,27-1 16,-27-26-16,14 0 15,-14-13-15,0 0 16</inkml:trace>
  <inkml:trace contextRef="#ctx0" brushRef="#br0" timeOffset="-75028.94">5913 13533 0,'0'-13'0,"0"53"16,0 0-1,0 39 1,0-39-16,-13 13 16,0-40-16,0 13 15,0-13-15,-1-13 0,1 0 16,-13-26-1,-1 0 1</inkml:trace>
  <inkml:trace contextRef="#ctx0" brushRef="#br0" timeOffset="-74072.82">6350 13163 0,'13'0'31,"-13"26"-31,-13-12 0,0 92 16,0-80-16,13 40 16,-14-26-16,14 0 15,0-27-15,0 0 0,40 13 16,-27-26 0,27-52-16,-27 38 15,-13-12-15</inkml:trace>
  <inkml:trace contextRef="#ctx0" brushRef="#br0" timeOffset="-73877.86">6496 13163 0,'26'-79'0,"-26"65"0,13-25 15,-13 52 1,0 40 0,0-27-16,-13 120 15,13-54-15,0-65 16,13 52-16,0-65 0,1 25 15,-14-26 1,13-13-16,-13-13 0,-13-26 16,13 25-16</inkml:trace>
  <inkml:trace contextRef="#ctx0" brushRef="#br0" timeOffset="-73722.65">6522 13189 0,'26'-13'0,"-12"0"0,25 0 16,-12 0-16,-14 13 0,53-27 15,-53 27-15,27-13 16,-27 0-16,1 13 0,-1 0 16</inkml:trace>
  <inkml:trace contextRef="#ctx0" brushRef="#br0" timeOffset="-73411.58">6112 13533 0,'-13'14'0,"26"-28"15,40-12 1,-14 13-16,28 0 16,-41-1-16,14 1 0,52-13 15,-65 12-15,65-12 16,-65 26-16,13-13 16,-14-1-16,-13 14 0,14 0 15,-14 0 1,-26 14-1,13-1-15</inkml:trace>
  <inkml:trace contextRef="#ctx0" brushRef="#br0" timeOffset="-72930.92">6138 13348 0,'14'-13'16,"12"13"-16,53-26 16,-52 12-16,52-12 15,-26 13-15,-13-1 0,13 1 0,79-13 16,-92 12-16,26-12 16,-26 26-16,-27-13 0,26 0 15,-12 13-15,-14 0 16</inkml:trace>
  <inkml:trace contextRef="#ctx0" brushRef="#br0" timeOffset="-72442.02">6972 13573 0,'0'13'0,"13"1"15,0 12-15,-13-13 16,13 40 0,-13-40-16,0 27 15,-13-13-15,0-14 0,-13 53 16,26-53-16,-27 0 16,14 1-16,0-14 0,-1 13 15,1-13-15</inkml:trace>
  <inkml:trace contextRef="#ctx0" brushRef="#br0" timeOffset="-71535.64">7408 13679 0,'-13'0'16,"0"-27"-1,0 14-15,13-13 0,0-54 16,0 67-16,0-26 16,0-1-16,0 13 0,13-105 15,0 106-15,0-41 16,1 41-16,-1-14 16,13-13-1,-13 40-15,14-13 0,-14 26 16,0 26-1,-13 1-15</inkml:trace>
  <inkml:trace contextRef="#ctx0" brushRef="#br0" timeOffset="-71225.06">7289 13441 0,'13'0'16,"1"0"-16,-14-13 15,26-1-15,1 1 0,-14 13 16,53-26-16,-40 12 16,14 1-1,-27 13-15,14 0 0,-1 0 16,-12 0-16,25 13 16,-39 1-16,13-1 0,-13 40 15,0-40-15,0 0 16,0 1-16,0-1 0,0 26 15,0-25-15,-13 12 16,13-13-16,-13-13 31,0 0-15,13-13-16</inkml:trace>
  <inkml:trace contextRef="#ctx0" brushRef="#br0" timeOffset="-70504.88">7739 13216 0,'0'-13'0,"-13"26"15,0 13 1,13 1-16,-14 13 0,1 39 16,0-53-16,13 14 0,-13 26 15,13-26-15,-14 0 16,14-14-16,0-13 0,-13 27 15,13-27 1,0 0-16,0-26 16,0-13-1,0-14 1,0 27-16,0-40 16,0 26-16,0 1 0,0-40 15,0 39-15,0-26 16,13-52-1,1 25 1,-14 67-16,0-27 16,13 27-16,-13 0 0,0 0 0,13-1 15,0 28 1,1 12-16,-1 1 16,13 25-16,-12-12 15,12 13-15,14 26 16,-14-39-16,-13 0 0,1-14 0,52 54 15,-53-67-15,0 0 16,0 14-16,1-14 0,-1-13 16,0-13-1,-13-54-15,0 54 16,-13-66 0,13 39-16,-13-66 15,13 80-15,0-40 16,-14 39-16,14 14 0,0-40 15,0 40-15,0 0 16,0 26 0,0 13-16</inkml:trace>
  <inkml:trace contextRef="#ctx0" brushRef="#br0" timeOffset="-69685.18">7474 13203 0,'-13'-14'0,"13"1"16,-13 13-1,13 13-15,-26 14 16,26-1-16,-14 14 0,-12 79 16,26-79-16,0 39 15,0-52-15,0-1 0,13 40 16,-13-53-16,0 14 0,13-14 0,-13 14 15,14-27-15,-14-14 16,0-25 0,0 25-1,-14-78-15,14 52 0,-13 14 16,0-27 0,13 26-16,0 1 0,-13-67 15,13 80-15,0-27 16,0 14-16,0-1 0,13-39 15,-13 53-15,0 0 0,26-14 16,-12 14-16,-1 13 0,13-13 16,-13 13-16,1 0 0,25 13 15,-25 0-15,-1-13 0,13 27 16,-12-27-16,-1 13 16,0 27-16,-13-27 15,13 13-15,-13-12 16</inkml:trace>
  <inkml:trace contextRef="#ctx0" brushRef="#br0" timeOffset="-69518.76">7461 13309 0,'-26'13'16,"52"-26"-16,-52 39 16,39-26-1,0 0-15,14 0 16,-14 0-16,80-13 15,-67 13-15,0 0 0,14-13 16,-13 13-16,-14 0 0</inkml:trace>
  <inkml:trace contextRef="#ctx0" brushRef="#br0" timeOffset="-68979.81">8520 13613 0,'0'-27'16,"0"54"-16,-14-54 0,28 27 15,-14 14 1,0 12-16,0-13 15,0 14-15,-14 12 0,1 28 16,0-41-16,0 14 16,-1-27-16,1 0 0,-13 14 15,13-27-15,-1 0 16</inkml:trace>
  <inkml:trace contextRef="#ctx0" brushRef="#br0" timeOffset="-68245.3">8864 13216 0,'0'-13'0,"0"-1"16,0 28 15,-14 39-15,-12 66-1,-1-13-15,14-14 16,13-26 0,-13-39-1,39-1 1,-12-26-16,-1 0 16,0 0-16,27-13 0,26-14 15,-40 14-15,41-13 16,-54 26-16,40-27 15,-40 27-15,13 0 16,-12 0 15</inkml:trace>
  <inkml:trace contextRef="#ctx0" brushRef="#br0" timeOffset="-67595.32">9274 13203 0,'-14'13'15,"1"27"1,0-14-16,0 14 0,0 26 16,-1-26-16,14-1 0,-13-12 15,0 26-15,13-27 16,0-13-16,0 1 15,0-1-15,0 0 0,0 0 16,0-26-16,0-27 16,0 27-16,0-66 15,0 52-15,0-26 16,0 27-16,0-1 0,13-65 16,-13 79-16,13-1 15,1 28 1,25 65-1,-26-39-15,14 26 16,-14-26-16,14-14 0,25 53 16,-38-52-16,12-1 15,-26-13-15,13-13 0,1 14 0,12-28 16,-26 1-16,13-26 16,-13 12-16,0-39 15,0 40-15,0-41 16,0 14-16,-13 14 0,13-41 15,0 67-15,0 0 16,0-14-16,0 14 16,0 26-1,0 14-15,27 52 16,-14-52 0</inkml:trace>
  <inkml:trace contextRef="#ctx0" brushRef="#br0" timeOffset="-67292.38">9763 13652 0,'13'0'16,"1"0"-16,-14 27 16,0-1-1,-14 27 1,1-13 0,0-40-16,-14 26 15,14-12-15,0-14 0,-13 0 16,12-14-16,-12 1 15</inkml:trace>
  <inkml:trace contextRef="#ctx0" brushRef="#br0" timeOffset="-61082.59">10332 13375 0,'-53'-27'0,"40"14"0,-14 13 15,-12 0-15,25 0 16,-25 13-16,-1 14 0,14-14 0,12 0 15,-25 40 1,39 0-16,13 0 16,27-27-1,-27-12-15,40-14 16,-40 0-16,40-40 16,-40 27-16,0-27 15,-13 27-15,0-27 16,0 27-1,-13 0 1,13-1-16,0 41 16,0-14-16,0 0 0,27 27 15,-27-27-15,13 0 16,0 1-16,14-1 16,-14-13-16,0 0 0,0 0 15</inkml:trace>
  <inkml:trace contextRef="#ctx0" brushRef="#br0" timeOffset="-60659.72">10504 13322 0,'-26'-27'0,"-14"1"16,0 39 0,0 53-16,1 14 15,39-54-15,-13 14 16,13-27-16,13 27 0,13-14 15,-13-13-15,1-13 16,12 0-16,1-13 0,-1-13 16,-13 12-16,1-12 0,-1 0 15,0-14-15,-13 13 16,13 1-16,-13-40 16,0 26-16,0 27 0,0-40 15,-13 0-15,13 13 16,-13 27-16,13 0 0,0 0 15,-13 26-15,-1 13 16,14 1-16,0-14 0,-13 93 16,13-66-16,0 12 15,0-25-15,0-1 0,27 93 16,-27-105-16,26 25 16,-13-25-16,14-1 15,-14-13 1,0 0-16,27-13 15,-27 13 1</inkml:trace>
  <inkml:trace contextRef="#ctx0" brushRef="#br0" timeOffset="-59886.04">10914 13441 0,'-13'-27'0,"0"14"0,-14-27 16,27 27-16,-13 0 0,-14 13 16,1 0-16,-14 40 15,1 39 1,25-52-16,1 12 16,13-12-16,0-14 0,13 27 15,-13-27-15,14 0 0,39-26 16,-40 0-16,26-27 15,-25 27-15,-1-14 0,0-52 16,0 13 0,-13-27-1,0 14 1,0 13 0,0 66-16,14 13 0,-14 13 15,0-13-15,0 27 16,0 26-16,0 14 15,0-41-15,13-12 0,-13 26 16,13-27-16,-13 1 0,0-1 16,0-13-16,0 1 15,13-14 1,-13-14-16,0 1 16,0 0-16,0 0 0,0-27 15,0 27-15,0-14 0,14-39 16,-1 53-16,0-27 15,0 27-15,0 0 16,14-40-16,-14 40 16,0-1-16,1 1 15,-1 0-15,0 13 16,0 0 0,0 13-16,1 0 15,-1-13-15,-13 14 16,13-14-16,-13 13 31,0 0-15,-26 14-1,-1-1-15,1 27 16,26-27-16,-13 1 0,13 13 16,0-14-16,0-13 0,26 40 15,-13-40-15,14 1 16,12-14-1,14-40 1,0 13 0,-40 14-16</inkml:trace>
  <inkml:trace contextRef="#ctx0" brushRef="#br0" timeOffset="-59603.89">11324 13242 0,'-26'0'0,"-1"0"16,14 14-16,13-1 16,13 0-1,27 14 1,13 12 0,0 14-1,-27 0 1,-26-26-16,-26 39 15,-1-40 1,-12-13 0,25 1-1,14-41-15,14 1 16</inkml:trace>
  <inkml:trace contextRef="#ctx0" brushRef="#br0" timeOffset="-59325.61">11681 13256 0,'-26'-14'0,"-14"1"15,14 13 1,13 0 0,13 27-16,26 12 15,27 1 1,0 13-1,-13 0 1,-14 0-16,-26-27 16,-26 14-1,-1-27 1,14-26 15,26 13-31</inkml:trace>
  <inkml:trace contextRef="#ctx0" brushRef="#br0" timeOffset="-59123.37">12105 13613 0,'26'26'16,"-26"-13"-16,0 1 0,-13 25 15,0-25 1,-14 25-16,14-25 15,-13 12-15,12-26 16,1 13-16,-13-13 16,12 0-16</inkml:trace>
  <inkml:trace contextRef="#ctx0" brushRef="#br0" timeOffset="-58031.92">12859 13361 0,'-66'-26'15,"52"26"-15,-39 0 0,-26 26 16,53-12-16,-27 25 16,53-25-16,0-1 15,13 13-15,0-12 0,0-1 16,40 13-1,-26-26-15,-1 0 0,-13 0 0,14-13 16,13-13 0,-40 12-16,0 1 15,0 0-15,0-14 16,-14 27 0,14 0-16,0 14 15,0 12 1,0 1-16,14 12 0,-1 54 15,-13-54-15,0 1 16,0-13-16,0 12 0,-27 80 16,14-92-16,-27 39 15,27-53-15,-40 0 16,40-13-16,-13-39 16,26-1-1,0 14-15,13-80 16,0 53-16,0 13 0,14-39 15,-1 39-15,1 14 0,-14-1 16</inkml:trace>
  <inkml:trace contextRef="#ctx0" brushRef="#br0" timeOffset="-57786.01">12951 13428 0,'14'26'0,"-14"14"16,-14 26-1,1-26-15,13-27 16,-13 0-16,13 0 15,-13-13-15,13-13 16,-14-13-16,14-1 16,-13 1-16,13-1 0,0-12 15,0 12-15,0-39 16,13 53-16,14-27 16,-14 27-16,0 0 0,27-14 15,-13 27-15,52-13 16,-53 13-16,14 0 15,-14 0-15,1 0 0,26 13 0</inkml:trace>
  <inkml:trace contextRef="#ctx0" brushRef="#br0" timeOffset="-57519">13309 13282 0,'66'0'0,"-132"0"0,118 0 15,-91 0 1,26 0-16,-40 0 16,26 13-16,14 1 0,-40 25 15,40-12-15,-14 12 16,27-25-16,0-1 15,27 40-15,-14-53 16,27 13 0,-14-13-16,-13 0 0,54-13 15,-54 0-15,13-1 16,1 1-16,-27 0 0,26 0 16,-26-1-1,13 14-15,1 14 31,-1-1-31,13-13 16,-12 0-16,-1 0 16</inkml:trace>
  <inkml:trace contextRef="#ctx0" brushRef="#br0" timeOffset="-56959.19">13639 13269 0,'-13'-40'0,"0"27"0,-14-27 16,14 27-16,0 0 0,-14 0 15,14 13-15,0 0 16,-27 26-16,27 0 16,0 1-16,-14 66 15,27-80-15,27 53 16,-14-53-16,14 14 16,-1-27-16,14-27 15,-27 14-15,13-14 16,-12 1-16,-1 13 0,13-40 15,-26 26-15,13 1 0,-13-40 16,0 53-16,0-14 16,0-13-16,0 54 31,-13 39-31,13-27 16,0 40-16,0-39 15,13 65 1,1-65-16,12-1 15,-13-13-15,1-13 16,-1-13-16,13 0 16,-26 0-16,14-1 0,12-25 15,-26 26-15,13-27 16,-13 27 0,-13-1-16,-13 41 15,12-27-15,1 26 16,0-12-16,0 12 0,-1 14 15,14-14-15,0 1 0,-13 12 16,26-12-16,14-14 16,-1-13-16,-12 0 15,78-13-15,-39-14 16,-13 14-16,26-27 16,-40 27-16</inkml:trace>
  <inkml:trace contextRef="#ctx0" brushRef="#br0" timeOffset="-56718.83">14102 12819 0,'-13'-26'0,"13"39"16,27 53-1,-27-26-15,26 26 0,-13-26 16,0-1-16,27 107 15,-40-93-15,13 13 0,-13-40 0,-13 120 16,0-93-16,0 0 0,-53 66 16,39-80-16,-26 27 15,27-52-15,-27 25 16,26-39-16,1 14 0,-1-14 16</inkml:trace>
  <inkml:trace contextRef="#ctx0" brushRef="#br0" timeOffset="-20763.79">15610 2805 0,'-13'0'0,"13"-14"0,-13 14 16,0-13-1,13 0-15,13 13 63,0 0-48,0 13-15,27-13 16,-27 0-16,27 13 16,-14-13-16,54 0 15,-54 0-15,40 0 16,-39 14-16,26-14 15,-27 0-15,1 0 0,-1 0 16,1 0-16,-1 0 0,27 0 16,-40 0-16,27 0 0,0 13 15,-14-13-15,-13 0 16,40 0-16,-13 0 16,13 13-1,-27-13 1,1 13-1,-1-13 1,1 14-16,-1-14 16,-13 13-1,1-13-15,-1 0 16,0 0 0,0 0-1,-13-13 32,0-1-47</inkml:trace>
  <inkml:trace contextRef="#ctx0" brushRef="#br0" timeOffset="-19377.24">17515 2871 0,'-13'0'16,"13"-13"-1,13 13 17,1 0-17,12 0-15,14 0 16,-27 0-16,40 0 15,-27 0-15,1 0 16,39 0-16,-40 0 16,80 13-16,-40-13 15,-39 0-15,52 0 16,-52 0-16,12 0 16,14 0-16,-26 0 0,12 0 15,14 0 1,-26 0-16,-1 13 0,1-13 15,-1 0-15,1 0 0,39 0 16,-53 0-16,14 0 16,-14 0-16,13 0 0,1 0 15,-14 0-15,-13-13 16,13 13-16,0 0 16,-13-13-1,14 13-15,-28 0 31,1 0-15,0 0-16,0-14 0,-27 14 16,14 0-16,-54 0 15,40 0-15,-65-13 16,65 13-16,-79 0 16,79 0-1,-66 0-15,80-13 16,-80 13-16,40 0 15,0-13 1,26 13 0,27 0-16,0 0 15,-1-14-15,28 14 32,12 0-32,40 0 15,40 14 1,0-14-1,0 0 1,-14 0 0,-39 0-16,13 0 15,1 0 1,-67-14 15,-14 14-31,-12 0 16,-1-13-16,-39 13 15,40-13-15,-14 13 0,-52 0 16,-1 0 0,27 0-1,0 0-15,13 0 16,79 13 0,1-13-16,26 13 15,-27-13-15,14 0 0,52 0 16,-39 0-16,40 14 15,-27-28-15,-13 1 16,-27 0-16,27-14 16,-53 14-16,0 0 15</inkml:trace>
  <inkml:trace contextRef="#ctx0" brushRef="#br0" timeOffset="-17040.57">19870 1852 0,'0'13'16,"0"1"-16,13-14 0,27 26 15,-27-26-15,27 13 16,-14-13-16,14 13 15,-13 1-15,-1-14 0,14 13 16,13 0-16,-14-13 0,1 0 16,26 13-1,-39-13-15,-1 14 0,27-14 16,-26 0-16,-14 0 0,13 0 16,-13 0-16,1 0 0,12-14 15,-39 1 16,-14 13-15,14-13-16,0 13 0,-13 0 0,-14-13 16,13 13-16,-26-14 15,27 14-15,-14 0 0,-13-13 16,14 13-16,-27 0 16,39 0-16,1 0 0,-41 0 15,41 0-15,0-13 16,12 26-1,54 0 1,-14-13-16,27 14 16,-26-14-16,13 0 15,92 13-15,-53 0 16,-26-13-16,79 13 16,-79-13-16,27 14 15,-41-14-15,1 0 0,0 0 16,-14 0-16,40 0 15,-39 0-15,-1 0 0,27 0 16,-40 0 0,1 0-16,-28-14 15,-52 1 1,-13 13 0,39-13-16,-52 13 15,52 0-15,-26 0 16,26 0-16,-39-13 15,52 13-15,-52 0 16,66 0-16,-40 13 16,40-13-16,-1 13 15,41 0-15,-14-13 16,40 14-16,-27-14 16,67 13-16,-53-13 15,-1 0-15,1 0 0,53 13 16,-54-13-16,41 0 15,-54 0-15,1 0 0,-1 0 0,40 0 16,-39 0-16,-1 0 0,40-13 16,-66 0-1,-13 13 1,0-14-16,-14 14 0,1 0 0,-40-13 16,26 13-16,-13 0 0,-79-13 15,79 13-15,-53 0 16,66 0-16,-52 0 15,12 13-15,14-13 16,40 0-16,-54 13 16,41-13-1,52 0-15,27 14 16,-14-14-16,67 13 16,-40-13-16,13 0 15,-26 0-15,12 0 0,54 0 16,-53 0-16,13 0 0,106-13 15</inkml:trace>
  <inkml:trace contextRef="#ctx0" brushRef="#br0" timeOffset="-15777.45">21802 2143 0,'-14'0'0,"1"0"16,13-13 0,27 13-1,-14-13-15,13 13 16,1 0-16,39 0 16,-53 0-16,40 0 15,-13 0-15,-1 0 0,81 13 16,-81-13-16,-12 0 0,39 0 15,-40 0-15,1 0 0,26 0 16,-27 0-16,27-13 0,-27 13 16,-12 0-16,-1 0 0,-13-14 15,-13 1 1,-53 0 0,39 13-16,1-13 0,-40 0 15,13 13-15,13-14 16,-106 1-16,14 0 15,0 13 1,52 0 0,54 0-16,-14 0 15,1 0-15,39 13 0,0 0 16,13-13-16,13 0 0,1 14 0,39-1 16,-26 0-16,118 0 15,-105 0-15,119 1 16,-106-14-16,106 13 15,-132-13 1,66 0-16,-53 0 16,13-13-16,0-1 15,-53 14-15,-13-13 16,-26 0 0,-40 0-1,39 13-15,1 0 0,-40-13 16,26 13-16,-92-14 15,92 1-15,-106 13 16,67-13 0,-66 13-1,65 0 1,41 0-16,25 0 16,28 0-16,25 13 15,1-13-15,-14 0 0,93 27 16,-79-27-16,66 13 15,-53-13-15,-13 0 16,12 13-16,41-13 16,-53 0-16,-1 0 0,1 0 15,-13 0-15,-1 0 0,27 0 16,-53-13-16,-13 0 16,-27-1-1,14 1-15,-14 13 0,-79-26 16,66 12-16,-106-12 15,106 26-15,-53-13 16,67 13-16,-1 0 0,-13 0 16,40 0-16,-40 13 15,40 0-15,26-13 0,13 27 16,1-14-16,-1-13 0,14 13 16,106 27-16,-1-27 15,1 0 1,-54-26-1,-39-13 1,-53 12-16</inkml:trace>
  <inkml:trace contextRef="#ctx0" brushRef="#br0" timeOffset="9789.08">6959 979 0,'-14'-53'0,"14"40"15,0 0-15,-13-14 16,0 14-16,0 0 0,-27-1 16,27 14-16,-14 14 15,1-1-15,13 13 0,-14 14 16,14-14-16,0 1 0,-14-1 15,1 80 1,26-79-16,0 39 16,0-53-16,39 80 15,-25-67-15,12 1 16,-13-14-16,53 0 16,-52-13-16,25-13 0</inkml:trace>
  <inkml:trace contextRef="#ctx0" brushRef="#br0" timeOffset="10137.05">7078 794 0,'0'26'0,"0"-13"0,0 27 15,0-13-15,-14 65 16,14-65-16,0 39 15,0-40-15,0 40 16,0-39-16,0-14 16,0 0-16,0 14 15,-13-27-15,13-27 16,0-12 0,27-28-1,-1 54 1,1 0-1,25 53-15,-25-14 16,-27 1-16,26 12 16,-26-25-16,0 12 15,0-13-15</inkml:trace>
  <inkml:trace contextRef="#ctx0" brushRef="#br0" timeOffset="10423.19">7382 1072 0,'-66'13'0,"52"0"0,1 0 16,-26 27-1,39-14-15,-14 14 16,14-27-16,14 14 16,-14-14-16,26 0 15,-13 0-15,0-13 0,14 0 0,26-13 16,-40 13-16,27-26 16,-27 26-16,0-13 15</inkml:trace>
  <inkml:trace contextRef="#ctx0" brushRef="#br0" timeOffset="10580.12">7501 1244 0,'0'13'0,"0"-26"0,0 39 16,0-13 0,0 0-16,13-13 15,-13-13 1,0 0 0,0-13-16,0-1 15,0-26 1,0 13-16,13 27 0,-13-53 15</inkml:trace>
  <inkml:trace contextRef="#ctx0" brushRef="#br0" timeOffset="11001.83">7646 807 0,'0'40'0,"0"-1"15,-13 41 1,13-1-16,-13-13 16,13-53-16,0 40 15,0-26 1,0-1-16,0-12 0,0-1 16,13 0-1,0-13 1,27-26-1,-27 12-15,27-12 16,0-14-16,13-13 16,-27 14-1,-13 12 1,-52 40 0,25-13-16,-12 27 15,26-14-15,-26 27 16,12-27-16,14 0 0,-13 0 15,13 1 1,13-1-16,27-13 16,-27-13-16,27-1 15</inkml:trace>
  <inkml:trace contextRef="#ctx0" brushRef="#br0" timeOffset="11258">8070 1032 0,'13'0'16,"-13"13"-16,0 0 16,13 14-1,-13-14 1,0 0-16,-26 14 16,26-14-16,-13 0 0,-14 14 0,14-14 15,0-13-15,-14 26 16,1-26-16,13 0 0,-14 14 15,14-14-15,0 0 0,-14-14 16,14 1-16,13 0 16,13-14-1,14 1-15</inkml:trace>
  <inkml:trace contextRef="#ctx0" brushRef="#br0" timeOffset="11663.98">8718 820 0,'-26'66'15,"12"-52"-15,-25 65 16,25-39-16,1-14 0,-40 67 16,27-67-16,-27 54 15,40-54-15,-14 0 16,14-12-16,-13-1 16,12-26-16</inkml:trace>
  <inkml:trace contextRef="#ctx0" brushRef="#br0" timeOffset="11850.7">8414 939 0,'0'-13'0,"13"13"0,0 13 0,-13 0 15,0 1-15,27 39 16,-14-27-16,27 53 16,-14-26-1,-13-39-15,27 39 16,0-27-16,13 0 15,-27-12-15,-13-14 0,27 0 16,-14-27-16</inkml:trace>
  <inkml:trace contextRef="#ctx0" brushRef="#br0" timeOffset="12288.93">8797 1191 0,'-26'26'15,"-1"27"-15,27 0 16,14-13 0,25-27-1,1-13 1,26-27-16,-53 14 15,14-13-15,-14 12 0,-13-12 16,13-27 0,1 27-16,-14 12 15,0 1-15,0 0 0,-27-27 16,27 27-16</inkml:trace>
  <inkml:trace contextRef="#ctx0" brushRef="#br0" timeOffset="12645.18">9459 1085 0,'26'0'15,"-12"0"-15,78-13 16,-65 13-16,26-14 16,-27 1-16,0 13 0,1 0 15,13-13-15,-27 13 16</inkml:trace>
  <inkml:trace contextRef="#ctx0" brushRef="#br0" timeOffset="12809.72">9485 1177 0,'-13'0'0,"26"0"0,-13 0 15,27 0-15,26-13 16,-40 0-16,53 0 16,-39-1-16,25 1 15,-38 13-15,12-13 16</inkml:trace>
  <inkml:trace contextRef="#ctx0" brushRef="#br0" timeOffset="13339.85">10253 860 0,'-40'-27'0,"-39"-12"15,52 39-15,-26 13 16,27 13-16,-1-12 16,1 39-16,-1-27 0,14 0 15,-13 80-15,12-66 16,14 0-16,14 13 16,-1-14-16,27 14 15,-14-26-15,53 12 16,-39-39-16,13 0 15,-27 0-15,27-13 0,-13 0 0,-13 0 0</inkml:trace>
  <inkml:trace contextRef="#ctx0" brushRef="#br0" timeOffset="13636.48">10583 900 0,'0'0'0,"0"13"0,-13 0 15,-13 40-15,-1 0 16,14-27-16,0 1 0,0-1 15,-27 54 1,40-54-16,-27 27 16,14-40-16,13 14 15,0-41 1,27-25-16,-27 26 16,26-14-1,-13 14-15,1 0 0,12-1 0,0-12 16,1 26-16,-14-13 0,0 13 15,14 13-15,-14-13 0,0 26 16,-13-12-16,13-1 0,-13 13 16,0-12-16,14-1 15</inkml:trace>
  <inkml:trace contextRef="#ctx0" brushRef="#br0" timeOffset="14061.52">10782 1138 0,'-40'13'0,"-13"13"16,13 14-1,14 0-15,13-14 16,39 14-1,14-27 1,13 14 0,-13-27-16,-14 0 15,-13 0 1,0 0-16,-13-14 16,14 14-16,-14-13 0,0 0 15,13 0-15,-13-27 16,0 27-16,0-14 15,0 14-15,0 0 0,0-14 16,0 14 0,13 0-1,0 13 1,1-13-16,-1 13 16,0-14-16,14 1 15,-14 13-15,0-13 16</inkml:trace>
  <inkml:trace contextRef="#ctx0" brushRef="#br0" timeOffset="14279.21">11165 873 0,'0'13'0,"-13"27"16,13-27-16,0 14 0,-13 12 15,13-12-15,-13-1 0,-1 40 16,14-39-16,-13 13 16,13-14-16,-13-13 0,13 40 15,0-40-15,-13 1 16</inkml:trace>
  <inkml:trace contextRef="#ctx0" brushRef="#br0" timeOffset="14496.39">11099 1310 0,'40'-14'0,"13"-25"16,-13 12 0,-14-12-16,-26 25 0,26-39 15,-12 40-15,-14-13 16,-14 26 0,-25 13-1,12 27 1,1-1-1,26-12 1,13 13-16,27-40 16,-27 0-1</inkml:trace>
  <inkml:trace contextRef="#ctx0" brushRef="#br0" timeOffset="14763.01">11562 1072 0,'0'0'0,"0"13"16,0 0 0,14 0-16,-14 14 15,13-14-15,-13 0 16,0 14 0,-13-1-16,-14-13 15,14 1-15,0-1 0,-27 0 16,27 0-16,-1-13 0,-38 27 15,25-27-15,14 0 16,0-14 0,13 1-16,13-13 15,0 13-15,14-1 0</inkml:trace>
  <inkml:trace contextRef="#ctx0" brushRef="#br0" timeOffset="15034.47">12396 966 0,'-14'-14'0,"-12"14"15,13 14-15,-40 12 16,40 1-16,-1-14 0,-25 27 15,12-14-15,14 0 0,0 1 0,-40 52 16,40-65-16,-14 38 16,14-38-1,-13 25-15,12-39 16,1-13 0</inkml:trace>
  <inkml:trace contextRef="#ctx0" brushRef="#br0" timeOffset="15409.08">12052 1045 0,'0'0'15,"13"27"-15,0-14 0,-13 13 16,13 27-16,1-40 16,12 40-16,-13-26 15,1-14-15,12 27 16,-13-40-16,1 0 15,-14 13-15,26-13 16,-13 0-16,0 0 16,1 0 15,-1 0-15,27-27-1,-27 27-15,0-13 0,27 0 16,-27 0-16,0 0 0,14-14 15,-14 14-15,0-14 16,-13 14-16,13 0 16,-13 0-1,0-1 17</inkml:trace>
  <inkml:trace contextRef="#ctx0" brushRef="#br0" timeOffset="21992.02">6522 1918 0,'-13'0'0,"0"-26"15,13 13-15,0 26 32,26 26-17,-13-12-15,0-1 16,1 1-16,-14-14 16,13 14-16,13-1 15,-26 0-15,14-12 0,12 12 16,-26-13-16,13 1 0,1-1 15,-1-13-15,0 0 16,-13-13-16,13-1 0,14-39 16</inkml:trace>
  <inkml:trace contextRef="#ctx0" brushRef="#br0" timeOffset="22364.32">6919 1773 0,'13'-27'0,"-26"27"16,13 13-16,-13 1 0,-1-1 0,-25 27 16,25-14-16,-12 1 15,0-1-15,-14 27 16,27-40-16,-14 27 16,14-27-16,0 0 15,13 1-15,0-1 16,0 0 15,13 13-15,-13-12-16,13 12 15,0 1-15,-13-14 0,0 26 16,14-25-16,-14-1 0,0 40 16,0-13-1,0-27-15,0 0 16,0 0-1,13 0 17,-13-26-32</inkml:trace>
  <inkml:trace contextRef="#ctx0" brushRef="#br0" timeOffset="22918.99">6892 2130 0,'0'13'0,"-13"0"15,0 1-15,13 12 16,-13-13-16,13 0 0,0 14 16,0-14-16,0 0 0,0 1 15,0 12-15,13 14 16,0-27-16,0 0 16,1 0-16,-1-13 0,0 0 15,0 0-15,1-13 0,12-13 16,-13 13-16,-13-1 0,13-12 15,1 13-15,-14-1 0,0 1 16,-14-27-16,1 14 16,13 13-16,-13 0 0,0-1 15,13 1-15,0 0 16,-13 13 0,13-13-1</inkml:trace>
  <inkml:trace contextRef="#ctx0" brushRef="#br0" timeOffset="23163.29">7117 2275 0,'0'27'0,"0"-54"0,14 67 0,-14-27 0,13 14 16,-13-14-16,13 0 16,0-13-16,0 13 15,14-26-15,-14-26 16,-13 25-16,13-12 15,-13 13-15,0-14 16,-13-13-16,13 14 0,-13 0 0,13-1 16,0 1-16,-13-1 15,13 14-15,0 0 16,13 0 0</inkml:trace>
  <inkml:trace contextRef="#ctx0" brushRef="#br0" timeOffset="23480.15">7342 2064 0,'27'-13'0,"-1"13"16,-13 13-1,-26 26 1,13-25-16,-26 39 16,26-27-16,-14 27 15,14-40-15,0 0 16,0 1-16,14 12 16,-1-26-16,0 0 15,0 0-15,53-26 16,-26-14-1,0 0 1,-14 1-16,-12 25 0</inkml:trace>
  <inkml:trace contextRef="#ctx0" brushRef="#br0" timeOffset="24330.49">7594 1773 0,'0'-14'0,"0"28"46,13 25-30,-13-12-16,0-14 0,13 80 16,-13-67-16,0 40 15,13-26-15,-13-14 0,0 1 16,0 26-16,0-40 0,0 13 16,0 14-16,0-27 15,0 1-15,13 12 16,-13-39-16,14-14 15,-14 1-15,13-27 16,0 27-16,-13 12 16,13-25-16,1 25 0,-14 1 15,26-13-15,-13 26 16,1 13-16,-14 0 16,13 0-16,-13 1 0,13 12 15,0-13-15,0 1 16,1-1-16,-1-13 0,0 13 15</inkml:trace>
  <inkml:trace contextRef="#ctx0" brushRef="#br0" timeOffset="24717.31">7898 2196 0,'0'26'0,"0"-12"16,0-1-16,26 0 16,-12-13-1,-1 0 1,-13-26 0,0 12-1,0-12-15,0 13 0,0 0 16,0-14-16,13 1 0,-13 12 15,13-12 1,0 13-16,1 13 0,-1 0 16,13 26-1,-26-13-15,14 1 16,-1-1-16,-13 0 16,13 0-16,0-13 15,0 0 1,14-13-1,-14 13-15,0-13 0,1 13 16</inkml:trace>
  <inkml:trace contextRef="#ctx0" brushRef="#br0" timeOffset="25082.97">8242 2077 0,'0'-13'0,"0"26"16,13-39-16,-26 26 0,13 13 16,-27 0-1,14 0-15,13 0 16,13 1-1,1-14 1,-1-27 0,0 14-16,0 0 15,-13 0-15,13-1 16,1 28 15,25 38-31,-12 15 16,-14-1-1,0-40-15,1 67 16,-14-67-16,-14 80 16,1-79-16,-27 52 15,14-66 1,-1 27-16,-39-14 16,53-26-16,-40-26 15,40 13-15,13-14 16,-13-13-16,-1 14 0,14-14 15,0 27-15</inkml:trace>
  <inkml:trace contextRef="#ctx0" brushRef="#br0" timeOffset="25427.01">8533 1759 0,'0'-26'0,"0"13"0,-13 0 15,13-1 1,-14 14-16,14 14 16,14 12-1,-14-13-15,26 14 16,-13-14-16,0 0 0,40 40 16,-39-26-16,25 12 15,-25-26-15,-1 54 16,-13-54-16,-13 40 15,-1-40-15,1 13 16,0-12-16,-14 12 16,14-26-16,0 0 0,0 13 15,-14-52 1,27 25-16,0-12 16,13 0-16,1-1 15</inkml:trace>
  <inkml:trace contextRef="#ctx0" brushRef="#br0" timeOffset="25630.56">8665 2037 0,'13'40'0,"14"-14"15,-1 1 1,-13-14-16,14-13 0,-14 0 16,0 0-16,27-13 15,-40 0-15,13-1 0,1 1 16,-14 0-16,0 0 0,0 0 15,0-27 1,13 13-16,-13 14 31</inkml:trace>
  <inkml:trace contextRef="#ctx0" brushRef="#br0" timeOffset="25898.19">8930 2064 0,'0'13'15,"0"0"-15,0 0 16,0-26 31,-14-13-31,14 13-16,0-1 0,-13-12 15,13 13-15,0-1 0,0 1 16,0 0-16,13-14 15,1 14-15,-1 0 16,0 13 0,0 0-16,1 0 15,25 13 1</inkml:trace>
  <inkml:trace contextRef="#ctx0" brushRef="#br0" timeOffset="26579.02">8930 1971 0,'-14'-13'15,"41"26"17,-14 14-32,0-1 15,1-13-15,-1 1 0,0 25 16,0-12 0,1-14-16,-1 13 15,-13-12-15,13-1 16</inkml:trace>
  <inkml:trace contextRef="#ctx0" brushRef="#br0" timeOffset="27099.84">9525 1905 0,'-13'0'0,"0"0"16,39 0-16,40-13 16,0 0-1,-26-1 1,-27 14-16,14 0 15,-27 14 1</inkml:trace>
  <inkml:trace contextRef="#ctx0" brushRef="#br0" timeOffset="27229.55">9578 2011 0,'-27'26'0,"41"-26"15,12 0 1,40-13-1,-13 0 1,-13-14 0</inkml:trace>
  <inkml:trace contextRef="#ctx0" brushRef="#br0" timeOffset="27560.41">10398 1852 0,'-26'-53'0,"-14"27"15,-26-1 1,13 27-1,0 13-15,13 14 16,14-1-16,13 1 0,-27 65 16,40-65-16,0-1 15,13 27-15,-13-26 0,53 26 16,-40-40-16,40 0 16,-26-13-16,-14 0 0,40-26 15,-27 26-15,1-14 16</inkml:trace>
  <inkml:trace contextRef="#ctx0" brushRef="#br0" timeOffset="27828.15">10464 1879 0,'-13'39'16,"13"1"-16,-13-14 0,0 54 16,13-54-16,0-13 15,-14 40-15,14-39 16,0 12-16,0-13 15,14 0 1,-14-26-16,13 0 16,-13 0-16,13-14 0,0 1 15,1-1-15,-1 14 0,13-13 16,-13 13-16,1 13 0,12-14 16,-13 14-16,14 27 15,-14-27-15,0 26 16,0-26-16,-13 13 15</inkml:trace>
  <inkml:trace contextRef="#ctx0" brushRef="#br0" timeOffset="28099.54">10676 2196 0,'0'13'0,"0"-26"0,0 39 15,0-12-15,13-14 16,-13 0 0,13 0-1,-13-14-15,0-12 16,0 0-16,0 12 0,14-39 16,-1 40-16,-13 0 0,26-13 15,-12 12-15,12 1 16,-13 0-16,14 13 15,-14 0-15,0 0 0,27-13 16</inkml:trace>
  <inkml:trace contextRef="#ctx0" brushRef="#br0" timeOffset="28316.03">11060 1786 0,'0'13'0,"0"0"16,-14 27-16,14-27 0,0 14 16,-13-1-16,13 14 15,-13-14-15,13 14 16,0-13-16,-13 25 0,13-38 16,13 12-1,-13-13-15,13 1 0,0-14 16</inkml:trace>
  <inkml:trace contextRef="#ctx0" brushRef="#br0" timeOffset="28507.05">11046 2170 0,'14'0'0,"12"-14"16,-13 1-16,0 0 0,1 0 0,12-1 16,-13 1-16,27-40 15,-40 40-15,13-13 16,-13 12-16,0 1 16,-13 0-1,0 26-15,-14 0 0,14 1 16,0 12-1,0-13-15,13 1 0,0 25 16,13-26 0,13 1-16,-12-14 15,12 0-15</inkml:trace>
  <inkml:trace contextRef="#ctx0" brushRef="#br0" timeOffset="28758.89">11377 2024 0,'0'-26'0,"-13"12"15,26 14 1,0 27 0,1-27-16,-1 26 15,0-12-15,0 12 16,0-13-16,-13 27 16,14-27-16,-14 0 0,0 1 15,-27 25 1,1-26-1,13 1 1,-14-28-16,14 1 16,0-26-16,13 25 15,13-25-15</inkml:trace>
  <inkml:trace contextRef="#ctx0" brushRef="#br0" timeOffset="28988.57">11867 1733 0,'13'13'0,"-26"27"16,-27 26 0,27-39-16,-14 25 15,14-25-15,-13 13 16,12-14-16,-12 1 0,13-14 15,-1 0-15,1 0 0,13 0 16,-13-26-16,13 0 16</inkml:trace>
  <inkml:trace contextRef="#ctx0" brushRef="#br0" timeOffset="29155.29">11628 1839 0,'0'-13'0,"0"26"16,14 27-1,-1-1 1,-13-12-16,26 26 16,-26-40-16,14 13 0,-1 1 15,0-14-15,-13 0 0,27 14 16,-14-14-16,0-13 16</inkml:trace>
  <inkml:trace contextRef="#ctx0" brushRef="#br0" timeOffset="29402.25">11906 2117 0,'27'-14'0,"-14"14"16,-13-13-16,13-13 16,0 26-16,-13-13 0,14-27 15,-14 27-15,0-1 0,0 1 0,0 0 16,13 0-16,-13-1 0,0 1 15,13 13 17,0 0-17</inkml:trace>
  <inkml:trace contextRef="#ctx0" brushRef="#br0" timeOffset="50348.28">13494 1548 0,'-40'26'0,"27"-26"16,0 0-16,-1 0 0,14 14 15,-13-14-15,26 0 32,1 0-17,-1 0-15,40 0 16,-40 0-16,53 0 16,-53 0-16,53 0 15,-52 0-15,25 0 16,-25 0-16,-1 0 15,0 0-15</inkml:trace>
  <inkml:trace contextRef="#ctx0" brushRef="#br0" timeOffset="50783.21">13705 1455 0,'-13'0'0,"0"0"16,26 0-1,0 0 1,1 0-16,-1 13 16,0-13-16,0 0 0,27 0 15,-27 0-15,0 14 16,14-14-16,-14 13 16,-13 0-16,0 0 15,-13 27 1,0-27-16,-1 1 0,-25 12 15,12-13-15,-12 0 16,12 1 0,40-28-1,27 14 1,-13 0-16,-14 0 16</inkml:trace>
  <inkml:trace contextRef="#ctx0" brushRef="#br0" timeOffset="51242.93">13428 2540 0,'-14'13'0,"28"-13"32,-1 0-32,0 0 0,40 0 15,-40-13-15,14 13 0,39-26 16,-40 26-16,14-14 15,-14 1-15,-12 13 0,25-13 16,-25 0-16,-1 13 16,13-14-16</inkml:trace>
  <inkml:trace contextRef="#ctx0" brushRef="#br0" timeOffset="51515.04">13745 2368 0,'-13'0'15,"26"0"-15,-13 0 16,27 0 0,25 0-1,-38 13-15,25 14 16,-25-14-16,-1 27 16,-13-27-16,-27 40 15,14-27-15,-27 14 16,27-27-16,-26 14 15,25-27-15,1 13 16,0-26 0,26-1-1,0 1-15</inkml:trace>
  <inkml:trace contextRef="#ctx0" brushRef="#br0" timeOffset="58273.29">847 410 0,'0'-13'0,"0"0"16,-14 26-1,28 27 1,-14-14-16,0 0 16,0 80-16,0-66 15,0 13-15,0-40 16,0 14-16,0 12 16,0-25-16,0-1 0,0 13 0,0-13 15,0 1-15,-14-14 16,14-14-16,-13-12 0,13 0 15,-13 12-15,0-78 16,13 65-16,0-52 16,0 52-16,0-26 0,26-26 15,-13 53-15,1-1 0,25-26 16,-25 40-16,52 0 16,-53 26-16,13 27 15,-26-27-15,0 66 16,-13-52-16,-13 52 15,26-52-15,-27 12 16,14-25-16,0 12 16,0-13-16,13 0 15,-14-13-15,28 0 16,12 0 0,-13 0-16,14-13 15,-14 13-15,0 0 0,40 27 16,-40-27-16,14 26 15,-14-26-15,13 27 16,-26-14-16,27 0 16,-27 0-16,13-13 15,0-13-15,1-13 16,-1 26-16</inkml:trace>
  <inkml:trace contextRef="#ctx0" brushRef="#br0" timeOffset="58415.78">1230 688 0,'14'13'0,"-14"0"15,0 14-15,0-14 0,0 0 16,0 40 0,0-40-16,0 1 15,13 12-15,-13-13 16,0-26-16,0 0 16</inkml:trace>
  <inkml:trace contextRef="#ctx0" brushRef="#br0" timeOffset="59933.08">1482 1085 0,'0'-13'0,"0"-1"15,-14 28 1,14 38-1,0-25-15,0 26 16,0-27-16,14 27 16,-14-26-16,0 12 15,0-25-15,0 12 0,0 14 16,0-27-16,0 13 16,0-12-16,-14-14 15</inkml:trace>
  <inkml:trace contextRef="#ctx0" brushRef="#br0" timeOffset="60394.64">1429 1746 0,'-13'0'0,"13"-13"0,0 0 16,13-14-16,0 14 16,0 0-16,0 13 0,14-13 15,-14 13-15,14 26 16,-14-13-16,-13 14 15,13-14-15,-13 0 0,0 27 16,-13 0-16,0-27 0,-1 40 16,1-40-16,0 13 15,0-12-15,-14 25 16,27-25-16,-13 12 16,0-26-16,26 0 15,13 0 1,-12 0-16,12 0 15,1 0-15,-14 0 0,27 0 16,-14 0-16,0 27 16,-26-14-16,14 40 15,-14-40 1</inkml:trace>
  <inkml:trace contextRef="#ctx0" brushRef="#br0" timeOffset="60824.74">1482 2315 0,'-14'0'0,"14"-13"15,14 13-15,-1 0 16,0-13-16,0 13 16,27 26-1,-27 14 1,-13-14-1,0-13-15,0 14 16,0-14-16,0 0 0,0 1 16,14-1-1,12-13 1,14 13 0,-27-13-16,13 27 15,-12-14-15,12 26 16,-26-12-16,0 13 15,-13-1-15,0-12 16,-1-1-16,-12 14 16,13-27-16,-40 0 15,26-13-15,1 0 16,-1-13-16,14 13 0,-13-26 16,12 12-16,1 1 0,-13-26 15,26 25-15,0-25 16,0 25-16</inkml:trace>
  <inkml:trace contextRef="#ctx0" brushRef="#br0" timeOffset="61637.97">2977 384 0,'-14'-14'0,"1"1"15,26 13 1,1 66-16,-14 0 16,0-26-16,0 66 15,0-80-15,0 27 16,0-13-16,0 0 0,0-1 15,0-12-15,0-1 0,0 14 16,0-27-16,0 0 0,0 1 16,0-1-1,0-40-15,0 14 0</inkml:trace>
  <inkml:trace contextRef="#ctx0" brushRef="#br0" timeOffset="61994.41">2977 357 0,'26'-26'0,"-13"13"0,14-1 16,-14 14-16,13 40 15,-26-27-15,0 53 16,14-39-16,-14 12 16,-27 14-16,27-26 0,-40 39 15,40-53 1,-26 14-16,13-14 0,13 0 15,-13 0-15,13 1 16,-14-14-16,28-14 16,12 14-1,-13 0-15,53 14 16,-39-1-16,26 13 16,-27-12-16,14 38 15,-27-38-15,0 25 16,-13-25-16,14-1 15,-14 0-15,0 0 16,13 0-16,-13-26 16,-13 0-16,26 0 0</inkml:trace>
  <inkml:trace contextRef="#ctx0" brushRef="#br0" timeOffset="63486.43">3426 886 0,'14'-13'31,"-1"13"-15,0 0 0,0 0-16,14 13 15,-27 14 1,0-1-1,-27 14 1,14-14 0,0 1-16,13-14 15,13 0 17,0-13-17,27-13-15,-27 13 16,0-13-16,1 13 0,-1 0 15,0 0 1,0-13-16</inkml:trace>
  <inkml:trace contextRef="#ctx0" brushRef="#br0" timeOffset="65711.17">4128 1151 0,'-14'0'16,"14"-27"0,27 1-1,-1 13-15,14-14 16,-14 27 0,1 27 15,-14-14-31,-13 0 15,0 0-15,0 14 16,-13 13-16,13-27 0,-13 0 0,13 0 0,-14 1 16,14-1-16,-13 0 15,13 0-15,-13 0 32,13 1-1,-13-14 16,26 0 78,-13 13-110,13-13 17,-13 13-17,0 0 1,0 1-1,0-1-15,-13 0 0,0 27 16,-1-27-16,-12 13 16,13-12-16,-14 12 15,14-13-15,-13 1 16,39-14 31,27-14-32,12 1 1,1 0 0,0 0-16,0-1 15,-26 14 1,-14 0 0,0 0 15,-13 14-16</inkml:trace>
  <inkml:trace contextRef="#ctx0" brushRef="#br0" timeOffset="66554.65">4088 1177 0,'-13'-13'0,"13"0"16,-14 0-1,14-1-15,27 1 16,-14 13 0,0 0-1,14 13-15,26 14 16,-40-14 0,13 27-16,-12-27 15,-1 40-15,-13-40 16,0 27-16,-13 0 15,-1-1 1,1-25-16,-13 12 0,26-13 0,-14 0 16,-12 14-16,13-27 15,-14 13-15,27 0 0,-13-13 16,0 14 0,13-28-1,26 14 1,1-13-16,-14 13 0,0 0 0,27-13 15,-14 13-15,-12 0 16,-1 0-16,13 0 0,1 0 16,-14 0-16,27 13 15,-27-13-15,-13 13 16,-13-13 15</inkml:trace>
  <inkml:trace contextRef="#ctx0" brushRef="#br0" timeOffset="67060.68">4299 1680 0,'-13'0'15,"-13"0"1,13 13-16,-27 27 16,27-27-16,-14 27 15,14-27-15,0 14 0,-14-1 16,27 1-16,-13-1 15,13-13-15,0 0 0,13 14 16,1-14-16,-1-13 0,26 13 16,-25-13-16,52-13 15,-53 13-15,13-13 16,-12 13-16,-1-13 16,13-14-16,-26 14 15,0 0 1</inkml:trace>
  <inkml:trace contextRef="#ctx0" brushRef="#br0" timeOffset="67238.04">4299 1759 0,'-13'-13'0,"0"13"15,13 27 1,0 26-16,0 13 16,0 13-1,13 40 1,-13-39-1,13-14 1,-13-27-16,0-12 16</inkml:trace>
  <inkml:trace contextRef="#ctx0" brushRef="#br0" timeOffset="67600.41">4207 2355 0,'-13'0'0,"-1"0"15,1 53 1,13-27-16,13 27 16,-13-26-16,27 25 15,13 1 1,-14-26-1,-13-27-15,27 13 16,-14-26-16,1-27 16,-27 27-16,13-27 15,-26 14-15,-14-1 16,1 27-16,13-13 0,-40 0 16,40 13-16,-14 0 15,14 0-15,0 0 16,-1 0-16,1 13 0,0-26 15,26 0 1</inkml:trace>
  <inkml:trace contextRef="#ctx0" brushRef="#br0" timeOffset="68858.5">4723 1495 0,'13'13'47,"-26"27"-47,13-27 16,0 0-16,-13 14 15,-1-14-15,14 0 16,-13-13-1,13 13-15,-13-26 32</inkml:trace>
  <inkml:trace contextRef="#ctx0" brushRef="#br0" timeOffset="69896.69">5173 1164 0,'0'-13'0,"-14"0"0,-25-27 16,25 27-1,1 0-15,0 13 16,0 0-16,0 13 31,26 26-15,13 1 0,14 0-1,-14 0-15,-26-27 16,14 26-16,-1-25 0,-13-1 15,0 13 1,0-12-16,0-1 0,-13 40 16,13-40-16,-14 0 0,1 0 15,0 1-15,0-1 0,-27-13 16,14 0-16,-1-27 16,27 1-16,0 13 15,-13-14 1,26 1-16,14-27 0,-14 26 15,0 1-15,0 13 16,0 0-16,27-27 16,-27 27-16,1 13 15,-1 13-15,0 27 16</inkml:trace>
  <inkml:trace contextRef="#ctx0" brushRef="#br0" timeOffset="70177.7">4908 1852 0,'-13'0'16,"13"13"-1,0 14-15,0-14 16,-13 40 0,13-40-16,0 0 0,0 27 15,0-27 1,-14-13 0,14 14-16</inkml:trace>
  <inkml:trace contextRef="#ctx0" brushRef="#br0" timeOffset="70480.87">4961 1733 0,'13'-26'0,"14"12"0,12-12 16,-12 13-1,-14 13 1,0 0 0,14 39-1,-14-12 1,-13-1-16,0 14 16,0-27-16,0 0 0,0 27 15,0-27-15,0 14 16,0-14-16,0 0 0,0 0 15,-13-13 1,-1 0-16</inkml:trace>
  <inkml:trace contextRef="#ctx0" brushRef="#br0" timeOffset="70633.12">4974 1812 0,'27'-26'0,"12"-1"15,-12 14-15,-14 13 0,53-26 16,-53 26-16,1 0 16,25 13-16,-39 0 15,0 0-15</inkml:trace>
  <inkml:trace contextRef="#ctx0" brushRef="#br0" timeOffset="71098.82">4882 2725 0,'-14'-13'16,"14"26"-1,-13 14 1,0 12-16,0 1 16,-1-13-1,1-14 1,13-26 15</inkml:trace>
  <inkml:trace contextRef="#ctx0" brushRef="#br0" timeOffset="71420.06">5133 2434 0,'-13'0'0,"-1"0"15,-12 0-15,13 0 16,-40 27-16,40-14 16,13 13-1,0-12-15,13 25 16,0-26-16,0 1 0,14-1 15,12 27-15,-12-27 16,-1 13-16,-12-12 0,25 25 16,-25-26-16,-14 14 15,13-14-15,-26 0 16,-14-26 0,14 0-16,0 13 15</inkml:trace>
  <inkml:trace contextRef="#ctx0" brushRef="#br0" timeOffset="71575.23">5040 2487 0,'14'-26'15,"-14"12"-15,13 1 0,40 0 16,-40 0-16,40-1 16,-40 14-16,14 0 0,12-13 15,-12 0-15,12 13 16,-25 0-16,-1-13 15</inkml:trace>
  <inkml:trace contextRef="#ctx0" brushRef="#br0" timeOffset="72862.37">5345 1733 0,'-14'0'0,"-25"13"15,12-13-15,14 27 16,-27 39-16,27-40 16,-13 27-1,12-26-15,1-1 0,-13 40 16,26-52-16,0 12 0,-14-13 16,14 0-16,14 1 0,-1-14 15,0 0-15,27-27 16,-14 14-16,1-13 15,-1 12-15,-13 1 0,27-13 16,-27 12-16,1 14 0,-1-13 16,0 26-1,-13 14 1,0-14-16,0 0 0,0 27 0,-26 13 16,26-13-1,-14-14-15,14-13 0,0 0 16,0 1-16,14-1 15,12-40 1,-13 27-16,27-26 16,-27 13-16,14 0 15,-14 13-15,0-14 0,0 14 16,1 14 0,-14-1-1,0 0-15,-14 13 16,1 1-16,0-14 15,0 0-15,-14 14 0,14-27 16,0 13-16,-14 0 0,14-13 16,0 0-16,-27-13 15,27-27 1,0 27-16,13-40 16,13 14-16,0 25 0,-13-12 0,27-1 15,-27 14-15,26-26 16,-39 52-1,-14 26 1,14-25-16,0-1 16,-14 13-16,14-12 0,0-1 15,-13 0-15,12 0 16,14-26 0,14 0-16,-1-14 0,40-26 15,-40 40 1,66-40-16,-13 27 15,1 13 1,-15 13 0,-12 26-1,-27 14 1,-13-14-16,-13 14 16,13-27-16,0 0 15,0 1 16,0-1 1</inkml:trace>
  <inkml:trace contextRef="#ctx0" brushRef="#br0" timeOffset="73639.66">5212 2752 0,'-26'13'47,"-1"0"-31,14-13-16,0 13 0,-27 1 16,27-14-16,-13 13 15,12-13-15,1 0 16,0 13-16,0-13 15,26 0 17,0 0-17</inkml:trace>
  <inkml:trace contextRef="#ctx0" brushRef="#br0" timeOffset="78778.52">1124 4101 0,'27'-13'15,"-40"-40"1,-1 40-16,-12-27 16,-27 14-1,-13-1 1,-13 54-1,26 25-15,39-25 16,1 39-16,13-53 0,27 40 16,-27-40-16,13-13 15,0 14-15,14-14 16,-1 0-16,-13 0 0,53-27 16,-52 14-16,12-13 15,-13 12-15,14 1 0,-14-40 16,0 40-1,0-14-15,-13 54 32,0 13-17,0 39 1,0-39-16,0 26 16,0-40-16,0 14 0,0 39 15,0-52-15,0 12 0,0 54 16,0-80-16,0 53 15,0-39-15,14-1 16,-1-26 0,-13-26-16,13 13 15,0-40 1,-13 40-16,14-27 16</inkml:trace>
  <inkml:trace contextRef="#ctx0" brushRef="#br0" timeOffset="88647.82">569 5622 0,'0'-13'0,"-13"-13"16,-1 26-1,14 39-15,0 1 16,0-13-16,-13 145 15,13-133-15,0 14 16,-13 26-16,13-39 0,0 0 16,-13-14-16,13 40 15,-14-52-15,14-1 16,0-40-16,-13-25 16,0-54-1,13 79-15,-13-92 16,13 80-16,0-54 15,13 27-15,0 0 16,0 39-16,1 1 0,12-1 16,-13 14-16,14 0 15,-1 13-15,-12 0 0,12 13 16,0 27 0,-26-14-16,0 27 15,-13 0-15,-13 40 16,13-67-16,-27 14 15,27-14-15,-1-13 0,1 14 16,-13-1-16,12-26 16,1 14-16,13-1 15,13-13 1,27 13-16,-27-13 16,14 13-1,-14-13-15,0 13 0,1-13 0,12 27 16,-13-27-16,-13 13 0,27 14 15,-14-14-15,0 0 16,-13 0-16,0-26 16,0 0-1,0 0 1</inkml:trace>
  <inkml:trace contextRef="#ctx0" brushRef="#br0" timeOffset="88978.87">847 5966 0,'0'27'16,"0"12"-1,0 1 1,0-27-16,0 40 16,0-39-16,0 12 0,0-13 15,0 0-15,0 1 16,-14-14-16,14-14 15,0 1 1,0 0-16</inkml:trace>
  <inkml:trace contextRef="#ctx0" brushRef="#br0" timeOffset="89704.48">1045 6138 0,'0'-26'79,"13"26"-33</inkml:trace>
  <inkml:trace contextRef="#ctx0" brushRef="#br0" timeOffset="91613.87">1058 6152 0,'0'-14'16,"0"1"468,14 0-453,-1 13-15,-13 13 0,0 0-1,-13 1-15,13-1 16,-14-13 15,14-13 0,0-1 1,14 14-1,-14-13 47,0 0-47,0 26 16,13-13-31,-13 13-1,0 1 1,0-1 31,0-26-47,0-1 31,0 1-15</inkml:trace>
  <inkml:trace contextRef="#ctx0" brushRef="#br0" timeOffset="93047.35">1270 1045 0,'-13'0'0,"26"0"31,40-13-31,-13 0 16,-14 13-16,93-40 15,-79 27-15,0 13 0,26-27 16,-27 14-16,-12 13 16,26-13-16,-27 0 0,-13 13 15,1 0-15,-1 0 0,0 13 16,-39 0 0,12-13-16,1 0 15</inkml:trace>
  <inkml:trace contextRef="#ctx0" brushRef="#br0" timeOffset="93605.88">1508 556 0,'0'-14'16,"-13"14"-16,13 27 15,-13 13 1,13-27-16,0 13 0,-14 27 16,1-26-16,13-14 0,-13 53 15,13-53 1,0 0 0,13-39-1,0-27 1,-13 13-1,14-52-15,-1 39 16,13 26 0,-12 14-1,12 53 1,14 0-16,-27 26 16,0-27-1,0 1 1,-13-27-16,0 1 15,-26-1 1</inkml:trace>
  <inkml:trace contextRef="#ctx0" brushRef="#br0" timeOffset="93766.53">1442 754 0,'-13'0'0,"13"-13"0,13 13 16,13-13-1,-12 13-15,52-14 16,-53 14-16,53-26 16,-13 13-1,-13 13 1,-27 0-16</inkml:trace>
  <inkml:trace contextRef="#ctx0" brushRef="#br0" timeOffset="94884.11">3995 1005 0,'13'-26'16,"80"-1"0,-53 27-16,105-26 15,-92 26-15,119-26 16,-106 26-16,106-14 16,-119 14-16,53-13 15,-53 13-15,-13 0 0,65 0 16,-78-13-16,-1 13 15,-12 0-15,-1 0 16,0 0-16,-26 0 16,0 0-16,-1 0 15,1 0-15,0 0 0</inkml:trace>
  <inkml:trace contextRef="#ctx0" brushRef="#br0" timeOffset="95426.71">4657 265 0,'-14'39'16,"14"41"0,0-14-16,0-27 0,0 81 15,0-68-15,14 68 16,-14 12-16,13-53 0,-13 1 15,13 65 1,-13-66-16,0 1 0,13 79 0,1-80 16,-14 80-16,13-93 15,-13 13-15,13 54 16,-13-81-16,13 134 16,-13-147-16,13 107 0,-13-106 15,0 39 1,0-53-16,0 14 0,0 13 15,0-40-15,0 40 16,0-40-16,0 1 16,0-1-1,14-13-15,-28-13 0,1-27 16,13 13 0,-13-12-16,0 12 0,0-26 15</inkml:trace>
  <inkml:trace contextRef="#ctx0" brushRef="#br0" timeOffset="96419.8">3982 384 0,'0'13'16,"0"40"0,0 13-16,0-40 15,0 93-15,13-92 16,-13 26 0,0-40-16,0 14 15,0-14-15,0-26 16,0-1-16,-13-39 15,13 14-15,0-14 16,0 13-16,26-39 16,-26 52-16,14 1 0,12-1 15,-13 1-15,1 13 16,-1 13-16,0 0 16,0 13-16,1 0 0,-14 0 15,0 27-15,0-14 16,0-12-16,0 12 0,-14 1 0,14-14 15,-13 13 1,13-12-16,0-1 0,-13-13 16,39 0-1,-12 0 1,-1 0-16,13 13 16,-13 0-16,1-13 0,12 40 15,-26-14 1,0 1-16,-13-1 0,-27 40 15,27-52-15,-40 39 16,40-53-16,-14 26 16,1-26-16,13 0 0,-1-13 31,14 0-31,14-14 0,12 1 16,1 12-16,-14 1 0,13 0 15</inkml:trace>
  <inkml:trace contextRef="#ctx0" brushRef="#br0" timeOffset="96766.87">5080 357 0,'-53'-13'16,"0"26"-16,0 27 16,27 39-1,26-39-15,13 53 16,0-67-16,27 14 15,-14-14-15,-12-13 0,65 27 16,-13-27 0,-26-13-1,-14 14 1</inkml:trace>
  <inkml:trace contextRef="#ctx0" brushRef="#br0" timeOffset="98292.64">556 5596 0,'-27'-66'0,"27"26"16,0 27-16,0 0 0,0-14 0,27 1 16,-14 26-16,0 26 15,0 1-15,1 26 16,-14-27-16,0 14 0,0 13 15,-14 13-15,14-27 0,-26 41 16,-1-54-16,1 40 16,13-39-16,-14-1 0,-12 14 15,39-27-15,-14-13 16,14-26-16,14-27 16,-1 26-16,66-78 15,-39 65-15,26-26 16,-26 53-16,-1-14 0,54 14 15,-80 13 1,40 13-16,-40 0 0,1 1 16,-1 25-16,-13-12 0,0-14 15,-13 53-15,-40 40 16,26-66-16,-52 52 16,52-79-16,-12 27 15,12-40-15,1 0 16,-1-13-16,14-40 15,13 26-15,66-78 16,27 39 0,-1 52-16,-39 28 15,-39-14-15,38 52 16,-38-25-16,-1 39 16,-53 53-1,14-79-15,-40 52 16,39-65-16,1-1 0,-1-12 15,-26-1-15,40-13 0,-13-13 16,12-67 0,14 54-16,27-67 15,-14 40-15,14 13 0,52-26 16,-26 40 0,-27 13-16,40 13 15</inkml:trace>
  <inkml:trace contextRef="#ctx0" brushRef="#br0" timeOffset="99040.8">648 6668 0,'-13'-14'0,"13"1"0,-13 26 15,0 14-15,-1 26 16,14-14-16,-13 1 0,0 0 0,-14 92 16,27-106-16,-13 41 15,0-54-15,13 40 16,0-40-16,13-13 15,-13-13 1,27-53-16,-1-40 16,1-13-1,-1 26 1,-13 14 0,14 52-1,12 107 1,-39-54-16,27 93 15,-14-79-15,0 26 16,-13-26-16,14 26 16,-1-40-16,-13 1 15,0-14 1,-27 0-16,14-13 16,-27-26-16</inkml:trace>
  <inkml:trace contextRef="#ctx0" brushRef="#br0" timeOffset="99195.38">542 6998 0,'14'-13'15,"-1"13"-15,27-13 0,-27 13 16,13-13-16,27 13 0,-26-14 16,12 14-16,1 0 15,-27 0-15,67 14 16,-67-14-16,13 0 0</inkml:trace>
  <inkml:trace contextRef="#ctx0" brushRef="#br0" timeOffset="99934.58">1852 6747 0,'-40'-27'16,"27"41"0,13 25-1,0-12-15,-13 52 16,13-66-16,0 27 16,0-13-16,0-1 0,0 14 15,0-27-15,0 0 0,0 14 16,0-41-1,0-25 1,-13 25-16,13-12 0,0-40 16,0 26-16,0 27 0,13-66 15,0 52-15,0 1 0,14-27 16,-14 40-16,14-1 16,-14 14-16,0 14 15,0-14-15,0 66 16,-13-40-16,0 1 15,0-14-15,0 26 0,-26 28 16,26-54-16,-13 13 16,26-26-1,13-13 1,1 13-16,13 0 16,-27 0-16,40 13 15,-40 1-15,13 12 16,-26-13-16,0 14 15,0-14-15,-13 13 0,-13 1 16,13-27-16,-1 13 0,-12 14 16,-1-14-16,14-13 15,-27 13-15,27-13 16,-13-40 0,39 27-16,13-27 15,-12 27-15,12 13 16</inkml:trace>
  <inkml:trace contextRef="#ctx0" brushRef="#br0" timeOffset="100272">3135 6601 0,'-26'-13'16,"13"13"-16,-40 13 16,26 1-16,14 12 0,0 1 0,-27 25 15,27-12-15,13-13 0,-13 12 0,13-12 16,0 26-16,13-27 0,0 1 15,14 12-15,-1-26 16,-13 1-16,40-14 0,-40 0 16,14 0-16,52-27 15,-52 27-15,-14-13 0,0 0 0,27-14 16,-40 1-16</inkml:trace>
  <inkml:trace contextRef="#ctx0" brushRef="#br0" timeOffset="101743.26">1310 6456 0,'26'26'16,"-26"40"0,13-26-16,1 106 15,-14-93-15,13 92 16,0-66-16,0 1 0,14 211 16,-27-199-16,26 133 15,-13-53-15,14 199 16,-14-199-16,14 185 15,-14-251-15,13 317 16,-12-304-16,-1 185 16,0-198-16,0 106 15,0-106-15,-13 0 0,14 92 16,-1-92-16,-13 66 16,13-80-16,-13-12 0,0-14 15,13 53-15,-13-66 16,0 26-16,0-39 0,0-27 15,0 27-15,-13-40 16,13-40 0,-13 14-16,13-14 0,0 14 0</inkml:trace>
  <inkml:trace contextRef="#ctx0" brushRef="#br0" timeOffset="102384.19">2461 6469 0,'0'79'0,"0"-39"0,13 172 15,-13-120-15,13 1 0,40 396 16,-27-317-16,14 133 16,-13-147-16,26 186 15,-27-172-15,-13-39 16,27 171-16,-27-211 16,40 317-1,-40-318-15,1 1 0,-1-14 0,13 93 16,-13-92-16,27 118 15,-27-132-15,1-13 0,12 40 16,-26-67-16,26 27 16,-26-40-16,0-26 15,-13-13-15</inkml:trace>
  <inkml:trace contextRef="#ctx0" brushRef="#br0" timeOffset="103175.26">450 7474 0,'-53'14'0,"40"-14"16,39 0 0,1 0-1,-1 0-15,27 13 0,26-13 16,-26 0-16,0 13 0,106-13 15,-106 13-15,92-13 16,-65 0-16,158 14 16,-146-14-16,80 13 15,-79-13-15,0 0 0,184 0 16,-184 0-16,13 0 16,-27 0-16,14 0 0,238-13 15,-239 13-15,133 0 16,-159 0-16,67 0 15,-107 0-15,14 0 16,105 0-16,-26 13 16,-79-13-16,26 0 15,-53 0-15,1 0 16,12 0-16,-13 0 16,-26 0-16,0 0 15</inkml:trace>
  <inkml:trace contextRef="#ctx0" brushRef="#br0" timeOffset="104153.08">873 7739 0,'0'13'16,"0"1"-16,0 12 15,0 40 1,0-26-16,-13 52 15,0-52-15,13-13 0,0 12 16,0-26-16,13 27 0,0 0 16,-13-27-16,13 0 15,-13 1-15,0-1 16,0 0-16</inkml:trace>
  <inkml:trace contextRef="#ctx0" brushRef="#br0" timeOffset="104488.29">886 8493 0,'0'-13'0,"0"0"16,0-1-16,0 28 16,0-1-16,0 27 15,0-14-15,0 0 16,0 27 0,0 0-1,0 0 1,0-26-16,0-1 15,0 14 1,0-27-16,-13 14 16</inkml:trace>
  <inkml:trace contextRef="#ctx0" brushRef="#br0" timeOffset="104748.53">873 9181 0,'0'27'0,"-13"-1"16,0 0-1,13-12-15,0 52 16,0-40-16,0 27 16,0-26-16,0-1 0,0 27 15,0-27-15,13 54 16,-13-67-16,0 14 15,13-27-15,-13 13 0,13-13 16,-13-13 0,14-1-16,-14 1 15</inkml:trace>
  <inkml:trace contextRef="#ctx0" brushRef="#br0" timeOffset="105380.94">701 9895 0,'-13'0'0,"26"-13"16,0 13-1,1-13-15,52 13 16,-53 0-16,0 0 0,27 13 16,-27 0-16,0-13 15,1 27-15,-1 26 16,0-40-16,-13 40 15,-13 0-15,-14 13 16,1-40-16,-14 41 16,27-54-16,-13 13 15,12-12-15,1-1 0,13 0 16,0-26 0,13 13-16,14-27 15,-14 14-15,13 0 0,27-14 16,-39 27-16,25-13 15,-12 13-15,-14 0 0,13-13 16,-12 13-16,12 13 0,-13 14 16,-13-14-16,0 0 15</inkml:trace>
  <inkml:trace contextRef="#ctx0" brushRef="#br0" timeOffset="105812.67">807 10676 0,'26'-27'16,"1"1"-16,-14 26 15,0-13-15,1 13 0,-1 0 16,13 13 0,-13 0-16,-13 0 0,0 14 0,0 26 15,0-13-15,-26 26 16,13-27-16,-27 67 16,27-93-1,0 14-15,-1-14 0,-12 27 16,39-40-1,14 0 1,-27-13-16,26 13 0,1-14 16,-14 14-16,13-13 0,14 0 15,-14 13-15,-12-13 0,25 13 16,-25 0-16,-1 0 16,0 13-16,0-13 0,-13 13 15,0 0 1</inkml:trace>
  <inkml:trace contextRef="#ctx0" brushRef="#br0" timeOffset="106294.51">781 11602 0,'39'-26'15,"-26"26"-15,14 0 16,-14 0-16,40 26 15,-40-13-15,0 27 16,-13-27-16,14 14 0,-14-1 16,0 1-16,-14 12 0,-12 14 15,13-26-15,0-1 0,-14-13 16,-13 27-16,40-27 16,-13 0-16,0-13 15,26-13 1,14 0-16,-14 0 0,40-14 15,-27 14-15,27 0 16,-40 13-16,14-13 16,26 13-16,-40 0 15,27 26-15,-27-13 16,-13 0-16,13 27 16,-13-27-16,-13 40 15</inkml:trace>
  <inkml:trace contextRef="#ctx0" brushRef="#br0" timeOffset="106778.27">820 12343 0,'0'-13'0,"27"13"16,-14 0-16,0 0 15,14 13 1,-14 0-16,13 0 0,1 27 16,-27-27-16,13 27 15,-26 0 1,-1-1-1,-12-26-15,0 14 16,26-14-16,-14-13 16,14-13-16,14 13 15,-1 0-15,0-13 0,0 13 16,14 0-16,-14 0 16,13 13-16,1 13 0,-14-12 15,0 12-15,-13 1 0,0-14 16,-13 40-16,13-27 15,-40 14 1,27-27-16,-40 27 16,27-27-16,-14-13 15,27 13-15,0-13 16</inkml:trace>
  <inkml:trace contextRef="#ctx0" brushRef="#br0" timeOffset="107188.82">820 13150 0,'0'-13'0,"27"-14"15,12 14 1,-25 13-16,12 0 0,-13 0 15,14 13-15,-1 14 16,-13-14-16,-13 13 16,0-13-16,-13 40 15,0-39-15,-14 12 16,14-26 0,13-13 15,40 13-16,-14 0 1,-12 0-16,-1 13 0,0-13 0,27 40 16,-27-40-16,0 39 15,-13 1 1,-13-13-16,-13-1 16,12-13-16,1 1 0,-40 12 15,40-26-15,-14 13 16</inkml:trace>
  <inkml:trace contextRef="#ctx0" brushRef="#br0" timeOffset="107615.49">900 13573 0,'26'-13'15,"0"13"1,54 13-1,-14 14 1,-66-14-16,26 0 0,-12 0 16,-14 14-16,0-1 0,0-13 15,0 1-15,-14 25 16,1-39-16,0 14 0,0-1 16,0-13-16,-14-27 15,40 27 1,14 0-1,-14 0-15,13 14 16,-12-1-16,12 0 16,-26 0-16,0 14 15,0-14-15,-13 0 0,-14 27 16,14-27-16,-13 0 16,13 1-16,-54 38 15,41-38-15,13-1 0,-27-13 16,14-13-16,12 13 0,-25-53 15,39 26-15,0-39 16,0 53-16,0-106 16</inkml:trace>
  <inkml:trace contextRef="#ctx0" brushRef="#br0" timeOffset="109050.83">1931 8162 0,'0'-53'16,"14"27"-1,-14 13-15,13 13 0,0-13 16,0 13-16,1 0 15,12 26 1,-26 0-16,0-12 16,0 25-16,-13 28 15,0-41-15,13 0 0,-14 1 0,-12 39 16,13-39-16,-1-1 16,1 0-16,0 1 15,0-14-15,26 0 31,13-13-15,1-13-16,26 0 16,-40 13-16,14 0 15,-14-13-15,0 13 0,13 0 16,-12 0-16,-1 0 16,13 0-1</inkml:trace>
  <inkml:trace contextRef="#ctx0" brushRef="#br0" timeOffset="109810.46">3373 7805 0,'0'0'0,"-26"0"0,0 0 0,-14 13 16,27 1-16,-14-1 15,14-13 1,13 13-16,26 0 15,-12 1-15,12-1 16,-13 0-16,1 0 0,12 1 0,27 25 16,-40-26-16,14 27 15,-14-13 1,-13 25-16,0-38 16,-13 52-16,-14-26 15,14-27-15,-14 0 0,1 13 16,13-12-16,-40-14 15,26-14 1,14-25-16,13 26 16,13-67-1,14 54-15,13-40 16,-14 52-16,0-12 16,1 13-16,-14-1 0,14 1 15,-14 26 1</inkml:trace>
  <inkml:trace contextRef="#ctx0" brushRef="#br0" timeOffset="110540.45">2170 10081 0,'-14'-14'0,"28"28"0,-28-41 16,28 14-16,25 0 15,-26 13-15,1 0 16,12 0-16,-13 13 0,14 40 16,-14-27-16,-13 14 15,0 0-15,0-14 16,0 27-16,-13-26 0,13-1 0,-27 53 16,14-65-1,0 25-15,0-25 0,13-1 16,-14 0-16,28-13 15,-1-13 1,0 0-16,0-1 0,54-12 16,-41 13-16,27-14 15,-27 14-15,1 0 0,26-1 16,-14 1-16,-12 0 0,66 0 16</inkml:trace>
  <inkml:trace contextRef="#ctx0" brushRef="#br0" timeOffset="110983.99">3585 9763 0,'-40'27'0,"-13"-1"15,1 14 1,38 13 0,41-14-1,-1-25-15,1 12 16,-1-13-16,1 0 0,-1 1 0,1-1 0,-14-13 16,40 26-16,-40-12 0,13-1 15,14 27 1,-40-27-16,0 13 0,0 14 15,-13-14-15,0 1 0,-40 39 16,26-53-16,-39 40 16,40-53-16,-41 27 15,54-27-15,-26-27 16,39 14 0,13-53-16,0 39 0,13-39 15,1 40-15,-14-14 16,27-26-16,-14 39 0,1 1 15,12-27-15,-25 27 16,-1 12-16,13-25 16</inkml:trace>
  <inkml:trace contextRef="#ctx0" brushRef="#br0" timeOffset="112056.4">2183 11761 0,'-13'0'0,"13"-13"0,0-14 0,13 14 16,0 0-16,0-1 16,27 14-16,-14 0 15,1 0-15,26 27 16,-40-14-16,13 27 16,-26-27-16,0 13 0,0 1 0,0 26 15,-13-14-15,0 14 16,0-26-16,0-1 15,-27 40-15,27-52 16,-14 25-16,14-39 16,13 14-16,-27-1 0,27 0 15,-13-13-15,26 0 16,1-26 0,12 26-16,1-14 0,-14 1 15,13 13-15,14-13 0,-27 0 16,14 13-16,26-14 15,-40 1-15,13 13 16,-12 0-16,-1 0 16,-26 0 62,-1 0-16</inkml:trace>
  <inkml:trace contextRef="#ctx0" brushRef="#br0" timeOffset="113115.92">3678 11787 0,'-40'-13'0,"-26"-27"16,39 27-1,14 0-15,-13 13 16,12 13-1,28 14-15,-1-14 16,13 26-16,-12-25 16,12-1-16,-13 13 15,14 1-15,-1-14 0,-13 0 16,1 14-16,-1-14 16,0 53-16,-13-39 15,-13-1-15,13-13 0,-40 27 16,1-27-1,25 0-15,-52 1 16,53-14-16,0 0 0,-14-27 16,14 14-16,13 0 15,-13-27-15,26 14 16,13-41-16,-12 41 16,-1-27-1,0 27-15,0 12 0,1-39 16,-14 40-16,0-13 0,0 13 0,-14-27 15,14 27-15,-13-1 16,0 1-16,0 13 16,-1-13-16</inkml:trace>
  <inkml:trace contextRef="#ctx0" brushRef="#br0" timeOffset="115032.96">2156 8744 0,'0'-13'16,"0"-13"0,-26 39-1,-14 13 1,1 14 0,-1 0-16,0-14 15,40 1 1,0-14-1,13 13 1,1-26-16,12 0 0,-13 0 16,27-13-16,-27 13 15,14-26-15,-14 13 16,0-1-16,-13 1 16</inkml:trace>
  <inkml:trace contextRef="#ctx0" brushRef="#br0" timeOffset="115194.25">2117 8784 0,'-14'0'0,"14"13"32,0 1-32,0-1 0,0 27 15,14-1 1,-1-12-16,-13-1 16,13-13-16,0 27 0,1-27 15,-1-13-15,0 14 16</inkml:trace>
  <inkml:trace contextRef="#ctx0" brushRef="#br0" timeOffset="115573.23">3241 8546 0,'13'0'15,"1"0"-15,39-13 16,-40 13 0,53-13-16,-53 13 15,40 0-15,-40 0 16,27 26-1,-40-13-15,0 27 16,-13 0-16,-1 13 16,14-27-16,-13 0 15,13-12-15,-13 25 16,13-25-16,-13-1 16,13 0-16,-13 0 0</inkml:trace>
  <inkml:trace contextRef="#ctx0" brushRef="#br0" timeOffset="115788.24">3321 8811 0,'13'0'15,"26"-14"1,-25 14-16,52-26 16,-53 26-16,13-13 0,14-1 15,13 1 1,-40 13-16,14 0 16</inkml:trace>
  <inkml:trace contextRef="#ctx0" brushRef="#br0" timeOffset="116411.88">2342 10663 0,'0'-27'0,"13"14"16,-13 0 0,-13 39-1,13-13-15,-14 1 16,-12 25-16,13-12 0,13-14 16,-40 53-1,40-53-15,-27 27 16,14-27-16,13 1 15,13-1-15,14-13 16,-1-13 0,-12 13-16,39-27 15,-40 14-15,26 0 16,-25-1-16,12-25 16,-13 39-16</inkml:trace>
  <inkml:trace contextRef="#ctx0" brushRef="#br0" timeOffset="116578.8">2421 10716 0,'-27'0'0,"14"0"0,0 26 16,13-13-16,0 1 0,0 12 15,0-13-15,0 14 0,26 65 16,-26-65-16,27 12 16,-14-12-16,14-14 0,12 27 15,-25-27-15,65 13 16,-53-26-16,-12 0 15</inkml:trace>
  <inkml:trace contextRef="#ctx0" brushRef="#br0" timeOffset="116954.87">3638 10478 0,'0'-14'15,"13"14"1,14-26-16,-14 26 16,40-27-16,-27 14 0,-12 13 15,25-13 1,-26 13-16,1 0 0,-1 0 15,0 0-15,-13 13 0,13 14 16,-13-14-16,0 0 0,-26 53 16,13-39-16,-1 39 15,14-53-15,-26 27 16,26-14-16,0-13 0,0 14 16,-13-1-16,13-12 15</inkml:trace>
  <inkml:trace contextRef="#ctx0" brushRef="#br0" timeOffset="117123.02">3704 10663 0,'0'-14'0,"27"1"16,-27 0-16,53-13 15,-27 12-15,14 1 16,-27 0-16,40 0 15,-40 13-15,14-14 0,-1 14 16,-13 14-16,-13-1 0,0 13 16,-13 1-16,0-14 15</inkml:trace>
  <inkml:trace contextRef="#ctx0" brushRef="#br0" timeOffset="117675.08">2421 12449 0,'0'-14'31,"-13"14"-31,13 14 0,-14-14 16,1 13-16,13 0 16,-26 27-16,26-27 0,-13 0 15,13 27-15,-14-27 0,14 14 16,0-14-1,27 13 1,-14-26-16,13 14 0,-12-14 16,12 0-16,1-14 0,12 1 15,-25 0-15,12 0 16,-13 13-16,0-14 16</inkml:trace>
  <inkml:trace contextRef="#ctx0" brushRef="#br0" timeOffset="117840.88">2487 12554 0,'0'0'0,"-13"-13"0,0 13 0,13 13 15,13-13-15,-13 27 16,13-14-16,0 0 0,1 27 16,-1-13-16,0 12 15,0-26-15,-13 14 0,27-1 16,-14 1-16,40-1 15,-40-12-15,14-14 16</inkml:trace>
  <inkml:trace contextRef="#ctx0" brushRef="#br0" timeOffset="118178.17">3704 12224 0,'0'-13'0,"13"13"0,1 0 16,12-14-16,-13 14 0,27-13 15,-14 13-15,14-13 16,-13 13-16,-14 0 0,0 0 0,14 0 15,-1 13-15,-13 0 0,0 27 16,-13-27-16,-26 53 16,13-39-16,0-1 0,-27 54 15,27-54 1,-27 40-16,13-39 16,14-14-16,-26 0 15</inkml:trace>
  <inkml:trace contextRef="#ctx0" brushRef="#br0" timeOffset="118315.44">3784 12422 0,'66'-26'0,"-13"-1"16,0 14-16,-14-13 15,-26 26-15,14-27 16</inkml:trace>
  <inkml:trace contextRef="#ctx0" brushRef="#br0" timeOffset="128402.15">7117 11046 0,'-13'0'16,"-13"-13"-1,39 13 16,27-13-31,-14 13 16,27 0-16,-13 0 0,-1-13 16,1 13-16,119-14 15,-93 1-15,53 0 16,-53 13-16,0-13 0,80 0 16,-80 13-16,66-14 15,-66 14-15,-13 0 0,13-13 0,40 13 16,-53 0-16,26 0 15,-52 0-15,-1 0 0,27 0 16,-26 0-16,-1 0 0,40 0 16,-52 0-16,-14-13 15,-14 13 1,-12-13-16</inkml:trace>
  <inkml:trace contextRef="#ctx0" brushRef="#br0" timeOffset="128878.83">6866 10306 0,'0'-14'0,"0"14"16,13 27-16,0-14 16,1 80-16,-1-54 0,0 1 15,-13 66-15,13-67 16,-13 14-16,14 66 16,-14-79-16,0 26 15,0-39-15,13-1 0,-13 14 16,0-27-16,0 0 0,13-26 15,-13-13 1,0 12-16,0-12 0,0-27 16,-13-13-16,13-13 15</inkml:trace>
  <inkml:trace contextRef="#ctx0" brushRef="#br0" timeOffset="129328.96">6959 10610 0,'0'-119'0,"0"92"0,0 1 15,-14-67-15,14 27 16,14 13-1,12 13 1,27 14 0,40-14-1,26 1-15,53-1 16,13 0 0,-119 27-16,79 13 15,-78-13-15,-1 13 0,145 13 16,-144-13-16,52 13 15,-66 0-15,-1-13 0,94 40 16,-106-40-16,26 27 16,-27-14-16,-12-13 15,26 26-15,-27-12 16,-12-1-16,25 26 16,-26-25-16,1 12 0,-1-13 0,0 40 15,0-26-15,-13-1 0,14 67 16,-14-53-16,0-1 15,0 1-15,0-14 0,-14 93 16,14-92-16,0 13 0,-13 26 16,13-40-16,0 1 15,0 26-15,0-27 16,13 53-16,-13-65 16,14 12-1,-14-39 1</inkml:trace>
  <inkml:trace contextRef="#ctx0" brushRef="#br0" timeOffset="139693.12">4035 489 0,'0'-13'0,"-13"-13"16,13 13 0,0-1-16,0 1 0,13 0 15,0 13-15,-13-13 16,0 26 15,0 27-15,-13-27-16,0 40 15,13-27-15,-14 1 0,1 52 16,13-66-16,-13 14 16,13-14-16,0 0 15,0 0-15,0-26 16,26-13-1,-26-1-15,27-39 16,-14 40-16,0-27 16,-13 39-16,14 1 0,-1-13 15,0 13-15,-13 26 16,0 40 0,0-27-16,-13 67 15,13-67-15,-13 67 16,13-67-1,-14 14-15,14-27 0,0 0 16,0 1-16,0-28 16,27-38-1,-27 38 1,26-39-16,-26 27 0,40-53 16,-40 65-16,26-25 15,-12 39 1,-1 0-16,0 39 15,-13 1 1,-13 26 0,0 40-1,-1-40 1,1-26-16,0-40 16,13-13-1,0-1-15,0-25 16,0 25-16,13-38 0,0 12 15,-13 13-15,27-26 16,-27 40-16,13-13 16,-13 39 15,0 27-31,-26 13 16,-1 0-1,14-14 1,0-26-16,0 1 15,-1-1-15,1-26 16,0-27 0,13 14-16,0-41 15,0 54-15,13-53 16,-13 40-16,0 12 0,13 14 0,1-26 16,-14 39-1,-14 27 1,1-14-16,13 1 15,-40 65-15,27-65 16,-27 39-16,27-53 16,-13 27-16,13-40 15,13-13 1,13-40 0,-13 39-16,13-12 0,0-14 15,-13 27-15,13-13 16,1 12-16</inkml:trace>
  <inkml:trace contextRef="#ctx0" brushRef="#br0" timeOffset="140587.19">4299 106 0,'14'0'0,"-28"0"16,14 53 0,-13 53-1,13-80-15,0 40 16,-13-26-16,13-14 0,-13 40 16,13-39-16,0-1 0,-13 41 15,13-54-15,0 0 16,0 0-16,0-26 15,0 0-15,0 0 16,0-1-16,0-65 16,13 39-16,-13 14 0,0-40 15,0 26-15,13 0 0,-13-26 16,13 40-16,-13 12 16,13-25-16,-13 26 0,14-1 15,-1 1-15,0 26 16,0 14-1,-13-14-15,27 80 0,-14-54 16,0 54 0,1-67-16,-1 54 15,13-27 1,-13-14-16,-13-25 16,-13-28 15,0 14-31,0-13 0,-14-13 15,14 12-15,0 1 0</inkml:trace>
  <inkml:trace contextRef="#ctx0" brushRef="#br0" timeOffset="140762.81">4260 437 0,'-13'-14'0,"26"14"31,13-26-15,14 13-1,-14-1-15,27-12 0,-39 26 16,12-13 0,-13 26-16,-26 13 15,13 1 1</inkml:trace>
  <inkml:trace contextRef="#ctx0" brushRef="#br0" timeOffset="142310.18">1786 7131 0,'0'-14'0,"-27"-12"0,27-1 16,0 14-1,0-13-15,0 12 31,0 28-31,0 25 16,0-12-16,0-14 16,-13 93-16,13-66 15,0-14 1,0-13 0,13-39-1,14-27-15,-27 40 16,26-67-16,-12 67 15,-1-13-15,0-14 16,0 27-16,1-1 0,-1 1 16,-13 0-16,13 13 0,0 26 15,-13-12-15,0 25 16,0-25-16,0 12 16,0-13-16,0 1 0,0-1 15,-13 0 1,13-26-16,0-27 15,0 14-15,0-27 16,0 26-16,13-65 16,0 78-16,1-39 15,-1 53-15,0-13 16,0 26 0,-13 1-1,0-1-15,0 0 0,-13 27 16,0-27-16,0 14 15,-1-14-15,1-13 16,0 0-16,0 0 0,-14-27 16,27 14-16,-13-27 15,13 14-15,-13 13 0,13-27 16,0 27-16,13-27 0,14 0 16,-14 27-16,13 13 15,-13 0 1,14 13-16,-14 1 0,14 12 15,-27 1-15,13-1 0,0 14 16,-13-14-16,13 1 0,-13 52 16,0-66-16,0 27 15,-13-27 1,13-13-16,-13-13 16,-14-14-16,27 14 0,-13-13 15,0-40 1</inkml:trace>
  <inkml:trace contextRef="#ctx0" brushRef="#br0" timeOffset="142977.58">1865 5887 0,'0'-13'0,"0"26"0,14-26 16,-14 0-16,0 26 16,0 26-1,-14 1-15,1 26 16,13-39-16,-13 12 0,0 41 16,13-54-16,-14 14 0,14 13 15,-13-27-15,0 40 16,13-52-16,0-1 15,-13-13 1,26-27-16,-13 14 16,0-40-1,0 14-15,0 12 0,13-79 16,0 80-16,1-67 16,-1 80-16,13-53 15,-26 53-15,27-1 16,-14 14-16,13 27 15,-12-14-15,-1 14 0,0 25 16,0-12-16,1-13 0,12 52 16,-13-53-16,-13 14 15,27 13-15,-14-26 0,0 25 16,0-25 0,-13-14-16,14 0 15,-28-13-15,-12 0 16,13-13-16,0 0 0,-14 0 15,1-1-15,12 1 0,-12 0 16,13 13-16</inkml:trace>
  <inkml:trace contextRef="#ctx0" brushRef="#br0" timeOffset="143118.7">1879 6310 0,'-53'-26'16,"39"26"-16,81 26 0,-134-65 0,81 25 16,12 1-1,1 0-15,25-14 16,-25 14-1,26-13-15,-13 13 16,-14 26 0,-26 0-16</inkml:trace>
  <inkml:trace contextRef="#ctx0" brushRef="#br0" timeOffset="145584.29">1296 5927 0,'-26'13'16,"26"13"-1,0 1-15,13 26 0,-13-27 16,13 40-16,-13-39 0,0 12 15,14 41 1,-14-14-16,0-26 16,0-27-1,-14-13 1,1-53 0,0 27-16,0-54 15,13 54-15,0-14 16,0 14-16,13-27 0,13-14 15,-26 41-15,40-14 16,-27 27-16,14 0 16,-14 13-16,0 40 15,-13-27-15,-13 53 16,13-53-16,-13 27 16,0-27-16,13 14 15,-27 12-15,27-26 0,-13 1 16,0 25-1,13-25-15,0-1 16,13 0-16,0-13 0,0 13 16,14-13-1,-14 0-15,0 0 16,1 0 0,-1 0-1,0 0 1,0 0-16,0 0 15</inkml:trace>
  <inkml:trace contextRef="#ctx0" brushRef="#br0" timeOffset="146808.62">1548 6218 0,'0'13'32,"13"-13"-17,-13 13 1,0 14-16,0-14 16,0 13-16,0 1 0,-13-14 15,0 13-15,13-12 16,0-1-16,-14 0 15,14 0-15,0 1 16,14-14 0,-1-14-1,0 1-15,14 0 16,-14 13-16,0-13 16,0-1-16,0 14 15,1-13-15</inkml:trace>
  <inkml:trace contextRef="#ctx0" brushRef="#br0" timeOffset="146952.58">1720 6310 0,'0'14'16,"0"-28"31</inkml:trace>
  <inkml:trace contextRef="#ctx0" brushRef="#br0" timeOffset="148220.24">106 6773 0,'-13'66'16,"-1"-39"-16,28 39 15,-14-39-15,0-14 0,13 66 16,-13-66-16,13 14 0,0 13 16,-13-27-1,14 0-15,-1-26 16,-26 0 0,13-1-16,-27-39 15,27 40-15,-40-53 16,27 0-1,13 13 1,27-26 0,-1 39-16,14 27 15,-27-1-15,0 14 16,14 14-16,-1 25 16,-13 1-1,-26-14-15,0 41 16,0-41-16,13-13 0,-14 27 15,1-27-15,0 14 0,-13-1 16,12-13 0,14 1-1,14-14 1,-1 13-16,0-26 16,13 13-1,1 0-15,13 13 16,-27-13-1,0 0 1</inkml:trace>
  <inkml:trace contextRef="#ctx0" brushRef="#br0" timeOffset="148394.77">318 7078 0,'-14'13'15,"14"0"-15,0 14 16,14-14-16,-14 13 15,0 1 1,0-14-16,0 0 0,0 0 16,13-13-1,-13-13-15</inkml:trace>
  <inkml:trace contextRef="#ctx0" brushRef="#br0" timeOffset="148640.5">410 7144 0,'13'0'16,"-26"0"-16,26 0 16</inkml:trace>
  <inkml:trace contextRef="#ctx0" brushRef="#br0" timeOffset="157415.34">4035 3770 0,'-40'-53'0,"27"53"16,0-13-16,-14 13 16,14 0-16,-13 13 0,-14 1 15,40-1-15,-40 27 16,40-27-16,-13 0 15,13 0-15,0 0 0,26 27 16,-12-40-16,25 27 16,-12-27-1,26 13-15,-27 0 16,14 0 0,-27 1-16,-13 12 15,0-13-15,-26 40 16,12-40-16,-12 14 15,13-27-15,0 13 16,13 0-16,13-13 31,0 0-15,0 14-16,0 25 16,-13 1-1,0-14-15,-13 27 16,13-26-16,0-1 0,-13 14 15,13-14-15,-13 27 16,13-40-16,0 1 16,0-1-16,13 0 0,-13 0 15,13-13 1,0 0-16,1-13 0,-1 0 16,13 0-16</inkml:trace>
  <inkml:trace contextRef="#ctx0" brushRef="#br0" timeOffset="157968.21">4313 3916 0,'0'-27'0,"-14"27"0,14 14 15,-13 39 1,13-27-16,-13 0 15,13 27-15,-13-26 16,13 13-16,-13 39 16,13-66-16,0 27 15,-14-14-15,14-13 0,0 1 16,0-28-16,14-12 16,-14 0-16,0-1 0,13-39 15,-13 40-15,0-14 16,0 13-16,13-52 15,0 53-15,-13-1 0,13 1 0,1-14 16,-1 27-16,0 13 0,0 0 16,1 13-16,-1 13 15,0 14-15,0-13 0,1 78 16,-1-78 0,0 39-16,-13-26 0,13 26 15,-13-40-15,0 27 16,0-26-1,-26-27 1</inkml:trace>
  <inkml:trace contextRef="#ctx0" brushRef="#br0" timeOffset="158136.82">4273 4180 0,'13'-13'0,"27"0"0,-27 13 15,0-13-15,27 13 16,-13-13-16,-1 13 16,0-14-16,-12 14 0,25-26 15,-25 13-15</inkml:trace>
  <inkml:trace contextRef="#ctx0" brushRef="#br0" timeOffset="158714.86">4591 3678 0,'-27'0'16,"14"0"-16,26 0 16,-13-14-1,27 14-15,-14 0 16,0 0-16,0 0 15,40 27-15,-40-27 0,-13 13 16,27 14-16,-27-14 16,0 0-16,13 0 0,-13 14 15,-13 12-15,13-25 0,-13-1 0,-1 27 16,1-27-16,0 0 16,0 0-1,13 1-15,13-28 16,0 14-1,0 0 1,1 0-16,12 14 16,-13-1-16,0 0 15,1 13-15,-14-12 16,0 12-16,0-13 16,0 1-1,13-1 1,0-13-16,0 13 15,1 0-15,-14 1 16,13 12-16,-13-13 0,13 0 16,-13 27-16,0-27 0,0 1 15,0 12 1,0-13-16,0 0 0,-13 27 0,13-27 0,0 14 16,0-14-16,-27 0 15,27 1-15,-13-14 16,0 0-1,0-14 1</inkml:trace>
  <inkml:trace contextRef="#ctx0" brushRef="#br0" timeOffset="180722.64">1984 9313 0,'-13'-13'15,"0"26"-15,0 14 16,-1-14-16,14 13 16,0 27-16,0-39 15,14 52-15,-1-40 0,13 27 16,1-40-16,-14 1 16,40-1-1,-27-13-15,-12 0 16,25 0-16,-25-13 0,12-14 15,-13 14-15,-13 0 0,0-14 16,0 14-16,-26 0 16,-1 13-16,14-13 0,-27 13 15,27 0-15,-26 13 0,-1 0 16,13 0-16,14-13 0,-27 13 16,27 1-16,0-14 15,0 13-15,26-13 16,40-13-1,-40 13-15,27-14 16</inkml:trace>
  <inkml:trace contextRef="#ctx0" brushRef="#br0" timeOffset="181177.2">3506 9102 0,'-27'-27'16,"27"14"-16,0 0 16,40 13-1,-27 0-15,67 26 16,-67-13-16,13 14 15,-13-1-15,1 14 16,-14-13-16,13-1 0,-13-13 0,0 14 16,-27 52-16,14-39 15,0-27-15,-13 13 16,-1-26-16,14 0 0,-40-13 16,40-13-16,-27-1 15</inkml:trace>
  <inkml:trace contextRef="#ctx0" brushRef="#br0" timeOffset="181326.57">3453 9128 0,'39'-40'0,"1"14"15,26 13 1,0-14 0,1 1-1,-14 13 1,-14 26-16,-26 0 15</inkml:trace>
  <inkml:trace contextRef="#ctx0" brushRef="#br0" timeOffset="182374.89">2355 11112 0,'0'-13'0,"-13"13"16,-1-13-16,1 13 15,0 13-15,-14 27 16,27-27-16,-13 27 16,13-14-16,0 1 0,0 26 15,13-14 1,14 14-16,-14-39 15,14-1-15,-14-13 0,0 0 16,27 0-16,-27-13 16,13-14-16,-12 14 0,-14-27 15,0 27 1,-14-27-16,-12 27 16,13 13-16,-14-13 15,1 13-15,-14 0 16,0 0-16,27 13 15,13-13 1,27 0 0,-14 0-16,27 0 15</inkml:trace>
  <inkml:trace contextRef="#ctx0" brushRef="#br0" timeOffset="182752.38">3559 10954 0,'0'-13'0,"-14"13"15,1 0-15,40 13 32,-14-13-32,0 0 0,40 13 15,-27 0-15,14 14 16,-27-27-16,14 26 16,-27 1-16,0 12 15,-13 1-15,-14 13 16,14-40-16,-40 14 15,27-27-15,-14 0 16,27-14-16,-27-12 16,27 13-16,-1-14 15,1 14-15</inkml:trace>
  <inkml:trace contextRef="#ctx0" brushRef="#br0" timeOffset="182896.42">3492 10914 0,'27'-40'0,"-14"40"0,0-13 0,1 0 0,12 13 15,1-13-15,-14 13 16,26-14-16,-25 14 16,12-13-16,1 13 0,-1 0 0,1 13 15,-14-13 1,0 14-16</inkml:trace>
  <inkml:trace contextRef="#ctx0" brushRef="#br0" timeOffset="183772.12">2434 13242 0,'-26'0'15,"-14"14"1,40 12-16,-26 53 15,12-39-15,14 0 0,0 0 0,0 26 16,14-13-16,-1-27 0,26 40 16,-25-53-16,39 1 15,-40-14-15,27-27 16,-14 1-16,-13 12 0,14-65 16,-27 66-1,0-14-15,-14-12 0,1 26 16,-26-14-16,12 14 15,-26 0 1,27 13-16,-1 0 0,-12 0 16,25 0-16,-12 13 15,39-13-15,40-13 16</inkml:trace>
  <inkml:trace contextRef="#ctx0" brushRef="#br0" timeOffset="184114.18">3506 12978 0,'-14'-13'0,"14"26"31,27 0-15,-14 0-16,0 1 0,1-14 0,25 26 15,-25-13-15,-1 0 0,13 14 16,-13-14-16,1 0 0,-1 27 16,-13-14-16,13 14 15,-13-27-15,-13 14 0,-14 13 16,27-27-16,-26-13 0,0 13 15,12-13-15,-65-26 16,52 12-16,-12-12 16</inkml:trace>
  <inkml:trace contextRef="#ctx0" brushRef="#br0" timeOffset="184260.43">3400 12978 0,'79'-53'0,"-13"13"15,-39 27-15,-1 0 0,14-14 16,-14 14-16,1 13 16,26-40-16,-13 27 15</inkml:trace>
  <inkml:trace contextRef="#ctx0" brushRef="#br1" timeOffset="214561.67">781 10478 0,'0'-27'63,"13"40"-48,0-13-15,0 0 16,0 0-16,1 0 0,-1 0 16,0 0-1,14 0 1,-1 0-16,14 14 15,-27-14-15,0 0 16,14 0-16,-1 0 16,-13 0-16,27 0 0,-27 0 15,40 0 1,-40 0-16,40 0 16,-39 0-16,38 13 15,-38-13-15,25 0 16,-25 0-16,39 0 15,-40 0-15,0 0 0,27 13 16,-27-13-16,40 0 16,-27 0-16,27 13 15,-40-13 1,40 0-16,-26 0 16,12 0-16,-25 0 0,52 0 15,0 0 1,0 0-1,0 0 1,-52 0-16,38 0 16,-38 0-16,12 0 0,53 0 15,-65 0-15,39 0 16,-27 0-16,1 0 16,-14 0-16,26 0 15,1 13 1,-27-13-16,27 0 15,-27 0-15,1 0 0,12 0 16,-13 0-16,27 0 16,-27 0-16,27 0 15,-14-13 1,-12 13-16,-1 0 0,0-13 16,0 13-16,0 0 0,1 0 15,-1 0 32,0-13-16,-13 0-15,-13 13 0,13-14-16,0-12 15,-13 13-15,-1-40 16</inkml:trace>
  <inkml:trace contextRef="#ctx0" brushRef="#br1" timeOffset="-214537.83">2593 9710 0,'0'13'15,"0"-26"-15,0 40 0,0-14 0,0 13 16,0 1-16,13 79 15,0-67-15,14 54 16,-27-53-16,26 52 16,-12-52-16,-1 13 15,-13-27-15,13 1 16,0 26-16,0-14 16,-13-25-16,0-1 15,-13-13 1,-13-27-1</inkml:trace>
  <inkml:trace contextRef="#ctx0" brushRef="#br1" timeOffset="-213779.35">516 9776 0,'0'14'16,"13"65"-1,-13-53-15,13 93 16,-13-66-16,14 80 16,-14-94-16,13 67 15,-13-79-15,13 52 16,0-52 0,-13-14-16,0 0 15,0-26 1,0-14-16,0 14 0,0 0 15,-13-40-15,13 40 16</inkml:trace>
  <inkml:trace contextRef="#ctx0" brushRef="#br1" timeOffset="-212694.55">450 9737 0,'0'-14'0,"13"28"16,0-14 15,0 0 0,1 0-31,12 0 16,-13 0-16,14 0 16,-14 0-16,0 0 0,27 0 15,-27 0-15,14 0 16,-1 0-16,-13 0 16,40 0-16,-39 0 0,12 0 15,0 0-15,-12 0 16,25 0-16,-25 0 15,-1 0-15,40 0 16,-27 0-16,27 0 16,-26 0-16,25 13 15,-25-13-15,-14 0 0,14 0 16,-14 0-16,27 0 16,-14 0-16,-13 0 0,40 0 15,-26 0-15,52 13 16,-53-13-16,41 0 15,-54 0-15,27 0 16,-14 13-16,-13-13 16,40 0-16,-40 0 15,14 0-15,-14 0 16,13 0-16,27 0 0,-13-13 16,13 13-1,-40 0-15,14 0 0,26-13 16,-27 13-16,14 0 15,-27 0-15,13 0 0,1 0 16,-14 0-16,14 0 0,-1 0 16,0 0-1,14 0-15,-27 0 16,14 0-16,-1-13 0,-12 13 16,12 0-16,-13 0 15,0 0-15,1 0 16,-1 0-16,0 0 15,0 0-15,1 0 16,-1 0 0,0 0-16,14 0 15,-14 0-15,13 0 16,-13 13-16,14-13 16,-14 13-16,0-13 15,1 0 1,-1 0-1,-13 13 1,-13 1 31,-1-1-31,1 0-16,-13 13 15,26-12-15</inkml:trace>
  <inkml:trace contextRef="#ctx0" brushRef="#br1" timeOffset="-210491.87">582 11509 0,'0'14'79,"13"25"-64,-13-12-15,14 39 16,-14-40-16,13 67 15,-13-67-15,13 67 16,-13-67-16,13 27 16,-13-26-16,0 39 15,13-53-15,-13 27 16,0-27-16,0 14 16,0-14-16,0 0 15,0-26 16,14 0-15,-14-1 0,13 14-1</inkml:trace>
  <inkml:trace contextRef="#ctx0" brushRef="#br1" timeOffset="-209332.95">648 12131 0,'-13'0'0,"26"0"15,0 0 32,-13 13-47,14-13 16,-1-13-16,0 26 15,27-13-15,-27 14 16,0-14-16,40 0 16,-40 0-1,14 0-15,-14 0 16,14 13-16,-14-13 15,40 0 1,-14 0-16,-25 0 16,12 0-16,-13 0 15,40 13-15,-40-13 16,1 0-16,12 0 0,-13 0 16,1 0-16,-1 0 0,13 13 15,14-13 1,-14 0-1,14 0 1,-27 0-16,14 0 0,-1 0 16,-12 0-16,25 0 0,-26 0 15,1 0-15,25 0 16,-25 0-16,12 0 0,-13 0 0,14 0 16,-1 0-16,-13 0 0,14 0 15,-14 0-15,14 0 0,-1 0 16,0 0-16,1 0 15,-1 0-15,-12 0 16,-1 0-16,27 0 16,-27 0-16,13 0 0,14 0 15,-14 0-15,14 0 16,-27 0-16,14 0 16,-14 0-16,27 0 15,-27 0-15,0 0 16,0 0-16,14 0 15,-14 0-15,0 0 16,0 0-16,14 0 16,-14 0-16,0 0 15,1 14-15,-1-14 0,27 0 16,-27 0-16,0 0 16,13 0-16,-12 0 15,25 13-15,-25-13 16,39 0-1,-40 0-15,26 0 16,-25 0-16,-1 0 0,13 0 16,1 0-1,-14 0 1,14 0 0,-14 0-1,0 0 1,0 0-1,0-13 32,-13-1-31,0 1-16,-13-13 16</inkml:trace>
  <inkml:trace contextRef="#ctx0" brushRef="#br1" timeOffset="-208823.74">2646 11351 0,'0'13'47,"13"27"-47,-13-14 16,27 40-16,-27-39 16,13 39-1,-13-40-15,13 14 0,-13 26 16,13-26-16,-13-14 0,13 40 15,-13-39-15,14-1 0,-14 27 16,13-40-16,-13 40 16,13-39-16,-13-1 15,-13-13 1,0-13 0,-14-14-16,27 14 15</inkml:trace>
  <inkml:trace contextRef="#ctx0" brushRef="#br1" timeOffset="-207625.8">542 11509 0,'0'-13'16,"27"13"15,-14-13-15,0 13-16,1 0 0,52 0 15,-53 0-15,80-13 16,-80 13-16,66 0 15,-66 0-15,40 0 16,-26 0-16,39-14 16,26 14-16,-65 0 15,79-13-15,-80 13 16,27 0-16,-26 0 16,26 0-16,-27 0 0,0 0 15,41 0-15,-41 13 16,27-13-16,0 14 15,-40-14-15,14 0 0,25 13 16,-25-13-16,13 0 16,-27 0-16,13 0 0,14 0 15,-14 0-15,-12 0 0,39 0 16,-40 0-16,66 13 16,-66-13-16,27 0 15,-27 0-15,1 0 0,25 0 16,-26 0-16,14 0 15,-14 0-15,0 0 0,14 0 16,-14 0-16,14-13 16,-14 13-16,0 0 0,13 0 15,-12 0-15,-1 0 16,13 0-16,-12 0 16,-1 0-16,0 0 15,0 0 1,1 0-16,12 0 15,-13 0 1,0 0 0,1 0-1,-1 0 1,0 0 15,0 0 0,-26 0-31,-13 0 16,-27 0 0,26 13-1</inkml:trace>
  <inkml:trace contextRef="#ctx0" brushRef="#br1" timeOffset="-190855.82">16523 11245 0,'13'0'16,"1"-40"-16,-28 14 31,1-1-15,0 27-16,13-13 0,-13 0 15,0 13-15,-14-14 16,14 14-16,-14-13 16,14 13-1,0 0 1,-40 27-16,13-1 16,1 14-1,12 0 1,-13 12-1,27 15-15,0-14 16,13-1 0,13 1-1,0-39-15,1 25 16,-1-25-16,27 12 16,-27-13-16,27 14 15,-27-27-15,26 13 16,-25-13-16,39-13 15,-40 13-15,27-14 16,-27 1-16,0 0 0,27-27 16,-27 27-16,13-13 15,-12 12-15,-14 1 16,26-53-16,-26 53 16,0-40-16,0 40 15,0-1-15,0 1 0,0-27 16,0 14-16,0 13 0,0-27 0,-13 14 15,13-1-15,-13 1 16,13 12-16,-14-12 16,1 13-16,0 0 15,0-1 1,-1 1 0,1 13-16,-13 0 15,13 0 1,-14 13-16,-13 1 15,27-1-15,-13-13 16,12 13-16,14 0 16,-26 0-16,13 1 15,0 12-15,-1-13 16,1 1 0,13-1-16,0 0 15,0 0-15,27 14 16,-27-14-16,26 0 15,-13-13-15,0 13 0,14-13 16,-1 0-16,27-13 16,-39 0-16,12 13 15,40-26-15,-53 12 16,54-25-16,-41 39 16,14-27-16,-27 14 0,0 13 15,27-27 1,-27 14-16,0-13 15,1 26 1,-14-13-16,0 26 31</inkml:trace>
  <inkml:trace contextRef="#ctx0" brushRef="#br1" timeOffset="-189959.45">16894 11549 0,'0'-26'0,"26"12"15,-39 1 1,13 0-16,-13-14 16,-1 27-16,14-13 0,-26 13 15,0 13 1,-1 1 0,14-1-16,-27 40 15,40-40-15,-13 27 16,13-27-16,0 0 0,13 27 15,-13-27-15,13 0 0,27 14 16,-13-27-16,25 0 16,-25-13-16,26-1 15,-40 1-15,27 0 16,-27 0-16,0-1 16</inkml:trace>
  <inkml:trace contextRef="#ctx0" brushRef="#br1" timeOffset="-188860.6">17383 10954 0,'0'-13'0,"-26"-14"16,12 27-16,1 0 16,-26 40-1,25-27-15,-12 66 16,26-39-16,-13 39 16,-1-39-16,14 0 0,-13 52 15,13-65-15,13 79 16,1-67-16,-14-12 0,26 39 15,-13-40-15,1 1 0,12-1 16,-13-12-16,53-1 16,-26-26-16,-14-14 15,-12 14-15</inkml:trace>
  <inkml:trace contextRef="#ctx0" brushRef="#br1" timeOffset="-188032.82">17674 11165 0,'0'-13'0,"0"13"15,0 13 1,-13 54-1,13-41-15,-13 27 16,13-13-16,0-14 0,-14 27 16,14-27-16,-13 1 0,13 39 15,0-53-15,0 14 16,-13-14-16,26-13 16,-13-13-1,0 0 1,0-14-16,0 14 0,0-27 15,0 14-15,0-1 0,0-26 16,0 14-16,27-41 16,-27 54-16,26-27 15,-13 40-15,27-54 16,0 15 0,-14 38-1,1 1-15,-1 13 0,-13 0 16,1 13-16,-1 1 0,-13-1 15,0 13-15,0-13 16,0 14-16,-13-1 16,-1 1-16,1-14 0,-13 27 15,12-27-15,1 0 0,-13 27 16,-1-40-16,14 13 0,-13 14 16,12-27-16,1 13 0,0 0 15,0-13-15,26 13 16,13 1-1,-12-14-15,-1 13 0,13-13 16,27 26 0,-40-13-16,14 14 15,-14-14-15,0-13 0,27 40 16,-40-27-16,27 27 16,-14-27-16,-13 0 15,13-13 16,-13-13-31</inkml:trace>
  <inkml:trace contextRef="#ctx0" brushRef="#br1" timeOffset="-187689.17">18243 11192 0,'0'0'16,"0"13"-1,-26 40-15,12-40 16,1 27-16,0-14 16,-14 27-16,27-39 15,-26 12-15,26-13 0,-13 0 16,0 1-16,13-28 31,-14-25-31</inkml:trace>
  <inkml:trace contextRef="#ctx0" brushRef="#br1" timeOffset="-187544.16">18084 11271 0,'14'0'0,"-1"13"15,13 40-15,-26-39 16,27 12-16,-27-13 16,13 14-16,13-14 15,-12 0-15,-14 0 0,13-13 0,13 14 16,-13-14-16</inkml:trace>
  <inkml:trace contextRef="#ctx0" brushRef="#br1" timeOffset="-187042.44">18613 11033 0,'-13'-26'0,"26"52"0,-39-52 0,13-1 15,-14 14 1,14 0 0,-13 13-1,-27 13 1,13 13-16,27 1 15,13-1 1,13 14 0,0-27-16,27 27 15,-14-27-15,14 27 16,-13-27-16,-1 14 16,0-1-16,-12-13 0,12 27 15,-26-27-15,13 0 0,1 27 16,-14-13-16,0-1 15,0-13-15,-14 40 16,14-40-16,-13 1 0,-27-1 16,14 0-16,13-13 15,-14-13-15,1 0 16,-14-14-16,0-26 16,27 40-16,13-13 15,0 12-15,0 1 16,13-27-1,1 40-15</inkml:trace>
  <inkml:trace contextRef="#ctx0" brushRef="#br1" timeOffset="-186470.67">18852 10755 0,'0'-13'16,"13"13"-1,13 40 1,-13-27-16,14 27 16,-14-14-16,0 1 0,-13 12 15,40 67-15,-27-66 16,1 39-16,-1-39 16,-13 66-16,0-67 15,13 14-15,-13-39 0,-26 91 16,12-78-16,1 13 15,0-27-15,13 13 0,-27-13 16,27 1-16,-13-14 16,0 13-16,0-26 15,26-1 1,-13 1-16</inkml:trace>
  <inkml:trace contextRef="#ctx0" brushRef="#br1" timeOffset="-178572.12">8255 5067 0,'0'13'16,"-13"53"-1,-14 40 1,14-40 0,13-26-16,-26 52 15,26-65-15,-14-1 0,14 14 16,0-14-16,-13-12 0,13-41 31,0 1-15,0-1-16,0 1 0,13-106 15,1 92-15,-1-26 16,0 26-16,-13 14 0,27-54 16,-14 67-16,0-13 15,0 26-15,0 13 16,14 40-16,-1 26 15,1 14 1,-1-14 0,-12-26-1,-1-40-15,0 27 16,-13-27-16,-13 0 0,-14-13 16,14-13-16,0 13 15,0-13-15</inkml:trace>
  <inkml:trace contextRef="#ctx0" brushRef="#br1" timeOffset="-178414.76">8202 5358 0,'-13'-13'16,"26"13"-1,27 0 1,-1-14-16,41 1 16,-54 13-16,1-13 15,26 13 1,-27-13-16,1 13 0,39 0 15,-40 0-15,1 0 0</inkml:trace>
  <inkml:trace contextRef="#ctx0" brushRef="#br1" timeOffset="-177837.62">9882 5133 0,'-13'-27'0,"0"41"16,-1 12-16,14 1 0,-13-1 16,-13 40-16,26-39 0,-13 12 15,-1 41 1,1-27-16,13-27 15,0 1-15,13-41 16,1-12 0,-14-1-16,0 1 0,13-27 15,0 13-15,-13 14 0,13-53 16,0 52-16,-13 1 0,14-14 16,-1 13-16,-13 14 0,13 0 15,0 26 1,1 14-16,-14-1 15,13 67 1,-13-67-16,13 14 0,-13-14 0,13 41 16,-13-41-16,14-13 0,-1 40 15,-13-40-15,13 1 0,-26-14 16,0 0 0</inkml:trace>
  <inkml:trace contextRef="#ctx0" brushRef="#br1" timeOffset="-177673.16">9829 5331 0,'-13'-13'0,"0"13"0,13-13 16,13 13-16,13 0 15,-12-13-15,25 13 16,-12-14-16,-1 14 0,54-26 16,-41 26-16,-12 0 15,13-13 1,-14 13-16,0 0 0,1 0 15</inkml:trace>
  <inkml:trace contextRef="#ctx0" brushRef="#br1" timeOffset="-176841.94">11536 5239 0,'0'-40'0,"-13"-13"16,-1 40-16,1 0 15,-40-14-15,40 27 16,-66 27 0,65-1-16,-25 27 15,12-26-15,14-1 0,0 53 16,13-39-16,0-27 0,13 67 15,0-54-15,27 27 16,-14-40-16,1 0 0,39 14 16,-26-27-16,-1 0 0,14 0 15,0-13-15,-26 13 0,26-14 16,-40 1-16,0 0 0,0 0 16</inkml:trace>
  <inkml:trace contextRef="#ctx0" brushRef="#br1" timeOffset="-176016.19">7938 5741 0,'-27'0'16,"14"0"-16,13 14 15,26-1 1,14-13 0,-14 13-16,107 0 0,-80-13 15,79 14-15,-66-14 16,13 0-16,93 13 16,-79-13-16,13 0 0,53 0 15,-67 0-15,54 0 0,290-13 16,-237 13-16,92-14 15,-172 1-15,79 13 0,146-13 16,-211 13-16,-28 0 0,133-13 16,-132 13-16,-53 0 0,132 0 15,-79 0-15,93 13 0,-1-13 16,-105 13-16,65 0 16,-78-13-16,-14 14 0,-13-14 15,106 13-15,-120 0 16,14 0-16,-26-13 0,-14 0 15,-13 14-15,-13-14 16,0 0 0</inkml:trace>
  <inkml:trace contextRef="#ctx0" brushRef="#br1" timeOffset="-175270.35">9208 4921 0,'0'-13'0,"0"26"15,0 0-15,0 1 16,13 131 0,-13-92-16,13 106 0,-13-80 15,13 14-15,0-1 0,27 319 16,-27-292-16,40 291 16,-26-238-16,26 119 15,-27-132-15,14 92 16,-27-159-16,0 14 0,40 185 15,-40-185-15,14 79 16,-14-92-16,-13 0 0,27 92 16,-14-93-16,-13 1 0,26 145 15,-26-172-15,0 67 16,0-80-16,0-14 16,0 54-16,0-67 15,-13 14-15,13-27 16,-13-26-16,0-14 15,-1 1-15,14 0 0,-13-41 16,13 28-16,0 26 0</inkml:trace>
  <inkml:trace contextRef="#ctx0" brushRef="#br1" timeOffset="-174587.84">10636 4789 0,'0'26'15,"0"1"-15,0 118 16,13-92-16,1 172 15,-1-132-15,0 105 16,14-13-16,-14-13 0,27 146 16,-14-146-16,-13-40 0,40 265 15,-40-265-15,27 186 16,-40-212-16,27 92 16,-27-92-16,13-13 0,13 92 15,-26-106-15,13 1 16,1 65-16,-1-92 15,0 13-15,-13-13 0,13 26 16,1-39-16,-14 0 0,13-1 16,-13-12-16,13-14 0,-13 0 15,0-26-15,0-13 16,-13 12-16,13 1 0,-13 0 16</inkml:trace>
  <inkml:trace contextRef="#ctx0" brushRef="#br1" timeOffset="-173010.21">8559 6429 0,'-79'-13'0,"39"-40"16,40 27-16,0-1 15,0 14-15,13-40 0,1 40 16,-1 0-16,13-14 16,-12 14-16,25 0 0,-26 0 15,1 13-15,12 26 0,-13 27 16,-13-40-16,-13 40 16,0-26-16,0-1 15,-1 0-15,-12 14 16,13-13-16,-14-1 0,-12 1 15,25-1-15,1-13 0,-13 0 16,13 1-16,-1-1 0,1-13 16,26 0-1,27-13-15,-14 13 16,54-14-16,-54 14 16,54-13-1,-54 13-15,53 0 16,-65 0-16,39 0 15,-14 13-15,14-13 16,-40 0-16,1 0 0,52-13 16,-40 13-16</inkml:trace>
  <inkml:trace contextRef="#ctx0" brushRef="#br1" timeOffset="-172505.12">9988 6191 0,'13'-39'0,"14"12"16,26 1-1,-14 26 1,1 39 0,-40 14-1,-13 40-15,0-53 16,-27 12-16,27-12 15,-1-13-15,-52 39 16,53-40-16,-13 1 16,12-14-16,1 0 0,-13 14 15,39-27 1,13 0-16,14 0 16,0-14-16,-14 14 15,-13-13-15,40 13 16,-26-13-16,-14 13 0,27-13 15,-14 13-15,-13 0 0,1 0 16</inkml:trace>
  <inkml:trace contextRef="#ctx0" brushRef="#br1" timeOffset="-170552.56">11800 6152 0,'0'-14'0,"-26"-25"15,13 39-15,-27-14 16,14 1-16,12 13 0,-65-13 16,66 13-16,-14 0 0,-26 0 15,40 0-15,-13 13 16,12-13-16,14 13 16,0 1-16,0-1 0,27 13 15,-14-12-15,27 52 16,-14-53-16,27 66 15,-40-52-15,40 52 16,-39-52-16,-1 26 16,0-27-16,-13 0 15,0 27-15,-13-13 16,0 0-16,-1-14 16,14-13-16,-13-13 0,-13 14 15,12-14-15,1-14 0,-13-12 16,13 13-16,-1-14 0,1-12 15,13 12-15,0-39 16,13 0-16,27-27 16,-27 67-16,40-40 15,-26 39-15,-14 1 16,40-27-16,0 26 16,-40 27-1,-13 14 1,0-1-16</inkml:trace>
  <inkml:trace contextRef="#ctx0" brushRef="#br1" timeOffset="-159871.77">900 11364 0,'-27'-40'15,"40"40"1,-13-13-16,0 0 62,0 26-15,0-26-31,0 26 0,0 0 46,0 0-31,0 1-15,14 25 0,-14-25-16,13 38 15,-13-38-15,0 25 16,0-25-16,13-1 0,-13 0 0,0 0 15,0 1-15,13-14 16,-13 13-16,13-26 16,14-27-1,-14 13 1,0 1-16,1-1 0,12-25 16,-13 25-16,14-13 15,-27 27 1,13-13-16,-13 12 15,13 41 1,-13-14 0,0 14-16,0 26 15,0-27-15,0 14 16,0-27-16,0 0 0,0 14 16,0-14-16,13-13 15,1-27 1,25-26-1,-25 27-15,12-14 16,-13 14-16,1 13 0,12-27 16,-13 27-16,0-1 0,1 1 0,12 0 15,14 26 1,-40 0-16,26 27 16,-12-27-16,-14 40 15,13-39-15,-13 25 16,0-26-16,13 1 15,0-14-15,0 0 16,40-27 0,-39 14-16,25 0 15,-25 0-15,-1 13 0,13-14 16,-13 14-16,27 0 16,-13 14-16,-1-1 15,-13 0-15,0 0 16,1-13-16,-1 13 15,0-13-15,0 0 16,14 0 0,-1-13-16,1 13 15,-14-13-15,0 13 16,27 0-16,-27 0 16,14 13-16,-14-13 15,0 13-15,27 1 0,-14 12 16,-13-26-1,14 0-15,-14 0 16,27-13-16,-27 0 16,0-1-16,27 1 15,-27 0-15,0 0 0,40-27 16,0 14 0,0-1-16,-40 27 15,14 0-15,-14-13 16,0 13-16,1 0 15,-1 0 1,0 0 0,0 0-16,40 13 15,-40-13-15,1 13 16,25 1-16,-25-1 16,25 40-16,-12-40 15,12 27-15,-12-1 16,-14-25-16,40 25 15,-40-25-15,0-1 0,14 13 16,-27-13-16,13 27 16,0-27-16,-13 1 15</inkml:trace>
  <inkml:trace contextRef="#ctx0" brushRef="#br1" timeOffset="-159085.05">2844 12052 0,'-26'13'0,"52"-26"0,-65 52 16,39-25-16,-14-1 0,-12 13 15,13-26-15,-14 14 16,14-14-16,13 13 0,-13-13 15,0 0-15,-14-27 16,14 27-16,13-13 16,0 0-16,13-27 15,0 27-15,1-13 16,-1 26-16,0-14 0,0 1 16,0 0-16,1 0 15,-1 13 1,-13-14-16,-13 1 15,-1 0 1,1 0-16,0-14 16,0 14-16,0 0 0,-14-14 15,14 14-15,13 0 0,-13-27 16,-1 27-16,14 0 16,14 0-1,-1 13-15,0-14 16,0 14-16,1 0 15,-1 0 1,-13-13 0,-13 13-1,-14-26-15,-13-14 16,14-13 0,13 0-1,13 27 1,26-14-1,1 13-15,-14 27 16,27 14 15,-40 25-15,0-12-16,-27 13 16,14-27-16</inkml:trace>
  <inkml:trace contextRef="#ctx0" brushRef="#br1" timeOffset="-138700.41">1058 8506 0,'159'0'0,"-40"-13"16,-53 13-16,0 0 0,80 0 15,-80 0-15,93-13 0,0 13 16,-80 0-16,93-13 15,-79 13-15,-14-14 0,80 1 16,-80 0-16,0 13 0,146-40 16,-145 40-1,52-26-15,-66 26 0,40-13 16,-53 13-16,-13-14 16,79 14-16,-93 0 15</inkml:trace>
  <inkml:trace contextRef="#ctx0" brushRef="#br1" timeOffset="-137962.01">1336 9115 0,'-13'0'0,"26"0"31,14 0-31,-1 0 15,40 0 1,-39 0-16,39 0 16,-26 0-16,158 0 15,-132 0-15,53 13 16,-53-13-16,0 0 0,106 13 16,-105-13-16,-1 0 0,145-13 15,-131 0-15,-1 13 16,67-13-16,-80-1 0,0 1 15,66-13-15,-79 26 0,13-13 16,40-14-16,-66 27 16,13 0-16,26-13 15,-52 0-15,65 13 0,-65 0 16,-14 0-16,0 13 16</inkml:trace>
  <inkml:trace contextRef="#ctx0" brushRef="#br1" timeOffset="-137187.1">1217 9644 0,'-13'0'16,"0"0"-16,13 13 0,-14-13 15,1 0 1,26 0-1,14 14 1,-1-14 0,54 13-16,-1-13 15,-39 13-15,119-13 16,-93 13-16,0-13 16,79 0-16,-65 0 0,-14 0 15,198 0-15,-171-13 16,158 0-1,-158 0-15,145-1 16,-159 1-16,67-13 16,-80 12-16,0 1 0,119-13 15,-132 26-15,27-14 16,-41 1-16,28 0 16,-28 13-16,-25 0 0,38 0 15,-38 0 1</inkml:trace>
  <inkml:trace contextRef="#ctx0" brushRef="#br1" timeOffset="-136426.2">1032 10504 0,'13'0'16,"14"0"-1,-14 0-15,13 0 0,27 0 16,-13 0-16,39 0 16,80 13-16,39 0 15,27 1 1,-66-1-1,172-26 1,-172 13 0,-80-14-16,146 1 0,-146 13 15,-13-13-15,53 0 16,-52 13-16,-15 0 0,94-13 16,-106 13-16,26 0 15,-40 0-15,27 0 16,-40 0-16,1 0 0</inkml:trace>
  <inkml:trace contextRef="#ctx0" brushRef="#br1" timeOffset="-135434.32">1151 11258 0,'-13'0'31,"26"-13"-15,53 13 0,-26 0-1,105 13 1,-92-13-16,53 13 16,-40-13-16,0 0 0,159 27 15,-145-14-15,171-13 16,-172 0-16,-39 0 0,158 0 15,27 0 1,-158-13-16,65 13 16,-66-14-16,-13 14 0,53-13 15,-53 13-15,66-13 16,-80 0-16,14 13 16,-26 0-16,-1-13 0,27 13 15,-40 0-15</inkml:trace>
  <inkml:trace contextRef="#ctx0" brushRef="#br1" timeOffset="-132473.99">873 12211 0,'13'26'15,"1"-39"1,-1 13-16,26-13 16,-25 13-16,-1-14 15,27 1-15,-27 13 0,0-13 16,53 0-16,-13-14 15,0 1 1,13-1 0,-13-12-1,0 12 1,-40 14-16,27 0 0,-27-1 16,14 1-16,26-13 15,-40 12-15,40-12 16,-27 13-16,-13 0 15,40-14-15,-39 14 16,38-14-16,-38 14 16,-1 0-16,27-13 15,-14 12-15,14-12 16,-27 13-16,13-1 0,1 1 16,-14 0-16,0 0 0,27-1 15,-27 1-15,14 0 16,-14 13-16,0-13 0,0 13 15,1-13-15,25-1 16,-25 14 0,12-13-16,0 0 15,-12 13-15,12 0 16,-13-13-16,1 13 16,-1 0-1,0 0-15,0-14 0,1 14 16,-1 0-16,0-13 0,13 13 15,-12 0-15,-1 0 0,13-13 16,-12 13-16,-1 0 16,13 0-16,-12 0 15,25-13 1,-12 13 0,12 0-1,-25 0-15,-1 0 16,0 0-16,0 0 0,14 0 15,-14 0-15,0 0 0,0 0 16,1 0-16,-1 0 0,27 13 16,-27 0-16,13-13 15,-12 13 1,12 1-16,-13-1 16,0 0-1,1-13-15,-14 13 0,13-13 16,0 14-16,0 12 15,1-26-15,-1 13 16,0 0-16,0 14 16,0-14-16,1 0 15,-1 1-15,-13-1 0,26 13 16,-26-12-16,14-1 0,-1 0 16,-13 0-16,13 0 0,0 14 15,-13-14-15,27 27 16,-27-27-16,13 13 15,0-12-15,-13 12 0,13 1 16,1-14-16,-1 40 16,0-40-16,-13 0 15,27 14-15,-27-14 16,13 0-16,0 0 0,0 14 16,1-14-16,25 27 15,-39-27-15,40 13 16,-27-12-16,40 12 15,-40-13-15,14 1 16,-14-14-16,0 13 0,40 0 16,0 0-1,0 0 1,-13 1 0,-14-14-16,1 0 15,-14 0 16,0 0-31,-26-14 47,-14 1-31,14 13-16,0-13 0</inkml:trace>
  <inkml:trace contextRef="#ctx0" brushRef="#br1" timeOffset="-129072.34">767 12144 0,'14'14'16,"-1"-28"-1,0 14-15,13 0 16,-12 0-16,12-13 16,1 0-16,-14 13 0,26-13 15,-25 13-15,-1-14 0,40 1 16,-27 0-16,27-13 15,-40 26-15,54-27 16,-54 14-16,53 0 16,-53-1-16,27 1 15,-27 0-15,14 0 16,26-14-16,-27 14 16,-13 0-16,40-14 15,-26 14-15,-1 0 16,-13 0-16,1-1 15,25-12-15,-26 26 16,14-26-16,-14 12 0,0 14 16,1-13-16,12-13 15,-13 12-15,0 1 0,27 0 16,-27 0-16,1-1 0,12 1 16,-13 0-16,27 0 15,-27 0-15,0 13 0,27-14 16,-27 14-16,1 0 0,12-13 15,1 13-15,-14 0 16,26 0-16,-12 0 16,26 13-16,-27-13 15,1 0-15,-1 14 16,-13-14-16,40 0 16,-39 13-16,25-13 15,-26 13-15,1-13 0,25 13 16,-25-13-16,25 27 15,-25-27-15,12 13 16,-13-13-16,0 13 0,14 0 16,-14-13-1,14 14-15,-14-14 16,27 13-16,-40 0 16,26-13-16,-13 13 15,14-13-15,-27 14 16,13-14-16,13 13 15,-12-13-15,-1 13 0,0-13 16,0 13-16,1-13 0,12 13 16,-13-13-16,14 14 15,-14-1-15,27 0 16,-27 0-16,0 1 0,13-1 16,-12-13-16,-1 13 0,13 0 15,-12 0-15,-1-13 0,13 14 16,-12-1-16,-1 0 15,13 14-15,-13-14 16,27 13 0,-27-12-16,14 12 0,-14-26 15,-13 13-15,27 0 0,12 27 16,-26-27-16,14 14 16,-14-27-16,0 13 0,1 0 15,38 27 1,-12-14-16,-13-12 15,12 12-15,-25-26 16,12 13-16,0-13 16,-12 14-16,-1-14 0,27 0 15,-27 0-15,0 0 0,0 0 16,1 0-16,-1 0 31</inkml:trace>
  <inkml:trace contextRef="#ctx0" brushRef="#br1" timeOffset="-122998.27">728 11377 0,'0'-13'63</inkml:trace>
  <inkml:trace contextRef="#ctx0" brushRef="#br1" timeOffset="-121891.5">741 11377 0,'0'-13'188,"26"0"-188,-26-1 15,27 1 1,-14 13 0,-13-13-16,13 26 15,-13 0 1,0 1-16,0-1 0,13 27 16,-13-27-16,0 13 15,0-13-15,0 1 0,0-1 16,0 0-16,0 0 15,14-26 1,-1 0-16,13-14 16,-26 1-16,40-14 15,-27 14-15,27-27 16,-27 40 0,40-27-16,-40 27 15,1 13-15,-1 0 16,0 0-16,0 13 0,0 27 15,1-27-15,-14 27 16,0-14-16,0-13 0,0 27 16,0-27-16,13 40 15,-13-40-15,13-13 16,0 0 0,1-13-16,39 0 15,-40 0-15,0-1 16,27-25-16,-14 39 15,-13-13-15,14-1 16,-14 14-16,27-13 16,-27 13-16,27 13 15,-27 1-15,0-14 16,0 0 0,27 13-16,13-26 15,-13-1 1,-27 14-16,66-13 15,-52 13-15,-14 0 0,40-13 16,-27 13-16,27 0 16,-26 0-16,-1-13 0,27 13 15,-40 0-15,14 0 0,-1-14 16,27 14-16,-26-13 16,12 13-1,-26 0-15,14 0 16,-14 13-1,0-13-15,1 0 16,12-13-16</inkml:trace>
  <inkml:trace contextRef="#ctx0" brushRef="#br1" timeOffset="-120542.31">503 11628 0,'0'-13'16,"-14"13"-16,28 0 16,-28 13-1,28 14 1,-14-1 0,0-12-16,0 12 15,0-13-15,0 1 0,0 25 16,0-12-16,13-14 15,13 0-15,-12-13 16,-1 13-16,13-13 16,-12 0-16,25 0 15,-26 0-15,27 27 16,-40-14-16,13 13 16,-13-12-16,-13 25 15,0 1 1,0-40-16,13 13 15,0 1-15,-14-14 16,28 0-16,-1 0 16,-13-14-16,26 14 15,-12-13-15,-1 13 0,0 0 16,0 13-16,1 1 0,-1 12 16,0-13-16,13 53 15,-26-52-15,14 12 16,-1 1-16,-13-14 0,13 0 15,0-13 1,-13 13 0,14-13-16,12-13 15,-13 0-15,14 0 16,-14-1-16,0 1 16,0 13-16,1-13 0,-1 13 15,0-13-15,0 13 16,1-14-16,-1 14 15,13-26 1,-13 26-16,14-13 16,-14 13-16,14-14 15,-14 14-15,13-13 16,-12 13 0,12 13-16,-13-13 15,0 14 1,1-14-16,-1 13 0,0-13 15,0 13-15,1-13 16,-1 13-16,0-13 16,0 0-1,1 0-15,-1 0 16,26 0-16,1 0 16,-13 14-16,-1-14 15,-13 13-15,1-13 0,-1 0 16,0 13-16,0-13 15,-13 13 1,13-13-16,1-13 47,-14 0-47,13 13 31,-13-13-15,0-1-16</inkml:trace>
  <inkml:trace contextRef="#ctx0" brushRef="#br1" timeOffset="-112957.78">873 10557 0,'-13'0'0,"-14"-27"16,14 27-16,0-13 31,0 13-15,26 0 62,13-13-63,-12 13-15,25-13 16,-25 13-16,12-13 16,0 13-16,-12 0 0,25-14 15,-12 14-15,26-13 16,-40 13-16,13 0 0,41-13 16,-41 13-16,1 0 15,39 0 1,0 0-1,-40 0-15,14 0 16,-14 0-16,1 0 0,-1 0 0,14 0 16,-13 13-16,-14-13 0,26 0 15,1 0-15,-13 0 0,-1 0 16,14 13-16,-14-13 16,-13 0-16,27 0 15,0 0-15,26 14 16,-53-14-16,27 0 15,-14 0-15,-12 0 0,38 13 16,-25-13-16,-1 0 16,1 0-16,12 0 0,14 0 15,-26 13-15,-14-13 0,66 0 16,-52 0-16,39 0 16,-39 0-1,25 0-15,1 0 16,-26 0-16,52 0 15,-26 0-15,-26-13 0,26 13 16,-27 0-16,0 0 16,27 0-16,-26 0 0,-1-13 15,54 13-15,-54 0 16,27 0-16,-27-14 16,54 14-16,-1 0 15,1 0 1,-28 0-1,-12 0 1,-27 0-16,54 0 0,-54 0 16,13 0-16,-13 0 15,1 0-15,-1 0 0,0 0 16,0 0 15,1 0-31,-1 0 16,0 0-1,0 0 1,1 0 0,-1-13 15,-13 0-15,-13 13-16,13-13 0</inkml:trace>
  <inkml:trace contextRef="#ctx0" brushRef="#br1" timeOffset="-112515.11">3942 9459 0,'0'13'16,"0"0"-16,0 1 0,0 38 16,0 1-16,14-13 0,-14 53 15,13-40-15,0 79 16,-13-79-16,13 26 16,-13-39-16,13 0 0,-13 65 15,0-78-15,14 26 16,-14-27-1,-27 27-15,14-53 16,0 13-16,-14-13 16</inkml:trace>
  <inkml:trace contextRef="#ctx0" brushRef="#br1" timeOffset="-111226.81">648 9790 0,'-13'13'0,"13"13"16,13 27-16,-13-13 16,13 0-16,1 39 15,-14-26-15,13 0 0,0 39 16,-13-39-16,0 0 0,13 27 15,-13-41-15,0 1 0,14 53 16,-14-67-16,13 14 16,-13-27-16,0 13 15</inkml:trace>
  <inkml:trace contextRef="#ctx0" brushRef="#br1" timeOffset="-109918.82">489 9710 0,'14'0'32,"-1"0"-32,0 0 15,0 0 1,40-13-1,-39 0-15,25 0 16,-12 13-16,39-14 16,-40 14-16,-12-13 0,38 13 15,-38 0-15,12 0 16,-13 0-16,1 0 0,38 0 16,-25 0-1,-14 0-15,53 13 16,-52-13-16,12 0 15,-13 0-15,27 0 16,0 14-16,-14-14 0,14 0 16,-27 13-16,0-13 15,40 0 1,-40 0-16,27 0 16,-27 0-16,1 13 0,12-13 0,14 0 15,-27 0-15,0 0 0,40 0 16,-40 0-16,1 0 0,25 13 15,-12-13-15,-14 0 16,53 0-16,-53 0 16,14 0-16,-14 0 15,66 13-15,-65-13 16,52 0-16,-40 0 16,40 14-1,-52-14-15,12 0 0,14 0 16,-14 13-16,1-13 0,12 0 15,-12 0-15,-14 0 16,53 0-16,-26 13 16,-14-13-16,14 0 15,-14 0-15,41 0 16,-54 0-16,53 0 16,-53 0-16,27 0 15,-14 0-15,-12 0 0,25 0 16,-12 0-16,-1 0 15,1 0-15,-14 0 0,0 0 16,40 0 0,-27 0-16,14-13 15,-13 13-15,12 0 16,-26 0-16,40 0 16,-26-13-16,-1 13 15,-12 0-15,-1 0 0,13 0 16,-13 0-16,1 0 0,25-14 15,-25 14-15,12 0 16,-13 0-16,1 0 16,-1 0-16,0 0 0,13 0 15,-12 0-15,25 0 0,-25 0 16,-1 0-16,0 0 0,13 0 16,-12 0-16,-1 0 0,13 0 15,-12 0-15,-1 0 0,27 0 16,-27 0-1,26 0 1,-25 0-16,12 0 16,-13 0-16,1 0 15,-1 0-15,0 0 16,0 0 0,-26 0-1,-13 0 1,12-13-16,-12 13 15</inkml:trace>
  <inkml:trace contextRef="#ctx0" brushRef="#br1" timeOffset="-97165.94">7183 4829 0,'-13'0'16,"0"39"0,13-12-16,0 52 0,0-52 15,-13 65 1,13-52-16,0 13 16,0-27-16,0-12 0,0 25 15,0-26-15,-13-26 31,13-13-31</inkml:trace>
  <inkml:trace contextRef="#ctx0" brushRef="#br1" timeOffset="-96820.72">7117 4921 0,'14'-53'0,"25"-13"0,-26 53 16,14-14-16,-14 27 15,0-13-15,1 13 0,12 40 16,-13-27-16,-13 14 15,0-14-15,0 0 0,-13 27 16,-13 26-16,-1-26 16,14-27-16,-27 40 15,27-40-15,0 0 16,0 14-16,-1-27 16,14 13-1,14-13-15,-1 0 16,13 0-16,27 13 0,-40-13 15,40 13 1,-40 1-16,27 12 16,-27-13-16,14 14 15,-27-14-15,0 0 0,26 14 16,-26-14-16</inkml:trace>
  <inkml:trace contextRef="#ctx0" brushRef="#br1" timeOffset="-96406.21">7527 5199 0,'0'-26'0,"0"-1"0,14 14 31,-1 13-31,13 26 16,-26-12-16,14-1 16,-14 0-16,0 40 15,0-27-15,-14 14 16,1-13-16,13-14 0,-40 40 15,27-40-15,0 13 16,0-12-16,13-1 16,13-26-1,27-1 1,13 1 0,-14 0-1,27 26 1,-26 27-16,13 0 15,-27-27 1</inkml:trace>
  <inkml:trace contextRef="#ctx0" brushRef="#br1" timeOffset="-94956.58">19235 11404 0,'-13'0'16,"0"-14"-16,0 14 15,26 0-15,0 0 16,66-13-16,-52 0 15,52 13-15,-39-13 16,26 13-16,-26 0 0,39 0 16,-52 0-16,-14 0 15,0 0-15,0 0 16,-39 26-16,13-26 16,-14 27-16</inkml:trace>
  <inkml:trace contextRef="#ctx0" brushRef="#br1" timeOffset="-94753.5">19420 11443 0,'-79'27'0,"158"-54"0,-184 54 0,91-27 16,1 0-16,40 0 15,-1 0 1,1 0-16,-1 0 16,0 0-16,54 0 15,-54 0-15,1 0 0,-1-14 0,27 14 16,-26 0-1,-1 0-15,-13 0 16,0 0 0</inkml:trace>
  <inkml:trace contextRef="#ctx0" brushRef="#br1" timeOffset="-94339.46">19725 11311 0,'0'-13'0,"-14"13"16,28-14-1,-1 28-15,0-14 16,53 13 0,-52-13-16,25 13 15,-26 0-15,1-13 0,25 27 16,-39-14-16,0 27 16,-13-14-16,-27 14 15,27-27-15,-40 14 16,40-14-16,-13 0 0,12 0 15,-25 1-15,12-1 0,-12 0 16,25-13-16,28 0 16,12-13-1,27 13 1,-27 0-16,1 0 16</inkml:trace>
  <inkml:trace contextRef="#ctx0" brushRef="#br1" timeOffset="-94011.91">20161 11258 0,'0'-13'0,"0"26"0,-13-26 16,0 66-16,13-40 15,-27 80-15,14-67 16,0 40 0,13-39-16,0-1 0,-13 27 15,13-27-15,0-12 0,0 12 16,0-13-16,0-26 15,0-27 1,-14 14-16,14 0 0,0-14 16</inkml:trace>
  <inkml:trace contextRef="#ctx0" brushRef="#br1" timeOffset="-93690.9">20095 11218 0,'27'-26'0,"-14"-1"0,26 1 15,-25 13-15,39 13 16,-14 13-1,-25 0-15,12 27 16,-26-27-16,0 14 16,-13-1-16,0 14 15,-1-27-15,1 0 0,-27 40 16,27-40-16,-27 14 16,27-27-16,0 13 15,0 13 1,26 1-16,27-1 15,13-12 1,13 12 0,-13 1-1,-27-1 1,1 0-16,-14 1 16,0-1-1,0-26-15</inkml:trace>
  <inkml:trace contextRef="#ctx0" brushRef="#br1" timeOffset="-93495.5">20479 11615 0,'26'0'0,"1"13"15,-14 1-15,0-1 16,-13 13 0,-13 14-1</inkml:trace>
  <inkml:trace contextRef="#ctx0" brushRef="#br1" timeOffset="-92051.5">20545 11628 0,'-13'-13'0,"13"0"47,13 26-32,0-13-15,0 13 16,1-13-16,-14 14 16,0-1-1,-14 13-15,-12 1 16,13-14-16,-1 14 16,1-14-16,0-13 15,-13 26-15,12-26 16,14 13-1,14 1 1,-1-14 0,13 0-16,-13 0 15,1 0-15,12 0 0,-13 0 16,1 0-16,-1 0 0,27 0 16,-27 0-16,0 13 15,-13 0 1,-13-13-16</inkml:trace>
  <inkml:trace contextRef="#ctx0" brushRef="#br1" timeOffset="-80457.28">4352 12912 0,'-13'0'0,"0"0"15,0 0 1,13 0 0,13 0 31,13-14-47,-12 1 15,-1 13-15,27-13 16,26-13-16,-53 26 15,40-14-15,-27 1 0,54 0 16,-54 13-16,27-13 16,-27 13-16,1 0 0,66-14 15,-67 14-15,27 0 16,-27 0-16,27-13 16,-39 13-16,-1 0 0,26 0 15,-12 0-15,-1 0 16,27 0-16,-26 0 0,-1 0 15,40 0-15,-39 0 16,-1 0-16,1 0 16,-14 0-16,13 0 15,1 0-15,13 0 0,-27 0 16,13 0 0,-13 0-16,14 0 15,-14 0-15,14 13 0,12-13 16,14 0-1,-40 0-15,14 0 0,-14 0 16,0 0-16,14 14 16,-1-14-16,14 0 15,-27 0-15,14 0 0,-14 0 16,0 0-16,27 13 16,-14-13-16,-13 0 0,1 0 0,12 0 15,-13 0-15,14 0 16,-14 0-16,0 0 0,27 0 15,-27 0-15,40 0 16,-40 0-16,27 0 16,-13 13-16,-1-13 15,-13 0-15,0 0 0,27 0 16,-27 0-16,40 0 16,-39 0-16,12 0 15,0 0-15,-12 0 16,-1 0-16,13 0 15,1 0-15,-14 0 0,14 0 16,-1 0-16,14 0 16,-27 0-16,40 13 15,-27-13 1,1 0 0,-14 0-16,0 0 15,0 0 1,1 0-1,-1 0 1,0 0 0,-13-13-1,0 0-15,-13-14 16,0 1-16,13-1 16</inkml:trace>
  <inkml:trace contextRef="#ctx0" brushRef="#br1" timeOffset="-78921.24">8202 4564 0,'-26'-93'0,"12"54"0,1 26 16,13-1-16,-13-25 15,13 25-15,0 28 16,0-1-16,0 0 0,13 27 16,-13-14-16,13 54 15,-13-54-15,14 27 16,-14-27-16,13-12 0,0 39 16,-13-40-16,0 0 15,13 27-15,1-27 16,-14 0-16</inkml:trace>
  <inkml:trace contextRef="#ctx0" brushRef="#br1" timeOffset="-78644.99">8162 4683 0,'-13'0'0,"13"13"15,0 1-15,0 25 16,13 1-16,1-14 15,-14 1-15,13-14 0,27 40 16,-27-53-16,13 26 16,-13-26-16,1 14 0,12-14 15,-13 0-15,27-40 16,-13-13 0,-27 40-16,26-40 15,-26 40-15,0-14 0,13-39 16,0 53-16,1-14 15,-1 27-15,-13-13 16,13 13-16</inkml:trace>
  <inkml:trace contextRef="#ctx0" brushRef="#br1" timeOffset="-78001.45">9988 4458 0,'0'0'0,"0"-13"0,0 0 15,-13 13 1,26 39-16,-13-12 16,0-14-16,13 40 15,-13-26-15,0-1 0,0 27 16,0-27-16,0 1 0,13 52 15,-13-39 1,0-27-16,0 27 0,0-27 16,-13 13-16</inkml:trace>
  <inkml:trace contextRef="#ctx0" brushRef="#br1" timeOffset="-77742.22">9935 4829 0,'0'39'0,"0"-25"16,0 25-1,0-26-15,0 1 0,0-1 0,13 40 16,-13-40-16,27 0 16,-1-26-1,1-13 1,-14 12-16,0 1 0,14-27 15,-14 14-15,0 0 0,14-14 16,-14 27-16,0-27 16,0 13-16,-13 14 0,13 0 15,-13 0-15</inkml:trace>
  <inkml:trace contextRef="#ctx0" brushRef="#br1" timeOffset="-75738.97">9300 6218 0,'-40'26'16,"27"-26"-16,0 0 47,26-13-32,40 0-15,-26 13 16,39-14 0,-53 14-16,13 0 0,27-13 15,-39 13-15,25 0 16,14-13-16,-40 13 15,1 13 17,-28-13-32,1 13 15,0 1-15</inkml:trace>
  <inkml:trace contextRef="#ctx0" brushRef="#br1" timeOffset="-75520.93">9287 6324 0,'-40'13'0,"27"0"0,0 0 16,0-13-1,26 13 1,26-13-16,-25 0 16,52-13-16,-40 13 0,1-13 15,-1 13-15,14-13 16,-14 13-16,14-13 15,-27 13-15,14 0 0,-14 0 0,0 0 16</inkml:trace>
  <inkml:trace contextRef="#ctx0" brushRef="#br1" timeOffset="-60412.23">9737 5186 0,'66'0'0,"-40"0"0,67-13 16,-27-14-1,0 14 1,-39 0 0,-14 13-16,-13-14 15,0 28-15,-53-1 16,26 0-16,-65 40 15,65-40-15,-78 53 16,65-39-16,-13 26 16,27-27-16,-1-12 0,-13 25 15,27-26-15,0 1 0,26 25 16,0-25-16,54-14 16,-41 0-16,80-14 15,-53 14-15,-14-13 16,94 0-16,-80 13 15,26 0-15,-26 0 16,-13 26-16,-40-12 0,13 12 16,-13 0-16,-27 27 0,1 0 15,-1-13-15,-39 26 16,40-26-16,-14 0 0,-13 26 16,27-40-16,-1-13 0,14 14 15,-13-1-15,12-13 16,28-13-16,12 0 15,14-13-15,26 0 16,-40-13-16,14 12 0,0 14 0,-14-13 16,40-13-16,-39 26 0,-1 0 15,1 0-15,-27 66 16,-13-53-16,-40 53 16,26-26-16,-79 79 15,-13 0 1,13-26-1,40-14 1,53-39-16,79-14 16,14-39-1,-14 13 1,-27 0-16,1 0 16,-13 0-16,-1 13 0,0 40 15,-26-40-15,-13 67 16,0-41-16,-13 1 0,-14 39 15,0-26-15,27-13 0,-66 106 16,52-107-16,1 27 16,26-39-16,0-1 0,13 27 15,0-26-15,40-1 16,-27-13-16,14 1 0,66 12 16,-66-26-1,39 40-15,-52-27 16,25 53-16,-52 27 15,-13-40 1,-13 39-16,13-52 16,-14 13-16,14-13 0,-27 52 15,14-52-15,12-1 0,1 1 0,13 13 16,0-13-16,0-27 0,27 40 16,-14-40-16,13 0 0,14 1 15,53 12 1,-54-26-16,1 13 0,13 1 15,-27-14-15,1 13 0,13 13 16,-27-13-16,0 1 0,0 25 16,-13-12-16,-13 52 15,0-52-15,-14 52 16,14-66-16,-13 67 16,26-67-1,-14 27-15,14-14 0,0-13 16,0 0-16,0 14 15,0-14-15,0 0 0,0 1 0,0 25 16,0-12-16,-13 12 16,0-25-1,13-1-15,-13-13 16,13-13 0,0-1-1,-13-12-15,13 13 16,0-40-16,0 40 15,0-14-15</inkml:trace>
  <inkml:trace contextRef="#ctx0" brushRef="#br1" timeOffset="-54304.43">16298 3162 0,'14'-13'15,"-1"-14"-15,-13 14 0,0 0 16,0 39 15,-13 14-15,-1-14-16,14 1 0,-26 39 16,13-26-16,13-14 0,-27 40 15,14-26-15,13-14 16,-27 54-16,14-67 15,13 27-15,0-27 16,0-26 0,13-54-1,-13 28-15,14-27 16,-14 26-16,13 0 0,0-39 16,0 39-16,1 0 0,-1-12 15,0 25-15,27-26 16,-14 40-16,-13 13 15,14 0-15,13 53 16,-27-40-16,13 40 16,-26-27-16,14 1 0,-1 26 15,0-27-15,0 1 0,0 39 16,1-13 0,-14-40-16,0 13 15,-14-12-15,-12-14 16</inkml:trace>
  <inkml:trace contextRef="#ctx0" brushRef="#br1" timeOffset="-54098.98">16245 3281 0,'-53'-13'0,"40"-1"0,0 14 16,0-13-1,39 0 1,40 13-1,-13-13-15,-26 13 0,52-14 16,-52 1-16,-1 13 16,14 0-16,-14-13 15,-13 13-15,14 0 16,-14 0-16</inkml:trace>
  <inkml:trace contextRef="#ctx0" brushRef="#br1" timeOffset="-52991.61">17674 3135 0,'-26'-79'15,"-14"39"1,0 14-16,-13 13 16,27 26-16,-27 26 15,40-25-15,-14 12 0,-12 67 16,25-67-16,1 40 16,0-26-16,13-27 15,26 53-15,-12-39 16,-1-1-16,13-12 0,27 12 15,-26-13-15,-1 0 0,1-13 0,39 0 16,-40 0-16,27-13 16,-40 0-16,1 13 15,-14-13-15</inkml:trace>
  <inkml:trace contextRef="#ctx0" brushRef="#br1" timeOffset="-52083.5">16960 2977 0,'-13'-14'16,"-1"-12"-16,14 39 15,14 66 1,-1-39-16,-13 53 16,13-27-16,0 79 15,-13-65-15,0 12 0,13 94 16,1-94-16,-1 186 16,0-185-16,0 79 15,-13-80-15,14-12 0,-1 52 16,-13-66-16,13 0 0,0 53 15,1-79-15,12 79 16,-26-93-16,13 27 16,-13-39-16,13-1 0,-13 0 15,0-26-15,-13-14 16,0 14-16,0-13 0,-14-27 16,14 26-16</inkml:trace>
  <inkml:trace contextRef="#ctx0" brushRef="#br1" timeOffset="-51684.11">15782 3850 0,'-39'0'0,"-1"-14"16,40 1-1,13 13-15,27-13 16,-14 13-16,14-13 0,66 0 16,-53 13-16,13 0 15,13 0-15,159-14 0,-145 1 16,92 13-16,-79-13 15,-13 13-15,198-27 16,-199 27-16,80-13 16,-92 13-16,-1 0 0,80 0 15,-119 0-15,79 0 16,-93 0-16,40 0 16,-53 0-16,-39 0 15,13 0-15,-14 0 16</inkml:trace>
  <inkml:trace contextRef="#ctx0" brushRef="#br1" timeOffset="-51168.44">16312 4180 0,'-27'0'0,"1"-13"16,12-13-1,67-14 1,0 27-1,0 0-15,-26 13 0,39 13 16,-53 0-16,0 0 16,14 14-16,-14-1 15,-13 1-15,0-1 0,-13 40 16,-1-26-16,-12 13 16,-27 13-1,40-53-15,-53 40 16,39-53-16,14 13 0,-27-13 15,27-13-15,13-13 16,13 12-16,27 1 16,-14 13-16,1 0 15,13 0-15,-27 0 16,40 13-16,0 1 0,-27-14 16,1 13-16,-14 0 0,40 0 15,-40 1-15,53 12 16,-13-13-1</inkml:trace>
  <inkml:trace contextRef="#ctx0" brushRef="#br1" timeOffset="-50686.66">17476 3942 0,'-53'-13'0,"40"13"0,-27 0 15,27 0-15,-14 0 0,-12 0 16,25 0-16,14 27 16,14-14-1,52 26-15,-40-25 16,27 25-16,-27-12 0,1-1 15,13 14-15,-14-14 16,-13 1-16,14 26 16,-14-27-16,-13 1 0,13 26 15,-26 0-15,-13-14 16,12-26-16,-12 27 16,13-40-16,-27 27 0,13-27 15,14 0-15,0 0 0,-27-27 16,27 14-16,13 0 0,0-27 15,0 14-15,13-27 0,14-14 16,-14 28-16,0-1 0,40-79 16,-40 79-16,27-52 15,-27 52 1,1 0-16,-14 14 16,0 13-16,0-1 0,-27-12 15,14 13-15,0 13 0,-14-13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5-18T20:57:57.73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3201 11152 0,'0'-26'0,"14"12"0,-14 1 0,-14-13 16,14-1-16,-13-12 15,0 25-15,-13-12 16,12 13 0,-12 13-16,13 0 15,-54 39 1,54-25-16,-26 39 15,-1 39-15,40-52 0,-13 26 16,13-40-16,13 54 16,-13-54-1,13 1-15,14 12 16,-14-25-16,0-1 0,13-13 0,41 13 16,-54-13-16,13-13 0,14 0 15,-27-1-15,14-12 16,12-40-16,-25 39 15,-1-65-15,-13 65 16,0-39-16,0 53 16,-13-93-16,-1 40 15,-12 0 1,-14 26 0,27 27-16,-13 13 15,-1 13-15,1 0 16,12 1-16,1-1 0,-27 27 15,40-27-15,-26 26 16,26-25-16,0-1 0,0 27 16,13-14-16,0-13 15,1 0-15,-1-13 16,40 14-16,-40-14 16,53-27-16,-13 1 15,0 13 1,-26-14-1,-1 1 1,-13 12 0,0 1-1,1 13-15</inkml:trace>
  <inkml:trace contextRef="#ctx0" brushRef="#br0" timeOffset="1243.48">3664 11404 0,'-52'-67'0,"38"67"16,1-13-16,-13 0 16,12 13-16,1 0 0,-40 40 15,40-27-15,0 0 0,0 53 16,-1-39 0,14-1-16,0 1 0,40 39 15,-27-53-15,14 13 16,-14-26-16,13 14 15,27-14-15,0-14 16,-26 14-16,-1-26 16,1 13-16,-14 13 0</inkml:trace>
  <inkml:trace contextRef="#ctx0" brushRef="#br0" timeOffset="1903.12">4035 10927 0,'-13'27'16,"13"-14"-16,0 66 15,0-52-15,0 52 16,0-52-16,0 26 15,0-14-15,0 14 0,0-26 16,0 26-16,13-1 0,-13-38 16,0-1-16,0 13 15,0-39 1,0-53 0</inkml:trace>
  <inkml:trace contextRef="#ctx0" brushRef="#br0" timeOffset="2291.53">4008 10980 0,'14'-26'0,"-28"52"0,67-79 15,-39 40-15,12 0 16,-13 13-16,27 0 16,-14 13-16,1 14 15,-14-14-15,-13 26 16,0 14-1,-13-13 1,0-14-16,-14 27 16,14-39-16,-13 25 15,12-25-15,-12 25 16,26-26-16,13 1 16,0 12-1,14-26-15,-14 13 16,40 14-16,-40-14 15,27 0-15,-14 1 0,-13-1 16,40 13 0,0 1-1,-13-14-15,-27 0 0,14 0 16,-14-13 0</inkml:trace>
  <inkml:trace contextRef="#ctx0" brushRef="#br0" timeOffset="18541.15">7594 10848 0,'-14'0'0,"-12"26"31,39 41-15,-13-41-16,27 67 15,-27-54-15,26 27 16,-26-26-16,13 0 0,-13-1 15,13 81-15,1-28 16,-1-65-16,-13 12 16,0-12-16,13-14 0,-13-26 31,-26-40-31,12 40 16,1-40-16,0 13 15</inkml:trace>
  <inkml:trace contextRef="#ctx0" brushRef="#br0" timeOffset="18899.02">7554 11205 0,'-27'-159'0,"14"93"16,13 40-16,0 13 0,27-54 15,-27 54-15,26 0 16,-13 13-16,1 0 0,12 26 16,-13-12-16,0 25 15,1-25-15,-1 12 0,-13-13 0,0 40 16,13-26-16,-13-1 15,0 0-15,0 1 0,-13 39 16,0-53-16,13 14 0,-14-14 16,14 13-1,-13-12-15,13-1 0,13-13 16,1 0 0,-1 0-16,0 0 15,40 13 1,-40-13-16,14 13 0,-1 1 15,-13-1-15,1 0 0,12 14 16,-13-14-16,27 26 16,-27 1-1,1-40-15,-14 13 16</inkml:trace>
  <inkml:trace contextRef="#ctx0" brushRef="#br0" timeOffset="19076.18">8057 10954 0,'-14'0'15,"14"13"-15,0 0 31</inkml:trace>
  <inkml:trace contextRef="#ctx0" brushRef="#br0" timeOffset="19199.86">8057 11152 0,'-14'27'15,"14"-14"-15,-13 0 16</inkml:trace>
  <inkml:trace contextRef="#ctx0" brushRef="#br0" timeOffset="19663.73">8440 10927 0,'0'-13'0,"0"26"31,13 53-16,1 27 1,-1-67-16,-13 54 16,13-54-16,-13 1 0,13 52 15,1-52-15,-1-1 16,-13-13-16,13 1 0,0-28 16</inkml:trace>
  <inkml:trace contextRef="#ctx0" brushRef="#br0" timeOffset="19927.73">8586 11324 0,'13'40'0,"13"-14"16,-12-26 0,-1 0-16,0 0 0,14-13 15,25-13 1,-52 12-16,27-12 0,-14 13 15,-13-1-15,0 1 16,0 0-16,-13 0 0,0 0 0,-27-14 16,27 14-16,-27 13 15,27 0-15,0 0 16,-1 0-16,1 0 16,0 0-1</inkml:trace>
  <inkml:trace contextRef="#ctx0" brushRef="#br0" timeOffset="20352.63">8850 11112 0,'-13'0'0,"-13"0"16,12 14 0,1 12-1,13 14 1,13 0-16,1-1 16,12-26-1,-13 1 1,1-14-1,-1-14 1,0-12-16,-13 0 16,0 12 15,0 1-31,13 13 16,-13-13-1,13 26 1,14 0-1,-14 1-15,0-1 16,1-13-16</inkml:trace>
  <inkml:trace contextRef="#ctx0" brushRef="#br0" timeOffset="20685.38">9088 11258 0,'-13'-13'16,"0"-14"-16,13 14 0,0 0 16,-13-40-1,13 40-15,13-27 16,-13 27-16,13 0 0,14-1 15,-14 14-15,13 14 16,-12-14-16,-1 13 0,13 13 16,-26-13-16,14 1 0,12 25 15,-26-25-15,26 12 16,-26-13-16,0 1 0,14 12 16,-1-26-1,-26 0 1</inkml:trace>
  <inkml:trace contextRef="#ctx0" brushRef="#br0" timeOffset="22113.1">7938 12025 0,'-27'-26'0,"1"-1"0,-1 27 16,-13-13-16,27 13 16,-13 13-16,13 1 0,-14 25 15,14-12-15,13-1 0,0 40 16,0-39-16,0-1 16,13 67-16,-13-53 0,13-14 15,1 0-15,38 41 16,-38-54-16,39 0 15,-40 0-15,13-13 0,27-13 16,-26 0-16,-14 13 0,40-27 16,-40 14-16</inkml:trace>
  <inkml:trace contextRef="#ctx0" brushRef="#br0" timeOffset="22293.6">8255 12091 0,'0'-13'15</inkml:trace>
  <inkml:trace contextRef="#ctx0" brushRef="#br0" timeOffset="22401.29">8281 12250 0</inkml:trace>
  <inkml:trace contextRef="#ctx0" brushRef="#br0" timeOffset="33670.08">8903 12263 0,'13'-39'0,"1"26"0,-14-1 16,0 1-16,0 0 16,0 0-16,-27-14 15,14 14-15,-13 0 16,-1 13-16,1 0 16,-1 13-16,14 0 0,-14 14 15,14-14-15,0 0 0,0 27 16,13-14-16,0-13 0,13 27 15,-13-27-15,0 1 16,40 25-16,-27-39 16,27 0-16,-14 0 15,14-39 1,-14-1-16,-26 27 16,0-40-1,0 40-15,0-1 16,0 1-1,0 40 1,0-14-16,13 13 0,1 27 16,-1-40-16,0 14 15,14 12 1,-14-25-16,13-14 16,-12 13-16,-1-13 0,0 0 15</inkml:trace>
  <inkml:trace contextRef="#ctx0" brushRef="#br0" timeOffset="34084.24">9141 12382 0,'14'0'0,"-14"-13"16,-14 0-1,14-13-15,-13-1 16,0 1-16,13-1 16,0 1-16,0 13 0,0-27 15,0 27-15,13-14 16,0 27-16,1 13 15,25 14 1,-39-14-16,27 14 16,-27-14-16,26 26 15,-26-25-15,13-14 16,-13 13-16,0-26 16,0-14-1,-13 14-15,13 0 0,-13-40 16,13 40-16,0-14 0,0 1 15,0 12-15,0 1 16,13 0-16,0 13 16,1 26-16,-14-12 15,13-1-15,0 40 16,0-40-16,14 40 16,-14-40-16,13-13 15,-12 0-15,-1-13 0,13 0 16,-12 0-16,-1-1 15,0-25-15</inkml:trace>
  <inkml:trace contextRef="#ctx0" brushRef="#br0" timeOffset="34311.15">9485 12118 0,'0'-13'0,"0"26"15,-13 13 1,0-12-16,13-1 0,0 0 0,0 14 16,0-14-16,13 0 0,0 0 15,1-13-15,12 13 16,0-26-16,-12 0 15,-1 0-15,-13 0 16,13-1-16,-13 1 0,-13 0 16,0-14-16,-1 27 15,-12-26-15,0 26 16,12-13 0,14 26-1,14-13 1</inkml:trace>
  <inkml:trace contextRef="#ctx0" brushRef="#br0" timeOffset="34523.15">9565 12144 0,'13'14'0,"0"25"15,-13-25-15,13 25 16,1-26-16,39 1 16,-40-14-16,13 0 15,1 0-15,26-27 16,-40 27-16,0-26 15,-13 13-15,0-1 32,13 1-1,14 26-31</inkml:trace>
  <inkml:trace contextRef="#ctx0" brushRef="#br0" timeOffset="34765.11">9882 12224 0,'27'39'0,"-27"-25"15,0-28 1,-14-12 0,14 13-16,0-14 15,-13 14-15,13-66 16,0 65-16,13-38 16,-13 38-16,0 1 0,27 0 15,-14 13-15,0 13 0,27 14 16,-27-14-1,14 26-15,-14-25 16,0-1 0,0-13-16,1 0 0,-1 0 15,0-13-15,-13-1 0,0-12 16,13 13-16</inkml:trace>
  <inkml:trace contextRef="#ctx0" brushRef="#br0" timeOffset="34897.66">10107 11986 0,'0'-53'15,"0"39"-15,13 28 16,-13 12-16,27 27 15,-27-26 1,26 12-16,-26-26 0,27 27 16,-1 0-1,-26-27-15,-13-13 16</inkml:trace>
  <inkml:trace contextRef="#ctx0" brushRef="#br0" timeOffset="35072.42">9975 12091 0,'-53'0'0,"53"-13"16,13 13-16,0 0 15,40-13-15,40 0 16,-53 13-16,39 0 16,-53 0-16,1 0 0,-14 0 15,93 13-15,-80-13 16,14 0-1,-13 13-15</inkml:trace>
  <inkml:trace contextRef="#ctx0" brushRef="#br0" timeOffset="35573.51">10649 11880 0,'-13'0'0,"26"0"0,-39 0 0,13 0 15,26 13 17,27 0-32,-27-13 15,0 0-15,14 13 0,12-13 16,-25 14-16,12-1 0,-13-13 16,27 13-16,-40 0 15,13 1-15,-13-1 0,-13 13 16,0-12-16,13-1 0,-14 0 0,-25 27 15,26-27-15,-1 0 0,-25 27 16,12-27-16,14 0 16,-27 27-16,27-40 15,-13 13-15,26 0 16,0-26 0,13 13-16,0-13 15,0 0-15,0 13 0,14-27 16,-14 14-16,14 13 15</inkml:trace>
  <inkml:trace contextRef="#ctx0" brushRef="#br0" timeOffset="36513.72">11218 11748 0,'0'-14'0,"14"14"31,12 40-15,-26 13-16,-13 66 16,-14-26-1,14-14 1,0 0-1,13-39-15,0-27 16,13-39 0,0-27-1,1-27 1</inkml:trace>
  <inkml:trace contextRef="#ctx0" brushRef="#br0" timeOffset="36779.62">11258 12025 0,'26'-79'0,"-12"52"15,-1 80 16,-13-26-31,0-14 0,0 66 16,13-52-16,0 26 16,14-27-1,-27-12-15,40-14 16,-14-14-16,0-12 16,-26 13-16,14-1 0,-14-25 15,-27-54 1,1 40-1,-14 13 1,27 27 0,0 13-16,-1 0 15,14 13 1,14 1 0</inkml:trace>
  <inkml:trace contextRef="#ctx0" brushRef="#br0" timeOffset="37010.19">11602 11774 0,'-13'26'16,"13"1"-16,-13-14 16,13 14-16,-14 12 15,14-12-15,0-1 0,-13 27 16,0-26-16,13-1 0,0-13 15,0 40-15,0-40 0,13 14 16,0-27 0,14-27-1,-14 14-15,0 0 16</inkml:trace>
  <inkml:trace contextRef="#ctx0" brushRef="#br0" timeOffset="37219.56">11681 11946 0,'-39'13'0,"12"27"16,1-14-16,13-12 0,13 12 16,0-13-16,0 0 0,13 27 15,0-27-15,0 1 16,0-1-16,1-13 0,-1 13 16,0-13-16,14 13 15,-14-13-15,0 0 16,0 0 15,14 0-31</inkml:trace>
  <inkml:trace contextRef="#ctx0" brushRef="#br0" timeOffset="40908.86">14433 11390 0,'0'-92'16,"-13"78"-16,13 1 0,-40-13 15,27 26-15,-14 0 0,-12 0 16,12 13-16,1 0 16,-54 67-16,67-41 15,-53 80-15,53-79 16,0 39 0,13-52-16,0-1 0,26 80 15,1-93-15,12 27 16,-12-27-16,12 1 0,41-14 15,-27-14-15,0 1 16,39-53 0,-65 40-16,26-41 15,-40 41-15,0-14 0,0 14 0,0-40 16,-13 26-16,0-26 16,-13 26-16,13 14 0,-39-41 15,39 54-15,-40-26 16,27 25-16,-40 1 15,26 13-15,1 0 16,-14 13-16,14-13 16,-14 27-16,27-14 15,-14 13-15,-12 27 16,25-13-16,1-27 16,13 14-16,13 26 15,1-53-15,12 26 16,1-26-16,-1 0 0,14 0 15,-27 0-15,27 0 0,39-26 16,-53 12-16,27 1 16,-26 0-16,-1 0 0,14 0 15,-27-1-15,27 1 16,-27 0-16,0 13 0,27-27 16</inkml:trace>
  <inkml:trace contextRef="#ctx0" brushRef="#br0" timeOffset="42320">14830 11721 0,'26'-26'31,"-26"12"16,0 28 125</inkml:trace>
  <inkml:trace contextRef="#ctx0" brushRef="#br0" timeOffset="42693.33">14909 11721 0,'-13'-13'15,"0"-14"-15,0 27 16,-1 0-16,-12 14 16,13-14-16,-1 13 0,-12 13 15,26-12-15,-13-1 16,13 26-16,0-25 16,0-1-16,13 13 15,0-26 1,0 0-16,1 0 0,12-13 15,-13 13-15,14-26 16,-14 26-16,13-27 16,-12 14-16,-1 26 31,-13 0-15,0 1-16,0-1 0,0 0 0,26 14 15,-26-14-15,14 0 16,-1-13-16</inkml:trace>
  <inkml:trace contextRef="#ctx0" brushRef="#br0" timeOffset="43065.67">15028 11906 0,'14'0'0,"-14"-13"31,0-13-31,13 12 16,-13-12-16,13-1 15,-13 1-15,26-14 16,-12 14-16,-1 13 15,0-1-15,0 14 0,-13 14 16,14-1 0,-14 0-16,0 0 0,0 27 15,0-27-15,0 14 16,0-14 0,13-13-1,-13-13-15,13-1 16,-13 1-16,13 0 0,1-13 15,-1 12 1,0 28 0,-13 12-1,13-13-15,-13 0 0,27 27 16,-27-27-16,26 14 16,-13-27-16,14 0 15,13 0-15,-27-13 16</inkml:trace>
  <inkml:trace contextRef="#ctx0" brushRef="#br0" timeOffset="43278.21">15425 11853 0,'-13'27'15,"13"-14"1,0 0 0,26-13-1,-26-13-15,27 13 16,-27-13-16,0 0 15,0-1-15,-13-25 16,-1 25-16,1 1 16,13 0-16,-13 13 0,26-13 31</inkml:trace>
  <inkml:trace contextRef="#ctx0" brushRef="#br0" timeOffset="43769.99">15597 11906 0,'13'53'16,"-26"-106"-16,26 119 0,-13-52 15,0-1-15,14-13 16,-14-13-16,26-14 16,-13 14-16,-13 0 0,14-14 15,-1 1-15,-13 13 0,13-14 16,-13 1-16,0 12 15,26-12-15,-26 13 16,14 0-16,-1 13 16,0 0-16,0 13 15,1 0-15,-14 0 16,13 0-16,0 1 16,-13-1-16,0 0 0,0 0 15,0 1-15,0-1 16,0 0-16,13-13 15,1-13 1,12-40 0,-13 40-16,14-67 15,-14 54-15,13-40 16,-12 39-16,-1 1 16,0 13-16,0-1 0,1 14 15,-14 14-15,13 12 16,-13 0-16,0 27 15,0-39-15,0 12 0,0 27 16,0-27-16,0 41 16,0-41-16,0-13 15,0 27-15,-13-27 16,-1-13-16</inkml:trace>
  <inkml:trace contextRef="#ctx0" brushRef="#br0" timeOffset="43914.26">15901 11840 0,'0'0'0,"14"-40"0,-14 27 16,13 0-16,27 0 0,-27 0 16,13 13-16,54-14 15,-54 1-15,27 13 16,-40 0-16,14 0 0,26 13 16,-14-13-1</inkml:trace>
  <inkml:trace contextRef="#ctx0" brushRef="#br0" timeOffset="44487.69">16417 11628 0,'-13'-13'0,"0"0"32,26 13-32,0 0 15,40 13 1,-39 0-16,25-13 15,-12 14-15,-1-1 16,-13 0-16,1-13 0,-1 40 16,-13-27-16,0 14 15,-13-14-15,-27 40 16,27-53-16,-27 26 16,27-13-16,-40 14 15,40-14-15,-14 0 16,14-13-16,26 0 15,14-26 1,-14 13-16,13-1 16,1 1-16</inkml:trace>
  <inkml:trace contextRef="#ctx0" brushRef="#br0" timeOffset="45303.67">16920 11562 0,'13'0'16,"-13"14"-16,-26 65 15,26-66 1,-13 40-16,13-26 0,-14-1 16,14 27-16,-13-27 0,13-12 15,0 52-15,0-53 16,0 0 0,27-39-1,-14-1 1</inkml:trace>
  <inkml:trace contextRef="#ctx0" brushRef="#br0" timeOffset="45567.84">16986 11748 0,'13'-40'0,"-13"80"15,-13-27-15,13 13 0,-13 27 16,13-26-16,13-1 16,14 14-1,-27-27-15,53 0 16,-27-26-16,14-27 15,-40 27-15,13-40 16,-13 27-16,-13-27 16,0 40-16,13-14 15,-27 1-15,14 12 0,0 14 16,-14-13-16,14 13 16,0 0-1,13 13 1</inkml:trace>
  <inkml:trace contextRef="#ctx0" brushRef="#br0" timeOffset="45801.69">17304 11589 0,'13'0'0,"-26"13"16,0 27-1,13-27-15,-27 53 16,27-53-16,0 14 0,-13-14 0,0 27 16,13-14-16,0-13 15,-14 27-15,14-27 16,14 0 0,-1-26-16,13 0 15,-12 0-15</inkml:trace>
  <inkml:trace contextRef="#ctx0" brushRef="#br0" timeOffset="46006.67">17423 11748 0,'-53'13'0,"26"26"16,1-12 0,13 13-1,26-1 1,13-12-16,1-14 15,13 0 1,-27-13 0,0 0-1,0-13-15</inkml:trace>
  <inkml:trace contextRef="#ctx0" brushRef="#br0" timeOffset="47539.53">18177 11033 0,'26'-53'16,"-26"40"-16,0 26 16,-13 53-1,0-39-15,-14 79 16,27-80-1,-26 80-15,0 0 16,12-14 0,1-12-1,13-54 1,13 1 0,1-54-16</inkml:trace>
  <inkml:trace contextRef="#ctx0" brushRef="#br0" timeOffset="47816.96">18177 11456 0,'13'14'0,"-13"12"15,0-13-15,13 27 16,-13-27-16,14 1 0,-1-1 16,0 0-16,13 0 15,1-13-15,-1-13 16,14 0-16,-27 0 15,1-1-15,-1-12 16,0 13-16,0-14 0,-13-13 16,-13 14-16,0 0 15,0 12-15,-1 1 0,-25-13 16,25 26-16,-12 0 16,13 13-1,-1-13-15,14 13 0</inkml:trace>
  <inkml:trace contextRef="#ctx0" brushRef="#br0" timeOffset="48186.85">18587 11390 0,'-26'0'0,"-14"14"15,0 12 1,14 14 0,26-1-16,0 1 15,13 0 1,13-14 0,1-26-1,-1-13-15,1-13 16,-14-1-1,-13-13 1,0 27 0,0 0-16,13 0 15,-13 26 1,13 0 0,1 0-1,-1 1-15,0-1 0,14 13 16</inkml:trace>
  <inkml:trace contextRef="#ctx0" brushRef="#br0" timeOffset="48439.29">18719 11602 0,'40'40'0,"-40"-27"16,13-13-16,-13 13 15,0-26 1,0 0 0,0-14-16,0 1 15,13-1-15,-13-12 0,14 25 16,-1-52-16,0 53 15,14-27 1,-14 40-16,0 0 0,13 40 16,-12-27-16,-14 27 15,0-14-15,0-12 16,13 52-16,-13-53 16,0 13-16,13-12 0,0-1 15,1-13 1</inkml:trace>
  <inkml:trace contextRef="#ctx0" brushRef="#br0" timeOffset="50671.16">12713 11165 0,'-13'0'16,"13"53"-1,0-26-15,0 39 16,0-40-16,0 14 0,0 26 16,0-39-16,13 65 15,-13-65-15,0-1 0,0 27 16,0-40-16,0 1 16,0-1-16</inkml:trace>
  <inkml:trace contextRef="#ctx0" brushRef="#br0" timeOffset="51073.88">12687 11139 0,'53'-53'16,"-106"106"-16,119-119 15,-53 66-15,27 0 16,13 26-16,-40 1 15,0 26 1,0-27-16,-13 1 0,-26 52 16,26-66-16,-26 40 15,12-40 1,-12 27-16,13-40 0,-1 26 16,1-26-1,26 27 32,14-1-31,-1 27-16,-12-26 15,-1-1-15,0 1 0,-13-14 16,13 27-16,0-14 16,-13-13-16,14 27 15,-14-27-15,13 0 16</inkml:trace>
  <inkml:trace contextRef="#ctx0" brushRef="#br0" timeOffset="51864.53">13004 11695 0,'0'-14'0,"0"1"16,14-13-16,-1-1 15,0 27-15,0-13 16,0 13-16,1 0 16,-1 40-1,-13-27-15,0 13 16,0-12-16,-13 12 0,-1 1 0,1-1 15,0-13-15,13 0 0,-26 14 16,12-1 0,1-26-1,13-13 1,13 13 0,14 0-1,-14 0-15,13 0 16,1 0-16,-14 0 0,0 13 15,14-13-15,-14 0 16,0 0-16,0 0 16</inkml:trace>
  <inkml:trace contextRef="#ctx0" brushRef="#br0" timeOffset="52245.07">13507 11337 0,'-13'-13'0,"13"0"16,-13 13-1,26 0 1,-13 13 0,0 0-16</inkml:trace>
  <inkml:trace contextRef="#ctx0" brushRef="#br0" timeOffset="52362.99">13494 11483 0,'-27'40'0,"14"-27"16</inkml:trace>
  <inkml:trace contextRef="#ctx0" brushRef="#br0" timeOffset="64227.89">5913 13097 0,'27'0'31,"52"-13"-15,-39 13-16,39-14 16,-39 1-16,13 13 0,40-13 15,-54 13-15,1 0 0,13 0 16,-27 0-16,1 0 0,65 13 15,-78 0-15,-1 1 16</inkml:trace>
  <inkml:trace contextRef="#ctx0" brushRef="#br0" timeOffset="64491.7">6244 13070 0,'-13'14'15,"0"39"1,-14 13 0,27-40-16,-26 54 15,13-54-15,-1 0 0,1 54 16,13-54-16,-13 1 15,13-14-15,0 0 16,0-26-16,13-13 16,-13 12-16,13-12 0,-13 13 0</inkml:trace>
  <inkml:trace contextRef="#ctx0" brushRef="#br0" timeOffset="64717.67">6324 13110 0,'0'-13'0,"0"26"0,0-13 15,-14 27 1,14-14-16,0 13 0,-26 14 16,26-14-16,-13 14 0,13 13 15,0-13-15,-14-14 0,14 1 16,14 12-16,-1-25 0,0 12 16,0-26-16,1 13 0,12-13 15,0-13-15,27-13 16,-26 12-16,13-12 15,-27 13-15,0-1 0,0 14 16</inkml:trace>
  <inkml:trace contextRef="#ctx0" brushRef="#br0" timeOffset="65867.27">6787 13322 0,'0'-27'0,"-27"14"15,14 26-15,-14 14 16,1-1-16,13 14 0,-14 26 16,14-26-16,0-1 0,0 80 15,13-105-15,13 65 16,0-52-16,14 25 15,-14-52-15,26 14 16,-12-28-16,13 1 16,-27 0-16,0 13 0</inkml:trace>
  <inkml:trace contextRef="#ctx0" brushRef="#br0" timeOffset="67496.21">6972 13414 0,'0'-13'0,"13"-13"16,-13 39 15,-13 13-15,13 1-16,0-1 0,-13 27 16,-1-26-16,14-1 15,-13 27-15,13-27 0,0 1 16,0-1-16,0-12 15,0 12 1,0-13-16,13-39 16,1 13-16,-1-14 15</inkml:trace>
  <inkml:trace contextRef="#ctx0" brushRef="#br0" timeOffset="67765.59">7064 13533 0,'-13'27'0,"0"-1"0,0 14 16,13-27-16,-14 14 0,14-1 16,0-13-16,0 1 0,14 12 15,-1-26 1,13-13-16,-26 0 16,14 13-16,-14-14 0,13-12 15,0 13-15,-13-1 0,0 1 0,-13-26 16,0 25-16,-14 1 15,14 0 1,0 0-16,-1 13 16,1 0-1,26 13 1</inkml:trace>
  <inkml:trace contextRef="#ctx0" brushRef="#br0" timeOffset="68356.35">7144 13600 0,'-13'0'16,"13"13"93,0-26-93,-14 13-1,14 13-15,0 0 16,-13 0-1,13 0-15,0 1 0,0-1 16,0 0-16,0 0 0,13 14 16,1-14-16,-1 0 15,0-13-15,-13 14 0,26-14 16,-12 0-16,-1 0 16,0-14-16,0 1 0,-13 0 15,14 0-15,-14-1 0,0-12 16,0 13-1,-27-53-15,14 39 16,13 1 0,-13 26-1,26 13 1,-13 27 0,0-27-16,13 13 15,-13-13-15,0 1 0,13-1 0,1 13 16,-14-12-16,26-1 15,-13-13 1,0-13 0</inkml:trace>
  <inkml:trace contextRef="#ctx0" brushRef="#br0" timeOffset="68635.07">7355 13719 0,'0'39'0,"0"-25"16,0-1-1,0-26 1,0-1-16,0 1 16,0 0-16,0-14 0,0-39 15,0 53-15,0-40 16,14 13-16,12 1 16,-13 39-1,1 13-15,25 40 16,-26-27-16,1 40 15,-1-39-15,0 13 16,-13-27-16,13 27 16,1-27-16,-14 0 0,13 13 15,0-12-15,14-1 16</inkml:trace>
  <inkml:trace contextRef="#ctx0" brushRef="#br0" timeOffset="68810.5">7673 13877 0,'13'0'16,"27"0"-1,0 0 1,-14-13 0,-13 13-16,27 0 15,-40-13-15,13 13 0,0 0 16</inkml:trace>
  <inkml:trace contextRef="#ctx0" brushRef="#br0" timeOffset="69295.44">7898 13652 0,'-13'-13'15,"13"13"-15,0 13 0,0 1 16,13-1-16,-13 27 15,0-14-15,13-13 16,-13 1-16,0-1 16,0 0-16,0-26 31,0-14-15,0 14-16,0-53 15,0 53-15,13-53 16,1 52-16,-14 1 0,0 0 0,13 0 15,0 13 1,0 26-16,-13-13 16,13 27-16,-13 0 15,0-1 1,14-39 0,-1 0-1,-13-13-15</inkml:trace>
  <inkml:trace contextRef="#ctx0" brushRef="#br0" timeOffset="69501.89">8070 13732 0,'26'26'0,"-26"-12"16,27-28-16,-14 14 16,-13-13-16,0 0 0,13-14 15,-13 14-15,0 0 0,0 0 0,0-14 16,0 1-16,-13 13 15,13-14-15,-13 14 16,26 13-16,-13 13 16,13-13-16,0 13 15</inkml:trace>
  <inkml:trace contextRef="#ctx0" brushRef="#br0" timeOffset="69864.46">8189 13613 0,'13'26'0,"-13"-39"31,0 0-15,0 0-16,0-1 16,0 1-16,0 0 0,13-14 15,-13 14-15,14 13 0,-1-13 16,0 13-16,13 13 16,14 14-16,-40-14 15,13 13-15,1-12 16,-14-1-16,13 0 15,-13 0-15,13-26 32,-13-27-32,0 27 15,27-13-15,-27 12 0,13 14 16,13-13-16,-13 13 16,14 13-1,-14 1-15,-13-1 0,27 27 16,-27-14-16,0-13 0,13 27 15,0-27-15,0 14 16,0-41 0,1 1-16</inkml:trace>
  <inkml:trace contextRef="#ctx0" brushRef="#br0" timeOffset="70238.83">8599 13361 0,'13'27'0,"0"-1"16,1 1-16,-1 13 16,0-14-16,-13-13 0,0 14 15,13-14-15,1 40 16,-1-40-16,0 0 16,-13-39-1,13-1 1,-13 14-16,27-13 15,-27 12-15,13 14 16,0 14-16,14-1 16,-27 0-16,0 40 15,13-40-15,-13 0 0,-13 27 16,-1-27 0,1-13-16,13 14 0,-40 12 15,27-26-15,-13 0 16,13 0-16,-14-13 0,-13-14 15,27 14-15,-13-27 16,12 27-16,14 0 0,0-27 16,0 27-16</inkml:trace>
  <inkml:trace contextRef="#ctx0" brushRef="#br0" timeOffset="70650.03">8903 13560 0,'53'13'0,"-26"-13"15,-14 0 1,0 0 0,-26-26-1,-14 26-15,-26 39 16,14 1 0,26 13-1,13-40 1,13 0-16,13 1 15,-13-1-15,1-13 16,-1 0-16,0 0 0,14-27 16,-14 27-16,-13-13 0,0 0 15,-13 0 1,13-1-16,-14 1 16,1-13-16,13 13 15,0-1-15,-13-12 16,13 13-16,26-27 15,-12 27-15,-1 0 0,13 13 16,1-14-16,-1 14 0,14 0 16,-27 0-16,0 0 0,67 14 15,-54-14-15,1 13 0,26 0 16,-27-13-16,-13 13 16</inkml:trace>
  <inkml:trace contextRef="#ctx0" brushRef="#br0" timeOffset="71462.57">9313 13401 0,'14'-13'16,"38"66"-1,-12 13 1,13 13 0,-40 1-1,-13-27-15,-26 26 16,13-53-16,-27 1 16,27-14-16,-53 0 15,52-26 1,1 0-16,13 0 0,0-1 15,13-38-15</inkml:trace>
  <inkml:trace contextRef="#ctx0" brushRef="#br0" timeOffset="73430.67">10385 13097 0,'0'-13'0,"0"-27"16,-13 40-16,13-13 0,-27-14 15,14 27-15,-13-13 0,-14 0 16,27 13-16,-1 0 0,-39 13 16,27 0-16,13 1 0,-67 38 15,67-12 1,-40 66-16,27-66 15,26 65-15,0-38 16,26-1-16,27 0 16,-26-53-16,65 14 15,-65-27-15,65-27 16,-52 14-16,26-53 16,-53 53-16,14-27 15,-14 13-15,-13 1 16,13-27-16,-13 13 15,0 1-15,-13-67 16,13 79-16,-40-52 16,27 66-16,0-14 15,-40-12-15,40 25 16,-40 14 0,40 0-16,-27 27 15,27-14-15,-1 14 16,14-14-16,0 0 0,27 13 15,-27-12-15,40 12 16,-27-26-16,13 13 0,14-13 16,-27 0-16,14 0 0,39-13 15,-40 13-15,67-26 16,-67 26-16,-12-14 0,25-12 16,-12 26-16,26-26 15,-40 12-15,0 14 0</inkml:trace>
  <inkml:trace contextRef="#ctx0" brushRef="#br0" timeOffset="74822.09">11046 13494 0,'-26'0'0,"-1"-27"0,27 14 0,-26 0 16,13 13-16,0 0 16,-1 13-16,-12 14 15,13-1-15,-1 0 16,14 1-16,0-14 0,-13 14 16,13-14-16,27 26 15,-14-39-15,-13 14 16,13-14-16,14-27 15,-14 14-15,-13 0 16,13 13-16,-13-13 16,0-1-16,13 14 15,-13 14-15,13 12 16,-13-13 0,27 14-1,-14-27-15,0 13 16,1-13-16,-1 0 15</inkml:trace>
  <inkml:trace contextRef="#ctx0" brushRef="#br0" timeOffset="75227.17">11205 13652 0,'-13'0'0,"0"0"31,13-13-31,0-13 16,0 13-16,-14-14 15,14 1-15,0 12 0,0-25 16,14 12-16,-14 14 16,0 0-16,13 13 0,0 0 15,-13 13 1,13-13-16,-13 13 0,14 27 16,-1-27-16,-13 14 15,0-14-15,13 0 0,-13 0 16,13-13-1,-13-13 1,0 0-16,0 0 0,0-27 16,0 27-16,13-27 15,-13 27-15,14 0 16,-1 26 0,-13 0-16,13 14 15,0 12 1,14-12-1,13-14 1,-1-26-16</inkml:trace>
  <inkml:trace contextRef="#ctx0" brushRef="#br0" timeOffset="75460">11470 13507 0,'0'26'0,"0"-52"0,-14 66 0,14-27 0,-13 13 15,13-12-15,0 12 16,13-13-16,1 0 15,-1-13 1,13-13-16,-12 13 16,-1-26-16,0 13 15,-13-1-15,0 1 0,0 0 16,-13-27-16,0 27 16,-27-27-16,27 40 15,-1 0-15,1 0 16</inkml:trace>
  <inkml:trace contextRef="#ctx0" brushRef="#br0" timeOffset="75885.84">11655 13652 0,'13'27'0,"-13"-14"0,13-26 31,-13 0-31,0-1 16,0 1-16,0-13 16,0-1-16,0 14 0,0-27 15,0 27-15,14-53 16,-1 66-16,0-13 16,0 26-16,14 14 15,-27-14-15,13 26 16,-13-25-16,26 25 15,-12-25-15,-14-1 16,13-26 0,0-27-1,0 0 1,1 1-16,-14 25 0,26 1 16,-13 26-1,0 14 1,-13 26-1,14-27 1,-14 14-16,26-27 16,-13-39-1,1 12 1</inkml:trace>
  <inkml:trace contextRef="#ctx0" brushRef="#br0" timeOffset="76065.64">12012 13335 0,'0'26'0,"0"1"16,0-14-16,0 40 15,0-26-15,0-1 0,27 40 16,-27-53-16,13 27 0,-13-27 0,13-13 16,-13 13-1,-13-13 1,0-26-16</inkml:trace>
  <inkml:trace contextRef="#ctx0" brushRef="#br0" timeOffset="76220.24">11933 13547 0,'-14'-27'15,"28"27"-15,12-13 0,27-13 16,26 12 0,1 14-1,-67-13-15,27 13 16,-14 0-16,-13 0 0,1 0 15,12 0-15,-13 0 0,14 0 0,-14 13 16</inkml:trace>
  <inkml:trace contextRef="#ctx0" brushRef="#br0" timeOffset="76689.39">12488 13388 0,'14'-13'15,"-1"13"1,0 0 0,13 0-16,-12 0 0,-1 0 15,13 0-15,14 0 16,-13 0-16,-1 0 16,-13 13-16,0-13 0,1 13 15,-1-13-15,-13 27 0,-27 12 16,27-25-16,-26-1 15,-27 26 1,40-25-16,-53 25 16,39-25-16,-12-1 15,25-13 1,14-13-16,14 13 0,25-40 16,-26 40-16,40-40 15,-26 27-15,26-13 16</inkml:trace>
  <inkml:trace contextRef="#ctx0" brushRef="#br0" timeOffset="77099.3">13070 13269 0,'-13'53'15,"-26"53"1,25-14 0,1-65-16,13 52 15,0-66-15,0 0 0,0 1 16,27 12-1,-27-39-15,13 0 16,0-14-16,-13 14 0</inkml:trace>
  <inkml:trace contextRef="#ctx0" brushRef="#br0" timeOffset="77369.62">13097 13414 0,'-13'53'0,"13"-26"16,0-14-16,0 13 0,0-12 0,26 39 15,-26-40 1,40-13-16,13-27 16,-27-26-1,-13 14 1,-13 26-16,-13-54 16,13 41-16,-40-27 15,27 53-15,-13-26 16,13 26-16,-1-14 0,1 14 15,0 14-15,-14-1 16,27 0-16,0 0 0,14 40 16,-1-40-1</inkml:trace>
  <inkml:trace contextRef="#ctx0" brushRef="#br0" timeOffset="77950.78">13428 13335 0,'13'0'0,"-13"13"16,0 27-1,0-14-15,0 54 16,-13-54-16,13 14 16,-14-14-16,14-12 15,-13 38-15,0-38 0,13-1 16,0 0 0,0-39-1,13 26-15,-13-27 16,13 14-16,-13 0 0,14-14 15</inkml:trace>
  <inkml:trace contextRef="#ctx0" brushRef="#br0" timeOffset="78188.64">13481 13481 0,'13'-27'0,"-13"40"16,-27 1 0,27-1-16,-13 0 15,0 0-15,0 14 16,-1-14-16,14 0 0,0 0 15,0 1-15,0-1 16,0 0-16,27 13 16,-14-26-16,27 14 15,-27-14-15,13 0 16,-12 0-16,-1 0 16,0 0-1,0 0-15,1 0 16,-14-14-16</inkml:trace>
  <inkml:trace contextRef="#ctx0" brushRef="#br0" timeOffset="79385.5">14076 13057 0,'0'-13'16,"0"0"-16,0 26 15,0 13 1,0-12-16,0-1 0,0 40 16,0 13-16,-13-13 0,-1 26 15,14-39-15,-13 66 16,13-80-16,0 14 15,13-14-15,14 1 16,-27-40-16,13-1 16,0 14-16,1-26 0,12-27 15,-13 40-15</inkml:trace>
  <inkml:trace contextRef="#ctx0" brushRef="#br0" timeOffset="79664.13">14248 13335 0,'0'0'0,"-13"13"16,13 40-16,-14-40 16,28 27-16,-1-27 15,0 1-15,14-1 16,-1-26 0,-13-1-1,-13 1-15,13 13 0,-13-13 16,0 0-16,0-1 0,-26-12 15,13 13-15,-14-27 16,14 27-16,-27 0 16,27-1-16,0 14 15,0 0-15,-1 14 16,14-1 0,0 0-16</inkml:trace>
  <inkml:trace contextRef="#ctx0" brushRef="#br0" timeOffset="79980.85">14407 13309 0,'-14'0'0,"1"13"16,0-13-16,0 39 15,-1-25-15,14-1 0,0 13 16,0-12-16,14 12 0,-1 1 16,0-27-16,14 13 15,12-26 1,-12-14 0,-1 1-1,-26 12-15,13 28 47,1-14-47,-14 26 16</inkml:trace>
  <inkml:trace contextRef="#ctx0" brushRef="#br0" timeOffset="80256.95">14552 13428 0,'0'-14'0,"0"1"0,0-27 16,0-12 0,27 12-1,-14 13 1,0 27-16,27 0 16,-27 0-16,0 14 0,0-1 0,1 13 15,-1 1-15,0-1 0,-13 14 16,13-14-16,-13 1 15,14-1-15,-14-12 0,0-1 16,13 0 0,-13-26-1,13 0-15</inkml:trace>
  <inkml:trace contextRef="#ctx0" brushRef="#br0" timeOffset="89589.77">13864 12991 0,'-40'0'0,"1"27"16,-14 39-1,26 0 1,14-13-16,13 79 0,0-53 16,13-39-16,27 39 15,-27-39-15,27 13 0,-14-40 16,1 14-16,13-27 0,13 13 15,-27-13-15,-13 0 0,40 0 16</inkml:trace>
  <inkml:trace contextRef="#ctx0" brushRef="#br0" timeOffset="90157.3">14896 12951 0,'0'14'16,"0"-1"-16,40 53 15,-40-40-15,26 41 16,1-15-16,-1 1 0,14 80 15,-27-94 1,-13 1-16,0 13 0,-13-13 16,13-14-16,-53 53 15,26-65-15,-26 12 16,14-13-16,12-13 0,1 14 0,-14-14 16</inkml:trace>
  <inkml:trace contextRef="#ctx0" brushRef="#br0" timeOffset="90653.07">15227 12859 0,'-13'-13'0,"13"39"16,26 40 0,-13-26-16,27 66 15,-14-40-15,41 106 16,-41-119-16,-13 39 15,0-52-15,-13 0 0,0-1 16,-13 41-16,13-54 16,-13 1-16,-40 52 15,27-66-15,-27 27 16,26-27-16,-12-13 0,-41 0 16</inkml:trace>
  <inkml:trace contextRef="#ctx0" brushRef="#br0" timeOffset="91472.92">10014 12898 0,'-39'-13'0,"26"13"0,-14 40 15,14-27-15,-27 53 0,27-39 16,0 12-16,-40 173 16,40-146-16,-14 119 15,27-39 1,53-27-16,-27-79 15,14-1-15,-13-25 16,12-1-16,-12-13 0</inkml:trace>
  <inkml:trace contextRef="#ctx0" brushRef="#br0" timeOffset="114619.77">12224 1812 0,'13'-13'0,"0"-13"0,-13 12 0,-13-12 15,13 13-15,0 0 0,-26-1 16,26 1-16,-14 0 0,-25 0 15,25 13 1,-25 13-16,25 0 0,-25 27 16,39-14-16,-13 1 0,-1 12 15,14 80-15,0-105 16,14 92-16,-1-67 16,13 27-16,-13-39 15,1-1-15,25 14 0,-12-27 16,-14 0-16,40 1 0,-40-14 15,0 0-15,67-53 16,-54 39-16,14-91 16,-27 78-16,0-65 15,-13 52-15,0 13 0,-26-118 16,26 105-16,-40-39 16,27 52-16,0-12 0,-14-1 15,1 14-15,13 12 0,-14 1 16,14 13-16,-13 27 15,-1 12 1,27-12-16,-13 39 16,13-53-16,26 53 15,-26-53-15,40 27 16,-27-27-16,27-13 16,-14 0-16,14-13 15,0 0-15,-27 0 0,13-1 16,14-25-16,-27 12 15,27 1-15,-27 13 16,0-14-16,1 1 16,-1 13-16,0-1 0,0-12 15</inkml:trace>
  <inkml:trace contextRef="#ctx0" brushRef="#br0" timeOffset="115856.96">12793 2421 0,'0'-27'0,"0"-12"16,-14 39-16,14-13 0,-13-14 15,0 14-15,0 0 16,-14 13 0,1 13-16,-1 13 15,14 14 1,13-27-16,0 40 16,0-40-16,27 40 15,-14-39-15,0-1 16,0-13-16,0 0 15,27-27 1,-27 14-16,1-40 16,-1 40-16,-13-14 15,0 14 1,0-13-16,0 39 31,13 27-31,0-27 16,1 13-16,-14-12 0,13 12 15,0-13-15,0-13 0,-13 14 16,13-14-16,1 13 16</inkml:trace>
  <inkml:trace contextRef="#ctx0" brushRef="#br0" timeOffset="116271.47">12938 2514 0,'0'-14'0,"0"1"16,-13 0-16,13 0 0,0-14 15,0 14-15,0 0 0,0-14 16,0 14-16,0 0 0,0-27 16,13 27-16,-13-14 15,13 27-15,-13-13 0,14 13 16,-1 0 0,27 27-16,-27-14 15,13 13 1,-13-12-16,1 12 15,-1-26-15,-13 13 16,13-26 0,-13-13-1,0-1-15,13 14 0,-13 0 16,14-14-16,-14 14 16,0 0-16,13-1 15,0 14 1,0 27-16,-13-14 15,13 0-15,1 1 0,-14-1 16,13 0-16,0-13 0,0 13 16,1-13-16,-1 0 0,0 0 15,0-13-15,14 13 16</inkml:trace>
  <inkml:trace contextRef="#ctx0" brushRef="#br0" timeOffset="116454">13335 2315 0,'0'40'0,"0"-80"0,13 119 16,-13-65-16,13 12 15,1-26 1,-1 13-16,0-26 16,14-13-1,-14 26-15,-13-27 16,-13-12 0,-1 25-16,1-12 15,0 13-15,0-1 0,-1 1 0,1 0 16,13 0-16,-13 13 0,13-14 15</inkml:trace>
  <inkml:trace contextRef="#ctx0" brushRef="#br0" timeOffset="116734.68">13533 2381 0,'14'27'0,"-14"-14"16,13-13-16,0-13 15,0-27-15,-13 14 16,0-41 0,0 41-16,14-27 15,-14 40-15,13 0 16,0 13-16,0 0 16,0 0-16,14 26 15,-14-26-15,14 13 16,-14-13-1,13-26-15,-12 13 16,-14-1-16,26-52 16,-13 40-16</inkml:trace>
  <inkml:trace contextRef="#ctx0" brushRef="#br0" timeOffset="116858.45">13877 1879 0,'27'26'15,"-14"40"-15,-13-39 16,13 12-16,-13-12 15,0-14-15,0 40 0,-13-13 16,0-14-16,0-13 16</inkml:trace>
  <inkml:trace contextRef="#ctx0" brushRef="#br0" timeOffset="117002">13732 2183 0,'13'-13'16,"0"13"-16,1 0 0,38 0 15,-25-14-15,39 14 16,-53 0 0,53-13-16,-52 0 15,12 13-15</inkml:trace>
  <inkml:trace contextRef="#ctx0" brushRef="#br0" timeOffset="117323.44">14195 1905 0,'-13'0'0,"26"0"15,0 0 1,14 13 0,-14-13-16,40 13 15,-40 1-15,13-1 16,-12 0-16,-14 14 15,0-14-15,0 0 0,-14 40 16,1-40-16,0 0 0,-13 27 16,12-27-16,-25 14 15,25-14-15,1 0 0,0 0 16,-14 1-16,27-1 0,-13-13 16,0 0-16,26 0 15,0-13 1,14-1-1</inkml:trace>
  <inkml:trace contextRef="#ctx0" brushRef="#br0" timeOffset="117687.86">14486 2037 0,'-13'-39'0,"26"78"0,-40-92 0,27 27 16,-13 13-16,13 26 15,-13 0-15,13 40 16,-13-26-16,13-1 0,0 40 16,0-39-16,0 12 15,0-12-15,0-1 0,13 27 0,0 0 16,14-27 0,-1-39-1,1-13-15,-14 13 0,0-14 16,-13 1-16</inkml:trace>
  <inkml:trace contextRef="#ctx0" brushRef="#br0" timeOffset="117942.34">14565 2077 0,'-26'66'0,"13"-39"0,13 25 16,0 15 0,26 12-1,14-39-15,-14-40 16,40-27-1,-26-12 1,-40-41 0,0 27-16,-13 14 0,-27-28 15,27 54-15,-14-13 16,14 13-16,0-1 16,0 14-16,13 14 15,13-14 1</inkml:trace>
  <inkml:trace contextRef="#ctx0" brushRef="#br0" timeOffset="118203.62">14856 2051 0,'-13'13'16,"13"0"-16,0 13 15,0-12-15,0-1 0,0 27 16,0-27-16,0 26 16,0-12-16,0-14 0,13 40 15,-13-40-15,0 1 0,0 12 16,0-13-16,0 0 16,14-26 30,-14 0-46</inkml:trace>
  <inkml:trace contextRef="#ctx0" brushRef="#br0" timeOffset="118600.87">14975 2156 0,'0'14'0,"-13"-14"31,13 13-31,-13-13 0,-14 39 16,14-25-1,0 12 1,13-13-16,0 14 31,26-1-31,-12-26 16,-1 14-16,0-14 0,14 13 16,-14-13-1,13-13 1,-12-14-1,12-13 1,-13-13 0</inkml:trace>
  <inkml:trace contextRef="#ctx0" brushRef="#br0" timeOffset="119275.14">15425 1442 0,'-26'-53'0,"26"40"16,-40 0-16,14 39 16,-1 14-16,1-1 0,-27 120 15,40-93-15,-1 67 16,1-67-16,13 40 15,13-14-15,1-26 0,-1-13 16,26 53-16,-12-66 0,79 66 16,-67-93-1,28 13-15,-28-12 0,1-14 16,39-14-16,-39-12 0</inkml:trace>
  <inkml:trace contextRef="#ctx0" brushRef="#br0" timeOffset="120333.34">15359 1640 0,'40'0'0,"-1"0"15,14 0-15,-13-13 0,53 0 16,-54 13-16,14-13 0,40 0 16,-40 13-16,0-14 0,53 1 15,-80 0-15,53 13 16,-65 0-16,12 0 15</inkml:trace>
  <inkml:trace contextRef="#ctx0" brushRef="#br0" timeOffset="120576.74">15875 1667 0,'-13'13'0,"0"0"0,13 1 0,-14-1 16,1 13-16,0 14 15,13-14-15,-13 14 0,-14 39 16,27-52-16,-13 26 16,13-27-16,-13 14 15,13 13-15,13-40 16,13-13-1</inkml:trace>
  <inkml:trace contextRef="#ctx0" brushRef="#br0" timeOffset="120791.32">15981 1707 0,'-40'52'16,"40"-25"-16,-13-1 0,-14 54 15,27-54-15,-13 14 0,0 26 16,13-39-16,0-1 0,13 53 16,0-65-16,14 12 15,-1-13-15,1-13 16,-1 0-16,14-13 16,39-27-16,-52 27 15</inkml:trace>
  <inkml:trace contextRef="#ctx0" brushRef="#br0" timeOffset="122104.02">16338 2130 0,'-13'-40'16,"13"27"0,13 13-1,-26 26 1,13-12-16,0 25 0,0 1 16,0 0-16,-13-14 0,13 1 15,0 26-15,0-40 16,0 26-16,0-25 15,13 12-15,0-13 16,0-13-16,0 0 16</inkml:trace>
  <inkml:trace contextRef="#ctx0" brushRef="#br0" timeOffset="122371.34">16431 2355 0,'0'39'0,"0"-25"0,0-1 16,13 0-16,0 14 16,0-27-16,1 0 15,38-27 1,-52 14-16,27-27 16,-27 27-16,0-13 15,-13 12-15,-1-12 16,1 13-16,0 13 0,0-14 15,0 14-15,-1 0 0,1-13 16,0 13 15</inkml:trace>
  <inkml:trace contextRef="#ctx0" brushRef="#br0" timeOffset="122865.39">16642 2249 0,'-26'13'0,"-1"27"16,27-27-16,-13 14 16,13-14-16,0 0 0,13 27 15,1-27-15,12 13 16,-13-26-16,1 14 15,-1-14-15,0 0 0,0 0 16,0-14 0,1 1-1,-14 0 17,13 13-17,-13-13-15,0-1 16,13-25-1,-13 26-15,13-1 0,1-25 16,-14 25-16,39-25 16,-25 25-1,12 14-15,-13 0 16,0 0-16,27 40 16,-40-27-16,13 14 15,-13-1-15,0 27 16,14-40-16,-14 27 15,0-27-15,0 14 16,0-14-16</inkml:trace>
  <inkml:trace contextRef="#ctx0" brushRef="#br0" timeOffset="123044.73">16947 2500 0,'13'0'0,"0"0"0,0 0 16,0 0-16,27 0 15,-27 0 1,27-13-16,-27 13 16,1 0-1,-1 0-15</inkml:trace>
  <inkml:trace contextRef="#ctx0" brushRef="#br0" timeOffset="124013.58">17185 2421 0,'0'13'0,"0"0"15,0 14 1,0-1-16,13 1 16,-13-14-16,0 0 15,0 0 1,13-13 0,-13-13-1,0-53 1,0 53-16,0-40 15,0 26-15,0 14 0,0-26 16,0 12-16,13-13 0,1-13 16,-1 40-1,0 26 1,-13 27 0,13-13-16,1 12 15,-14-12-15,0-14 0,13 13 16,-13-12-16,26-1 15,-26 0-15,13-13 16,1 0-16,-1 0 16,0 13-16,0-13 15,1 14-15,-1-14 16,0 0-16,0 13 0,0-13 16,1 13-16,-1-13 15,0 0-15,0-13 16,14-14-1,-14 14-15,0-27 16,-13 27-16,14 0 16,-1 0-16,0-14 15,0 14-15,0 13 16,1 13 0,-1 14-16,0-27 15,-13 13-15,0 0 16,0 0-1,13-13 1,-13-13 0,0-13-1,0 13 1,0-14-16,0 14 0,14-14 16,-1 27 15,0 14-31,-13-1 0,13 0 15,1 0 1,-1-13 15,0-13-15,0 0-16,0-14 16,1 14-16,-1 13 15,0 13 1,0 1-16,1 12 15,-14-13-15,0 1 16,13-1-16,0-13 31,0-27-15,1 14-16</inkml:trace>
  <inkml:trace contextRef="#ctx0" brushRef="#br0" timeOffset="124393.99">17992 2130 0,'13'-27'0,"0"27"15,0 14 1,1 52-16,-14-13 16,13-14-1,-13-12-15,0 26 16,0-40 0,0 0-16,0-26 31,13-13-16,-13 12-15,27-12 16,-14 26-16,26 0 16,-25 0-1,25 13-15,-25-13 16,-14 13 0,0 1-16,-14 12 15,1-26-15,0 13 0,-14 0 16,1 1-16,-14-1 15,27-13-15,0 0 16,0 0 0,-1 0-16,14-13 15,14 13-15,-14-14 16,26-12-16</inkml:trace>
  <inkml:trace contextRef="#ctx0" brushRef="#br0" timeOffset="124758.3">18190 2355 0,'27'0'0,"-54"0"0,67 0 0,-14 0 15,-13 0-15,1 0 0,25-13 16,-25 13-16,25-14 16,-25 1-16,-1 13 15,-13-13-15,13 13 16,-26 13 0,13 0-1,0 1 1,0-1-16,0 0 15,0 0-15,13-13 16,-13 13 0,13-13-1,-13-13 1,0 0 0,0 0-16,0 0 15,0-14-15,0 14 0,27-40 16,-27 40-1,39-27-15,-25 27 16,39-14-16,-40 27 16,53-26-16,-40 26 15,14-13 1</inkml:trace>
  <inkml:trace contextRef="#ctx0" brushRef="#br0" timeOffset="126155.04">18984 1561 0,'0'-13'0,"0"0"16,-13-1-16,-1 41 16,1-14-16,0 14 0,-27 92 15,27-80-15,0 54 16,13-53-16,0 12 15,0 41-15,0-14 16,13-39-16,0 13 16,0-27-16,1 1 0,12 13 15,1-27-15,-14 0 0,27-13 16,12-26 0</inkml:trace>
  <inkml:trace contextRef="#ctx0" brushRef="#br0" timeOffset="126368.27">19222 1707 0,'-13'-27'0,"-14"54"16,1 25 0,13 41-1,13-66-15,0 25 16,0-12-16,0 13 15,13-13-15,-13-14 0,26 1 16,-26-14-16,14 0 0,12-13 16,-13 0-16</inkml:trace>
  <inkml:trace contextRef="#ctx0" brushRef="#br0" timeOffset="126584.84">19275 2024 0,'-13'40'0,"-14"-1"15,27-25-15,0-1 16,13 13-16,1-26 0,-1 14 16,0-14-16,0 0 15,1 0-15,39-27 16,-40 27-16,13-26 0,-26 12 16,0-25-16,-26-27 15,13 52-15,-27-12 16,27 13-1,-14-1-15,14 1 0</inkml:trace>
  <inkml:trace contextRef="#ctx0" brushRef="#br0" timeOffset="127119.2">19420 1984 0,'-39'67'16,"78"-134"-16,-78 147 0,39-54 16,0-13-16,13 14 0,0-14 15,0 0-15,1-13 0,12 0 16,-13 0-16,1 0 15,25-13-15,-26 13 0,1 0 16,-1-13-16,0 13 16,0 0-1,1 13 1,-1-13 0,-13 13-1,13 1-15,0-28 31,-13-25-15,0 25-16,14-25 16,-14 12-16,13 1 0,0-1 15,0 14-15,0 0 0,14-27 16,-14 40-16,0 0 16,1 13-16,-1 1 0,0 12 15,0-13-15,-13 14 0,0 13 16,0-27-1,-13 40-15,13-40 16,0 0-16,0 14 16</inkml:trace>
  <inkml:trace contextRef="#ctx0" brushRef="#br0" timeOffset="127451.82">19910 1693 0,'-13'-26'0,"26"39"16,0 14-1,0-1-15,-13 0 16,14 27-16,-1-26 0,-13 79 16,0-93-1,0 80-15,-13-67 0,-1 67 16,1-54-16,0 1 16,0-27-16,13 14 0,-14-14 15,28-26 1,-1-14-1</inkml:trace>
  <inkml:trace contextRef="#ctx0" brushRef="#br0" timeOffset="127761.84">20148 1521 0,'-13'-39'0,"-14"-1"15,27 27-15,-13 13 16,26 0-16,1 26 16,-1 1-16,13-1 0,-13 1 15,1-1-15,52 93 16,-53-66-16,14 40 16,-14-40-16,0-1 0,-13 68 15,-13-41-15,0-26 0,-14 39 16,14-52-16,-27 79 15,14-92-15,-1 52 16,1-39 0,39-54-1,-13 1 1</inkml:trace>
  <inkml:trace contextRef="#ctx0" brushRef="#br0" timeOffset="132554.62">15359 3003 0,'13'0'15,"-26"40"1,0-14-16,13 1 0,-27 52 15,14-53-15,-13 67 16,12-66-16,-12 65 16,13-65-16,-14 39 15,14-53 1,0 0-16,13 14 16,-13-14-16,13-26 15,0-1 1</inkml:trace>
  <inkml:trace contextRef="#ctx0" brushRef="#br0" timeOffset="132923.62">15306 3016 0,'27'-39'0,"12"-1"16,14 13-1,-26 27 1,-1 27-16,-26-1 15,-13 27 1,-14 0 0,14-26-16,-26 26 15,25-40-15,-25 26 16,39-25-16,-27 12 16,14-13-16,13 1 15,0-1-15,13 13 16,14 1-1,-14-14-15,13 13 16,-12-12-16,-1-1 0,13 27 16,-26-27-16,27 13 15,-27-13-15,13 27 16,-13-27-16,0 1 16,13-14-1</inkml:trace>
  <inkml:trace contextRef="#ctx0" brushRef="#br0" timeOffset="133248.69">15597 3440 0,'13'-14'15,"1"14"1,-1 0-1,0 27 1,-13-14 0,-26 40-16,12-40 15,1 27-15,0-27 16,13 0-16,-26 27 16,26-27-16,0 0 15,13 1-15,26-1 16,-25-13-16,25-13 15,-12 13-15,-1-14 0,14-12 16,-27 13-16,14-14 16,-14 14-16,0-27 15</inkml:trace>
  <inkml:trace contextRef="#ctx0" brushRef="#br0" timeOffset="133727.92">15716 2963 0,'0'14'0,"0"-28"16,13-12-1,14-27 1,-1-13 0,-26 53-16,27-54 15,-27 54-15,13-26 16,-13 25-16,0 1 15,-13 13-15,0 0 16,-1 0 0</inkml:trace>
  <inkml:trace contextRef="#ctx0" brushRef="#br0" timeOffset="133975.79">15690 2712 0,'-13'13'0,"13"-26"15,26-13 1,0-14-1,14 0 1,-13 14 0,-1 12-1,-13 28 1,1-1-16,-14 0 0,13 14 16,-13-14-16,13 13 15,-13-12-15,0-1 16,0 0-1,0 0-15,0 0 16,0 1-16</inkml:trace>
  <inkml:trace contextRef="#ctx0" brushRef="#br0" timeOffset="135095.42">16192 3122 0,'27'-40'0,"-14"27"0,0-27 16,-13 14-16,-26 39 31,-1 0-31,14 14 0,-26 26 16,25-13-16,-12-1 15,-27 67-15,40-53 16,-27 53 0,40-14-16,13-12 15,14-27 1,-1-27-1,-13-13-15,27-13 16,-27 0-16,1 0 0</inkml:trace>
  <inkml:trace contextRef="#ctx0" brushRef="#br0" timeOffset="135418.82">16457 3201 0,'0'-13'0,"0"26"16,-26 54-1,26-41-15,-40 67 16,27-67-16,-1 27 16,1-27-16,0 14 15,13-13-15,-13-1 0,13 27 16,0-40 0,13 0-16,0-13 15</inkml:trace>
  <inkml:trace contextRef="#ctx0" brushRef="#br0" timeOffset="135766.32">16497 3453 0,'0'13'16,"0"0"0,0 0-16,0 1 15,0 12 1,0-13-16,26 1 15,-13-14-15,1 0 16,12-14 0,-13 14-16,1-13 15,-1 0-15,-13 0 16,13-1-16,-13 1 0,0-13 16,-13-1-16,13 1 15,-13 26-15,13-13 0,-27 13 16,14 0-16,-14 13 15,14-13-15,0 13 16,-13 0-16,12 1 0,1 12 16,0-13-16,13 0 15</inkml:trace>
  <inkml:trace contextRef="#ctx0" brushRef="#br0" timeOffset="136190.89">16841 3479 0,'-27'-13'15,"14"13"-15,0 0 16,-14 13-16,1 14 15,13-14-15,-14 13 16,27-12-16,-13-1 0,13 13 16,0-12-1,0 12-15,13-13 16,0-13-16,1 0 16,-1 0-16,0-13 15,0 0-15,14-14 16,-14 14-16,0 0 15,-13 0-15,0-1 16,0 1-16,14 13 0,-28 13 31,14 1-15,0-1-16,14 13 16,-14-12-16,13-14 0,-13 13 15,13 0-15,0-13 16</inkml:trace>
  <inkml:trace contextRef="#ctx0" brushRef="#br0" timeOffset="136475.85">16973 3625 0,'0'-40'0,"0"80"0,13-120 16,-13 54-16,13 13 0,1-27 16,-1 27-16,0-14 15,0 14-15,1 26 16,-1 14 0,-13-14-16,0 0 0,0 14 15,-13-1-15,13-13 0,0 14 16,-14-14-16,14 0 0,0 14 15,-13-14-15,13 0 16</inkml:trace>
  <inkml:trace contextRef="#ctx0" brushRef="#br0" timeOffset="136880.4">17158 3797 0,'13'0'31,"1"0"-31,12-13 16,-13 13-16,1 0 16,-1 0-16,0 0 15,0 0-15</inkml:trace>
  <inkml:trace contextRef="#ctx0" brushRef="#br0" timeOffset="137449.85">17462 3479 0,'-26'27'16,"13"-1"0,0 40-1,13-13-15,0-40 0,13 40 16,-13-39-16,13-1 15,0 13-15,-13-12 16,13-1-16,1-13 0,-1 0 16,13-27-1,-12-12 1,-14 25 0,13 1-1,-13 0-15,0 0 31,-13-1 1,-1 14-1,1 0 31</inkml:trace>
  <inkml:trace contextRef="#ctx0" brushRef="#br0" timeOffset="137830.46">17436 3704 0,'-13'-26'0,"0"-14"15,13 27-15,13-27 16,-13 27-16,13-14 16,0 1-16,0 13 0,14-27 15,-14 27-15,27 0 16,-27 13-16,0 0 0,1 0 15,-1 0-15,26 13 16,-39 13-16,14-13 0,-1 14 16,-13-1-16,0-12 15,13 39-15,-13-40 16,-13 53-16,0-53 0,13 0 16,-14 27-16,14-27 15,-13 1-15,0 12 16,13-13-16</inkml:trace>
  <inkml:trace contextRef="#ctx0" brushRef="#br0" timeOffset="138426.94">17634 3664 0,'0'14'0,"-13"-1"16,26-13-16,-13 13 16,14 0-16,-1-13 15,0 14 1,0-14-16,27-40 16,-40 27-16,27-1 15,-14 1-15,-13 0 0,13-27 16,0 40-16,-13-13 15,13 26 1,-13 14 0,0-14-16,0 27 15,0-27-15,0 13 16,0-12-16,0-1 16,14-13-1,12-40 16,-26 14-31,27-1 16,-14 14-16,0 0 16,0 26-1,-13 0 1,0 0 0,14-26 15,12-13-16,-13 13 1,14-14-16,-27 14 16,13 13-16,0-13 15,0 26 1,-13 0 0,14-13-16,-14 13 15</inkml:trace>
  <inkml:trace contextRef="#ctx0" brushRef="#br0" timeOffset="138833.67">18177 3307 0,'0'0'0,"0"27"15,0-14-15,-13 27 16,13-14-16,0-13 0,-27 53 15,14-26 1,13-13 0,0-14-1,13-13 1,14-13 0,-14 13-1,0 0-15,14 13 16,-14-13-16,13 26 15,-13-12-15,-13-1 0,0 13 16,0-13-16,-26 14 16,13-14-16,-27 0 15,27-13-15,-14 0 16,14 0 0,-13-13-1,13 0-15,13 0 0,0-1 16,26-12-1,-13 13-15</inkml:trace>
  <inkml:trace contextRef="#ctx0" brushRef="#br0" timeOffset="139168.76">18269 3625 0,'67'13'0,"-54"-13"0,0 0 16,0 0-16,14 0 15,-14 0 1,0 0 15,-13 26-15,0-12-16,0 12 15,0-13 1,0 1 0,13-1-16,-13-26 15,14-1 1,12-25-1,-13-14 1,14 0 0,-1 26-16,27 1 15,0 13 1,13 13 0,-13 0-1</inkml:trace>
  <inkml:trace contextRef="#ctx0" brushRef="#br0" timeOffset="139455.23">18918 3268 0,'0'-27'16,"13"27"-16,0 40 15,0-27-15,1 40 16,-14-27-16,13 67 16,-13-67-16,0 14 15,0-13-15,-27 105 16,14-106-16,-27 54 16,27-54-16,-26 27 15,25-40-15,-25 1 16</inkml:trace>
  <inkml:trace contextRef="#ctx0" brushRef="#br0" timeOffset="140311.04">12793 2686 0,'-27'13'0,"1"0"0,12-13 15,28 0 1,-1 0-1,0 0-15,27-13 0,26 0 16,-26-1-16,13 1 0,105-27 16,-39 14-1,-52 13-15,105-27 16,-133 27-16,41-14 16,-41 14-16,14 0 15,-40 13-15,1-13 0,-1 13 16,-13 13-16</inkml:trace>
  <inkml:trace contextRef="#ctx0" brushRef="#br0" timeOffset="140518.49">13176 2738 0,'-26'14'0,"26"-1"16,26-13-16,40-13 15,14-14 1,-1-12 0,-26 12-1,-26 27-15,12-26 16,-26 12-16</inkml:trace>
  <inkml:trace contextRef="#ctx0" brushRef="#br0" timeOffset="141037.78">13560 2910 0,'-27'14'0,"14"-1"16,13 0-16,0 0 0,27 27 16,-27-27-16,66 40 15,-40-40-15,40 27 16,-26-27-16,0 1 0,92 12 15,-79-26-15,26 13 16,-39-13-16,0 0 0,39 0 16,-26 0-16,-13-13 15,-27 13-15,0-13 16,14 13-16,-27-13 0</inkml:trace>
  <inkml:trace contextRef="#ctx0" brushRef="#br0" timeOffset="141389.99">14473 3082 0,'-14'0'0,"28"0"16,-1 0 0,0 0-16,0 0 0,27 14 15,0 12 1,-27-26-16,0 13 16,-13 1-16,0-1 0,-26 26 15,13-25-15,-27 12 16,27-26-16,-1 13 15,-25 1-15,12-1 0,14-13 16,-27 13-16,27-13 0,0 0 16,0 0-16,-14 0 15,14-13-15,0 0 0,0 13 16</inkml:trace>
  <inkml:trace contextRef="#ctx0" brushRef="#br0" timeOffset="141747.37">13560 3294 0,'13'-13'16,"-13"0"-16,13 13 0,14-14 16,-14 14-16,27 0 15,-27 0-15,13 14 16,-12-14-16,-1 13 0,-13 0 0,13 14 16,-13-14-16,0 0 15,-26 40-15,12-27 16,1 1-16,0-14 0,0 13 15,-1 1 1,1-14-16,13 0 31</inkml:trace>
  <inkml:trace contextRef="#ctx0" brushRef="#br0" timeOffset="141860.07">13719 3638 0,'0'13'0,"-14"0"15,14 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09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07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13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5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29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841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244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9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853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35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621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83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94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3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94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.kthisiscvpv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a.kthisiscvpv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CSCC43 Tutorial 1</a:t>
            </a:r>
            <a:br>
              <a:rPr lang="en" dirty="0"/>
            </a:br>
            <a:r>
              <a:rPr lang="en" sz="1400" dirty="0"/>
              <a:t>2021 May 18</a:t>
            </a:r>
            <a:endParaRPr sz="1400"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C11F08-DFA3-468A-A7F4-361D01FBECBF}"/>
              </a:ext>
            </a:extLst>
          </p:cNvPr>
          <p:cNvSpPr txBox="1"/>
          <p:nvPr/>
        </p:nvSpPr>
        <p:spPr>
          <a:xfrm>
            <a:off x="6299952" y="4766983"/>
            <a:ext cx="284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Design from Slides Carnival</a:t>
            </a: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EBEF47-46B6-4A90-8906-061BD73BF912}"/>
                  </a:ext>
                </a:extLst>
              </p14:cNvPr>
              <p14:cNvContentPartPr/>
              <p14:nvPr/>
            </p14:nvContentPartPr>
            <p14:xfrm>
              <a:off x="2185920" y="3843360"/>
              <a:ext cx="1000440" cy="538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EBEF47-46B6-4A90-8906-061BD73BF9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6560" y="3834000"/>
                <a:ext cx="1019160" cy="55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2: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employee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dirty="0" err="1"/>
              <a:t>person_name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company (</a:t>
            </a:r>
            <a:r>
              <a:rPr lang="en-US" sz="1000" u="sng" dirty="0" err="1"/>
              <a:t>company_name</a:t>
            </a:r>
            <a:r>
              <a:rPr lang="en-US" sz="1000" dirty="0"/>
              <a:t>, rank)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u="sng" dirty="0" err="1"/>
              <a:t>company_name</a:t>
            </a:r>
            <a:r>
              <a:rPr lang="en-US" sz="1000" dirty="0"/>
              <a:t>, salary, city)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emp_ID</a:t>
            </a:r>
            <a:r>
              <a:rPr lang="en-US" sz="1000" dirty="0"/>
              <a:t>] ⊆ employee [</a:t>
            </a:r>
            <a:r>
              <a:rPr lang="en-US" sz="1000" dirty="0" err="1"/>
              <a:t>emp_ID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company_name</a:t>
            </a:r>
            <a:r>
              <a:rPr lang="en-US" sz="1000" dirty="0"/>
              <a:t>] ⊆ company [</a:t>
            </a:r>
            <a:r>
              <a:rPr lang="en-US" sz="1000" dirty="0" err="1"/>
              <a:t>company_name</a:t>
            </a:r>
            <a:r>
              <a:rPr lang="en-US" sz="1000" dirty="0"/>
              <a:t>] 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all the IDs of all employees with the name “Rahul” or with the name “Emma”.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145144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2: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employee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dirty="0" err="1"/>
              <a:t>person_name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company (</a:t>
            </a:r>
            <a:r>
              <a:rPr lang="en-US" sz="1000" u="sng" dirty="0" err="1"/>
              <a:t>company_name</a:t>
            </a:r>
            <a:r>
              <a:rPr lang="en-US" sz="1000" dirty="0"/>
              <a:t>, rank)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u="sng" dirty="0" err="1"/>
              <a:t>company_name</a:t>
            </a:r>
            <a:r>
              <a:rPr lang="en-US" sz="1000" dirty="0"/>
              <a:t>, salary, city)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emp_ID</a:t>
            </a:r>
            <a:r>
              <a:rPr lang="en-US" sz="1000" dirty="0"/>
              <a:t>] ⊆ employee [</a:t>
            </a:r>
            <a:r>
              <a:rPr lang="en-US" sz="1000" dirty="0" err="1"/>
              <a:t>emp_ID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company_name</a:t>
            </a:r>
            <a:r>
              <a:rPr lang="en-US" sz="1000" dirty="0"/>
              <a:t>] ⊆ company [</a:t>
            </a:r>
            <a:r>
              <a:rPr lang="en-US" sz="1000" dirty="0" err="1"/>
              <a:t>company_name</a:t>
            </a:r>
            <a:r>
              <a:rPr lang="en-US" sz="1000" dirty="0"/>
              <a:t>] 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name of each employee who lives in city Miami.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293483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2: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employee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dirty="0" err="1"/>
              <a:t>person_name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company (</a:t>
            </a:r>
            <a:r>
              <a:rPr lang="en-US" sz="1000" u="sng" dirty="0" err="1"/>
              <a:t>company_name</a:t>
            </a:r>
            <a:r>
              <a:rPr lang="en-US" sz="1000" dirty="0"/>
              <a:t>, rank)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u="sng" dirty="0" err="1"/>
              <a:t>company_name</a:t>
            </a:r>
            <a:r>
              <a:rPr lang="en-US" sz="1000" dirty="0"/>
              <a:t>, salary, city)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emp_ID</a:t>
            </a:r>
            <a:r>
              <a:rPr lang="en-US" sz="1000" dirty="0"/>
              <a:t>] ⊆ employee [</a:t>
            </a:r>
            <a:r>
              <a:rPr lang="en-US" sz="1000" dirty="0" err="1"/>
              <a:t>emp_ID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company_name</a:t>
            </a:r>
            <a:r>
              <a:rPr lang="en-US" sz="1000" dirty="0"/>
              <a:t>] ⊆ company [</a:t>
            </a:r>
            <a:r>
              <a:rPr lang="en-US" sz="1000" dirty="0" err="1"/>
              <a:t>company_name</a:t>
            </a:r>
            <a:r>
              <a:rPr lang="en-US" sz="1000" dirty="0"/>
              <a:t>] 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name of each employee whose salary is greater than $100,000.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24064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2: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employee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dirty="0" err="1"/>
              <a:t>person_name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company (</a:t>
            </a:r>
            <a:r>
              <a:rPr lang="en-US" sz="1000" u="sng" dirty="0" err="1"/>
              <a:t>company_name</a:t>
            </a:r>
            <a:r>
              <a:rPr lang="en-US" sz="1000" dirty="0"/>
              <a:t>, rank)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u="sng" dirty="0" err="1"/>
              <a:t>company_name</a:t>
            </a:r>
            <a:r>
              <a:rPr lang="en-US" sz="1000" dirty="0"/>
              <a:t>, salary, city)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emp_ID</a:t>
            </a:r>
            <a:r>
              <a:rPr lang="en-US" sz="1000" dirty="0"/>
              <a:t>] ⊆ employee [</a:t>
            </a:r>
            <a:r>
              <a:rPr lang="en-US" sz="1000" dirty="0" err="1"/>
              <a:t>emp_ID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company_name</a:t>
            </a:r>
            <a:r>
              <a:rPr lang="en-US" sz="1000" dirty="0"/>
              <a:t>] ⊆ company [</a:t>
            </a:r>
            <a:r>
              <a:rPr lang="en-US" sz="1000" dirty="0" err="1"/>
              <a:t>company_name</a:t>
            </a:r>
            <a:r>
              <a:rPr lang="en-US" sz="1000" dirty="0"/>
              <a:t>] 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ID and names of each employee who lives in Miami and whose salary is greater than $100,000.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150265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2: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employee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dirty="0" err="1"/>
              <a:t>person_name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company (</a:t>
            </a:r>
            <a:r>
              <a:rPr lang="en-US" sz="1000" u="sng" dirty="0" err="1"/>
              <a:t>company_name</a:t>
            </a:r>
            <a:r>
              <a:rPr lang="en-US" sz="1000" dirty="0"/>
              <a:t>, rank)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(</a:t>
            </a:r>
            <a:r>
              <a:rPr lang="en-US" sz="1000" u="sng" dirty="0" err="1"/>
              <a:t>emp_ID</a:t>
            </a:r>
            <a:r>
              <a:rPr lang="en-US" sz="1000" dirty="0"/>
              <a:t>, </a:t>
            </a:r>
            <a:r>
              <a:rPr lang="en-US" sz="1000" u="sng" dirty="0" err="1"/>
              <a:t>company_name</a:t>
            </a:r>
            <a:r>
              <a:rPr lang="en-US" sz="1000" dirty="0"/>
              <a:t>, salary, city)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emp_ID</a:t>
            </a:r>
            <a:r>
              <a:rPr lang="en-US" sz="1000" dirty="0"/>
              <a:t>] ⊆ employee [</a:t>
            </a:r>
            <a:r>
              <a:rPr lang="en-US" sz="1000" dirty="0" err="1"/>
              <a:t>emp_ID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roster [</a:t>
            </a:r>
            <a:r>
              <a:rPr lang="en-US" sz="1000" dirty="0" err="1"/>
              <a:t>company_name</a:t>
            </a:r>
            <a:r>
              <a:rPr lang="en-US" sz="1000" dirty="0"/>
              <a:t>] ⊆ company [</a:t>
            </a:r>
            <a:r>
              <a:rPr lang="en-US" sz="1000" dirty="0" err="1"/>
              <a:t>company_name</a:t>
            </a:r>
            <a:r>
              <a:rPr lang="en-US" sz="1000" dirty="0"/>
              <a:t>] 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names of companies that have a rank of at least 5 and are in Miami.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246806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3: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suppliers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dirty="0" err="1"/>
              <a:t>sName</a:t>
            </a:r>
            <a:r>
              <a:rPr lang="en-US" sz="1000" dirty="0"/>
              <a:t>, address)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parts (</a:t>
            </a:r>
            <a:r>
              <a:rPr lang="en-US" sz="1000" u="sng" dirty="0" err="1"/>
              <a:t>pID</a:t>
            </a:r>
            <a:r>
              <a:rPr lang="en-US" sz="1000" dirty="0"/>
              <a:t>, </a:t>
            </a:r>
            <a:r>
              <a:rPr lang="en-US" sz="1000" dirty="0" err="1"/>
              <a:t>pName</a:t>
            </a:r>
            <a:r>
              <a:rPr lang="en-US" sz="1000" dirty="0"/>
              <a:t>, </a:t>
            </a:r>
            <a:r>
              <a:rPr lang="en-US" sz="1000" dirty="0" err="1"/>
              <a:t>colour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u="sng" dirty="0" err="1"/>
              <a:t>pID</a:t>
            </a:r>
            <a:r>
              <a:rPr lang="en-US" sz="1000" dirty="0"/>
              <a:t>, price)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sID</a:t>
            </a:r>
            <a:r>
              <a:rPr lang="en-US" sz="1000" dirty="0"/>
              <a:t>] ⊆ suppliers [</a:t>
            </a:r>
            <a:r>
              <a:rPr lang="en-US" sz="1000" dirty="0" err="1"/>
              <a:t>sID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pID</a:t>
            </a:r>
            <a:r>
              <a:rPr lang="en-US" sz="1000" dirty="0"/>
              <a:t>] ⊆ parts [</a:t>
            </a:r>
            <a:r>
              <a:rPr lang="en-US" sz="1000" dirty="0" err="1"/>
              <a:t>pID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If </a:t>
            </a:r>
            <a:r>
              <a:rPr lang="en-US" sz="1000" b="1" dirty="0" err="1"/>
              <a:t>sID</a:t>
            </a:r>
            <a:r>
              <a:rPr lang="en-US" sz="1000" b="1" dirty="0"/>
              <a:t> is a key for the suppliers relation, could it be a key for the catalog relation?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115893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3: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suppliers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dirty="0" err="1"/>
              <a:t>sName</a:t>
            </a:r>
            <a:r>
              <a:rPr lang="en-US" sz="1000" dirty="0"/>
              <a:t>, address)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parts (</a:t>
            </a:r>
            <a:r>
              <a:rPr lang="en-US" sz="1000" u="sng" dirty="0" err="1"/>
              <a:t>pID</a:t>
            </a:r>
            <a:r>
              <a:rPr lang="en-US" sz="1000" dirty="0"/>
              <a:t>, </a:t>
            </a:r>
            <a:r>
              <a:rPr lang="en-US" sz="1000" dirty="0" err="1"/>
              <a:t>pName</a:t>
            </a:r>
            <a:r>
              <a:rPr lang="en-US" sz="1000" dirty="0"/>
              <a:t>, </a:t>
            </a:r>
            <a:r>
              <a:rPr lang="en-US" sz="1000" dirty="0" err="1"/>
              <a:t>colour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u="sng" dirty="0" err="1"/>
              <a:t>pID</a:t>
            </a:r>
            <a:r>
              <a:rPr lang="en-US" sz="1000" dirty="0"/>
              <a:t>, price)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sID</a:t>
            </a:r>
            <a:r>
              <a:rPr lang="en-US" sz="1000" dirty="0"/>
              <a:t>] ⊆ suppliers [</a:t>
            </a:r>
            <a:r>
              <a:rPr lang="en-US" sz="1000" dirty="0" err="1"/>
              <a:t>sID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pID</a:t>
            </a:r>
            <a:r>
              <a:rPr lang="en-US" sz="1000" dirty="0"/>
              <a:t>] ⊆ parts [</a:t>
            </a:r>
            <a:r>
              <a:rPr lang="en-US" sz="1000" dirty="0" err="1"/>
              <a:t>pID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names of all red parts.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108274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11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3: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suppliers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dirty="0" err="1"/>
              <a:t>sName</a:t>
            </a:r>
            <a:r>
              <a:rPr lang="en-US" sz="1000" dirty="0"/>
              <a:t>, address)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parts (</a:t>
            </a:r>
            <a:r>
              <a:rPr lang="en-US" sz="1000" u="sng" dirty="0" err="1"/>
              <a:t>pID</a:t>
            </a:r>
            <a:r>
              <a:rPr lang="en-US" sz="1000" dirty="0"/>
              <a:t>, </a:t>
            </a:r>
            <a:r>
              <a:rPr lang="en-US" sz="1000" dirty="0" err="1"/>
              <a:t>pName</a:t>
            </a:r>
            <a:r>
              <a:rPr lang="en-US" sz="1000" dirty="0"/>
              <a:t>, </a:t>
            </a:r>
            <a:r>
              <a:rPr lang="en-US" sz="1000" dirty="0" err="1"/>
              <a:t>colour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u="sng" dirty="0" err="1"/>
              <a:t>pID</a:t>
            </a:r>
            <a:r>
              <a:rPr lang="en-US" sz="1000" dirty="0"/>
              <a:t>, price)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sID</a:t>
            </a:r>
            <a:r>
              <a:rPr lang="en-US" sz="1000" dirty="0"/>
              <a:t>] ⊆ suppliers [</a:t>
            </a:r>
            <a:r>
              <a:rPr lang="en-US" sz="1000" dirty="0" err="1"/>
              <a:t>sID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pID</a:t>
            </a:r>
            <a:r>
              <a:rPr lang="en-US" sz="1000" dirty="0"/>
              <a:t>] ⊆ parts [</a:t>
            </a:r>
            <a:r>
              <a:rPr lang="en-US" sz="1000" dirty="0" err="1"/>
              <a:t>pID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</a:t>
            </a:r>
            <a:r>
              <a:rPr lang="en-US" sz="1000" b="1" dirty="0" err="1"/>
              <a:t>sIDs</a:t>
            </a:r>
            <a:r>
              <a:rPr lang="en-US" sz="1000" b="1" dirty="0"/>
              <a:t> of all suppliers who supply a part that is red or green.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171266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12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3: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suppliers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dirty="0" err="1"/>
              <a:t>sName</a:t>
            </a:r>
            <a:r>
              <a:rPr lang="en-US" sz="1000" dirty="0"/>
              <a:t>, address)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parts (</a:t>
            </a:r>
            <a:r>
              <a:rPr lang="en-US" sz="1000" u="sng" dirty="0" err="1"/>
              <a:t>pID</a:t>
            </a:r>
            <a:r>
              <a:rPr lang="en-US" sz="1000" dirty="0"/>
              <a:t>, </a:t>
            </a:r>
            <a:r>
              <a:rPr lang="en-US" sz="1000" dirty="0" err="1"/>
              <a:t>pName</a:t>
            </a:r>
            <a:r>
              <a:rPr lang="en-US" sz="1000" dirty="0"/>
              <a:t>, </a:t>
            </a:r>
            <a:r>
              <a:rPr lang="en-US" sz="1000" dirty="0" err="1"/>
              <a:t>colour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u="sng" dirty="0" err="1"/>
              <a:t>pID</a:t>
            </a:r>
            <a:r>
              <a:rPr lang="en-US" sz="1000" dirty="0"/>
              <a:t>, price)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sID</a:t>
            </a:r>
            <a:r>
              <a:rPr lang="en-US" sz="1000" dirty="0"/>
              <a:t>] ⊆ suppliers [</a:t>
            </a:r>
            <a:r>
              <a:rPr lang="en-US" sz="1000" dirty="0" err="1"/>
              <a:t>sID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pID</a:t>
            </a:r>
            <a:r>
              <a:rPr lang="en-US" sz="1000" dirty="0"/>
              <a:t>] ⊆ parts [</a:t>
            </a:r>
            <a:r>
              <a:rPr lang="en-US" sz="1000" dirty="0" err="1"/>
              <a:t>pID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all prices for parts that are red or green.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2303165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13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3: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suppliers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dirty="0" err="1"/>
              <a:t>sName</a:t>
            </a:r>
            <a:r>
              <a:rPr lang="en-US" sz="1000" dirty="0"/>
              <a:t>, address)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parts (</a:t>
            </a:r>
            <a:r>
              <a:rPr lang="en-US" sz="1000" u="sng" dirty="0" err="1"/>
              <a:t>pID</a:t>
            </a:r>
            <a:r>
              <a:rPr lang="en-US" sz="1000" dirty="0"/>
              <a:t>, </a:t>
            </a:r>
            <a:r>
              <a:rPr lang="en-US" sz="1000" dirty="0" err="1"/>
              <a:t>pName</a:t>
            </a:r>
            <a:r>
              <a:rPr lang="en-US" sz="1000" dirty="0"/>
              <a:t>, </a:t>
            </a:r>
            <a:r>
              <a:rPr lang="en-US" sz="1000" dirty="0" err="1"/>
              <a:t>colour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u="sng" dirty="0" err="1"/>
              <a:t>pID</a:t>
            </a:r>
            <a:r>
              <a:rPr lang="en-US" sz="1000" dirty="0"/>
              <a:t>, price)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sID</a:t>
            </a:r>
            <a:r>
              <a:rPr lang="en-US" sz="1000" dirty="0"/>
              <a:t>] ⊆ suppliers [</a:t>
            </a:r>
            <a:r>
              <a:rPr lang="en-US" sz="1000" dirty="0" err="1"/>
              <a:t>sID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pID</a:t>
            </a:r>
            <a:r>
              <a:rPr lang="en-US" sz="1000" dirty="0"/>
              <a:t>] ⊆ parts [</a:t>
            </a:r>
            <a:r>
              <a:rPr lang="en-US" sz="1000" dirty="0" err="1"/>
              <a:t>pID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names of all suppliers who supply a part that is red or green.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65060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Charles</a:t>
            </a:r>
            <a:endParaRPr sz="3600" b="1" i="1" dirty="0">
              <a:highlight>
                <a:schemeClr val="accent1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I am a 4</a:t>
            </a:r>
            <a:r>
              <a:rPr lang="en" sz="1800" baseline="30000" dirty="0"/>
              <a:t>th</a:t>
            </a:r>
            <a:r>
              <a:rPr lang="en" sz="1800" dirty="0"/>
              <a:t> year student in my final semester.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This is my second time TAing this course.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My website is at </a:t>
            </a:r>
            <a:r>
              <a:rPr lang="en" sz="1800" dirty="0">
                <a:highlight>
                  <a:srgbClr val="FFFF00"/>
                </a:highlight>
                <a:hlinkClick r:id="rId3"/>
              </a:rPr>
              <a:t>ta.kthisiscvpv.com</a:t>
            </a:r>
            <a:r>
              <a:rPr lang="en-US" sz="1800" dirty="0">
                <a:solidFill>
                  <a:schemeClr val="dk1"/>
                </a:solidFill>
                <a:hlinkClick r:id="rId3"/>
              </a:rPr>
              <a:t> </a:t>
            </a:r>
            <a:endParaRPr lang="en-US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My email is </a:t>
            </a:r>
            <a:r>
              <a:rPr lang="en-US" sz="1800" dirty="0">
                <a:highlight>
                  <a:srgbClr val="FFFF00"/>
                </a:highlight>
              </a:rPr>
              <a:t>charles.xu@mail.utoronto.ca</a:t>
            </a:r>
            <a:endParaRPr lang="en-US" sz="1800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Hello!</a:t>
            </a:r>
            <a:endParaRPr sz="6000" dirty="0"/>
          </a:p>
        </p:txBody>
      </p:sp>
      <p:cxnSp>
        <p:nvCxnSpPr>
          <p:cNvPr id="104" name="Google Shape;104;p1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 descr="A picture containing sky, water, outdoor, person&#10;&#10;Description automatically generated">
            <a:extLst>
              <a:ext uri="{FF2B5EF4-FFF2-40B4-BE49-F238E27FC236}">
                <a16:creationId xmlns:a16="http://schemas.microsoft.com/office/drawing/2014/main" id="{3D87DA3E-713E-49D9-AAF7-91B6E72F6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97" y="749209"/>
            <a:ext cx="1294482" cy="12944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14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3: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suppliers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dirty="0" err="1"/>
              <a:t>sName</a:t>
            </a:r>
            <a:r>
              <a:rPr lang="en-US" sz="1000" dirty="0"/>
              <a:t>, address)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parts (</a:t>
            </a:r>
            <a:r>
              <a:rPr lang="en-US" sz="1000" u="sng" dirty="0" err="1"/>
              <a:t>pID</a:t>
            </a:r>
            <a:r>
              <a:rPr lang="en-US" sz="1000" dirty="0"/>
              <a:t>, </a:t>
            </a:r>
            <a:r>
              <a:rPr lang="en-US" sz="1000" dirty="0" err="1"/>
              <a:t>pName</a:t>
            </a:r>
            <a:r>
              <a:rPr lang="en-US" sz="1000" dirty="0"/>
              <a:t>, </a:t>
            </a:r>
            <a:r>
              <a:rPr lang="en-US" sz="1000" dirty="0" err="1"/>
              <a:t>colour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(</a:t>
            </a:r>
            <a:r>
              <a:rPr lang="en-US" sz="1000" u="sng" dirty="0" err="1"/>
              <a:t>sID</a:t>
            </a:r>
            <a:r>
              <a:rPr lang="en-US" sz="1000" dirty="0"/>
              <a:t>, </a:t>
            </a:r>
            <a:r>
              <a:rPr lang="en-US" sz="1000" u="sng" dirty="0" err="1"/>
              <a:t>pID</a:t>
            </a:r>
            <a:r>
              <a:rPr lang="en-US" sz="1000" dirty="0"/>
              <a:t>, price)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sID</a:t>
            </a:r>
            <a:r>
              <a:rPr lang="en-US" sz="1000" dirty="0"/>
              <a:t>] ⊆ suppliers [</a:t>
            </a:r>
            <a:r>
              <a:rPr lang="en-US" sz="1000" dirty="0" err="1"/>
              <a:t>sID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catalog [</a:t>
            </a:r>
            <a:r>
              <a:rPr lang="en-US" sz="1000" dirty="0" err="1"/>
              <a:t>pID</a:t>
            </a:r>
            <a:r>
              <a:rPr lang="en-US" sz="1000" dirty="0"/>
              <a:t>] ⊆ parts [</a:t>
            </a:r>
            <a:r>
              <a:rPr lang="en-US" sz="1000" dirty="0" err="1"/>
              <a:t>pID</a:t>
            </a:r>
            <a:r>
              <a:rPr lang="en-US" sz="1000" dirty="0"/>
              <a:t>]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</a:t>
            </a:r>
            <a:r>
              <a:rPr lang="en-US" sz="1000" b="1" dirty="0" err="1"/>
              <a:t>sIDs</a:t>
            </a:r>
            <a:r>
              <a:rPr lang="en-US" sz="1000" b="1" dirty="0"/>
              <a:t> of all suppliers who supply a part that is red and green.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65438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</a:t>
            </a:r>
            <a:endParaRPr sz="1800" dirty="0">
              <a:solidFill>
                <a:schemeClr val="dk1"/>
              </a:solidFill>
            </a:endParaRPr>
          </a:p>
          <a:p>
            <a:pPr indent="-342900">
              <a:buSzPts val="1800"/>
            </a:pP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ta.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  <a:hlinkClick r:id="rId3"/>
              </a:rPr>
              <a:t>kthisiscvpv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.com</a:t>
            </a:r>
            <a:endParaRPr lang="en-US"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 dirty="0">
                <a:solidFill>
                  <a:schemeClr val="dk1"/>
                </a:solidFill>
              </a:rPr>
              <a:t>charles.xu@mail.utoronto.ca</a:t>
            </a:r>
            <a:endParaRPr b="1" dirty="0"/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783057" y="2850530"/>
            <a:ext cx="756894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highlight>
                  <a:schemeClr val="accent1"/>
                </a:highlight>
              </a:rPr>
              <a:t>No Tutorials Next Week</a:t>
            </a:r>
            <a:endParaRPr sz="4800" dirty="0">
              <a:highlight>
                <a:schemeClr val="accent1"/>
              </a:highlight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4294967295"/>
          </p:nvPr>
        </p:nvSpPr>
        <p:spPr>
          <a:xfrm>
            <a:off x="1951575" y="3792555"/>
            <a:ext cx="5241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Next Monday is Victoria Day.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CSCC43</a:t>
            </a:r>
            <a:r>
              <a:rPr lang="en" sz="1800" dirty="0"/>
              <a:t> tutorials are cancelled for the entire week.</a:t>
            </a:r>
            <a:endParaRPr sz="1800" dirty="0"/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473225" y="566978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DFB7EA3-8DD8-4AAF-8CE1-3C75A030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443" y="964171"/>
            <a:ext cx="1409113" cy="14091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Relational Algebra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practice our Relational Algebra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BA45C121-E95C-40FA-937B-7966F5DB2932}"/>
              </a:ext>
            </a:extLst>
          </p:cNvPr>
          <p:cNvSpPr/>
          <p:nvPr/>
        </p:nvSpPr>
        <p:spPr>
          <a:xfrm>
            <a:off x="1277471" y="2455250"/>
            <a:ext cx="248770" cy="232999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Keys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000" b="1" dirty="0"/>
              <a:t>Schema:</a:t>
            </a: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students (</a:t>
            </a:r>
            <a:r>
              <a:rPr lang="en-US" sz="1000" dirty="0" err="1"/>
              <a:t>utor_id</a:t>
            </a:r>
            <a:r>
              <a:rPr lang="en-US" sz="1000" dirty="0"/>
              <a:t>, </a:t>
            </a:r>
            <a:r>
              <a:rPr lang="en-US" sz="1000" dirty="0" err="1"/>
              <a:t>student_number</a:t>
            </a:r>
            <a:r>
              <a:rPr lang="en-US" sz="1000" dirty="0"/>
              <a:t>, </a:t>
            </a:r>
            <a:r>
              <a:rPr lang="en-US" sz="1000" dirty="0" err="1"/>
              <a:t>email_address</a:t>
            </a:r>
            <a:r>
              <a:rPr lang="en-US" sz="1000" dirty="0"/>
              <a:t>, </a:t>
            </a:r>
            <a:r>
              <a:rPr lang="en-US" sz="1000" dirty="0" err="1"/>
              <a:t>first_name</a:t>
            </a:r>
            <a:r>
              <a:rPr lang="en-US" sz="1000" dirty="0"/>
              <a:t>, </a:t>
            </a:r>
            <a:r>
              <a:rPr lang="en-US" sz="1000" dirty="0" err="1"/>
              <a:t>last_name</a:t>
            </a:r>
            <a:r>
              <a:rPr lang="en-US" sz="1000" dirty="0"/>
              <a:t>, </a:t>
            </a:r>
            <a:r>
              <a:rPr lang="en-US" sz="1000" dirty="0" err="1"/>
              <a:t>primary_address</a:t>
            </a:r>
            <a:r>
              <a:rPr lang="en-US" sz="10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What is an example of a super key?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What is an example of a candidate key?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What is an example of a primary key?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AE729A-E35D-46D4-A2E2-F249577EF53D}"/>
                  </a:ext>
                </a:extLst>
              </p14:cNvPr>
              <p14:cNvContentPartPr/>
              <p14:nvPr/>
            </p14:nvContentPartPr>
            <p14:xfrm>
              <a:off x="538200" y="1995480"/>
              <a:ext cx="7410600" cy="2181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AE729A-E35D-46D4-A2E2-F249577EF5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840" y="1986120"/>
                <a:ext cx="7429320" cy="22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46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1: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branch (</a:t>
            </a:r>
            <a:r>
              <a:rPr lang="en-US" sz="1000" dirty="0" err="1"/>
              <a:t>branch_name</a:t>
            </a:r>
            <a:r>
              <a:rPr lang="en-US" sz="1000" dirty="0"/>
              <a:t>, </a:t>
            </a:r>
            <a:r>
              <a:rPr lang="en-US" sz="1000" dirty="0" err="1"/>
              <a:t>branch_city</a:t>
            </a:r>
            <a:r>
              <a:rPr lang="en-US" sz="1000" dirty="0"/>
              <a:t>, assets)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customer (ID, </a:t>
            </a:r>
            <a:r>
              <a:rPr lang="en-US" sz="1000" dirty="0" err="1"/>
              <a:t>customer_name</a:t>
            </a:r>
            <a:r>
              <a:rPr lang="en-US" sz="1000" dirty="0"/>
              <a:t>, </a:t>
            </a:r>
            <a:r>
              <a:rPr lang="en-US" sz="1000" dirty="0" err="1"/>
              <a:t>customer_street</a:t>
            </a:r>
            <a:r>
              <a:rPr lang="en-US" sz="1000" dirty="0"/>
              <a:t>, </a:t>
            </a:r>
            <a:r>
              <a:rPr lang="en-US" sz="1000" dirty="0" err="1"/>
              <a:t>customer_city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loan (</a:t>
            </a:r>
            <a:r>
              <a:rPr lang="en-US" sz="1000" dirty="0" err="1"/>
              <a:t>loan_number</a:t>
            </a:r>
            <a:r>
              <a:rPr lang="en-US" sz="1000" dirty="0"/>
              <a:t>, </a:t>
            </a:r>
            <a:r>
              <a:rPr lang="en-US" sz="1000" dirty="0" err="1"/>
              <a:t>branch_name</a:t>
            </a:r>
            <a:r>
              <a:rPr lang="en-US" sz="1000" dirty="0"/>
              <a:t>, amount)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borrower (ID, </a:t>
            </a:r>
            <a:r>
              <a:rPr lang="en-US" sz="1000" dirty="0" err="1"/>
              <a:t>loan_number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account (</a:t>
            </a:r>
            <a:r>
              <a:rPr lang="en-US" sz="1000" dirty="0" err="1"/>
              <a:t>account_number</a:t>
            </a:r>
            <a:r>
              <a:rPr lang="en-US" sz="1000" dirty="0"/>
              <a:t>, </a:t>
            </a:r>
            <a:r>
              <a:rPr lang="en-US" sz="1000" dirty="0" err="1"/>
              <a:t>branch_name</a:t>
            </a:r>
            <a:r>
              <a:rPr lang="en-US" sz="1000" dirty="0"/>
              <a:t>, balance)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depositor (ID, </a:t>
            </a:r>
            <a:r>
              <a:rPr lang="en-US" sz="1000" dirty="0" err="1"/>
              <a:t>account_number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Consider the bank database above.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Assume that branch names and customer IDs uniquely identify branches and customers, but loans and accounts can be associated with more than one customer.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What are the appropriate primary keys?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B348DC-C24D-4ECB-9F5F-A2C2975226C9}"/>
                  </a:ext>
                </a:extLst>
              </p14:cNvPr>
              <p14:cNvContentPartPr/>
              <p14:nvPr/>
            </p14:nvContentPartPr>
            <p14:xfrm>
              <a:off x="1023840" y="214200"/>
              <a:ext cx="7701480" cy="400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B348DC-C24D-4ECB-9F5F-A2C2975226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4480" y="204840"/>
                <a:ext cx="7720200" cy="401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1: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branch (</a:t>
            </a:r>
            <a:r>
              <a:rPr lang="en-US" sz="1000" u="sng" dirty="0" err="1"/>
              <a:t>branch_name</a:t>
            </a:r>
            <a:r>
              <a:rPr lang="en-US" sz="1000" dirty="0"/>
              <a:t>, </a:t>
            </a:r>
            <a:r>
              <a:rPr lang="en-US" sz="1000" dirty="0" err="1"/>
              <a:t>branch_city</a:t>
            </a:r>
            <a:r>
              <a:rPr lang="en-US" sz="1000" dirty="0"/>
              <a:t>, assets)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customer (</a:t>
            </a:r>
            <a:r>
              <a:rPr lang="en-US" sz="1000" u="sng" dirty="0"/>
              <a:t>ID</a:t>
            </a:r>
            <a:r>
              <a:rPr lang="en-US" sz="1000" dirty="0"/>
              <a:t>, </a:t>
            </a:r>
            <a:r>
              <a:rPr lang="en-US" sz="1000" dirty="0" err="1"/>
              <a:t>customer_name</a:t>
            </a:r>
            <a:r>
              <a:rPr lang="en-US" sz="1000" dirty="0"/>
              <a:t>, </a:t>
            </a:r>
            <a:r>
              <a:rPr lang="en-US" sz="1000" dirty="0" err="1"/>
              <a:t>customer_street</a:t>
            </a:r>
            <a:r>
              <a:rPr lang="en-US" sz="1000" dirty="0"/>
              <a:t>, </a:t>
            </a:r>
            <a:r>
              <a:rPr lang="en-US" sz="1000" dirty="0" err="1"/>
              <a:t>customer_city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loan (</a:t>
            </a:r>
            <a:r>
              <a:rPr lang="en-US" sz="1000" u="sng" dirty="0" err="1"/>
              <a:t>loan_number</a:t>
            </a:r>
            <a:r>
              <a:rPr lang="en-US" sz="1000" dirty="0"/>
              <a:t>, </a:t>
            </a:r>
            <a:r>
              <a:rPr lang="en-US" sz="1000" dirty="0" err="1"/>
              <a:t>branch_name</a:t>
            </a:r>
            <a:r>
              <a:rPr lang="en-US" sz="1000" dirty="0"/>
              <a:t>, amount)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borrower (ID, </a:t>
            </a:r>
            <a:r>
              <a:rPr lang="en-US" sz="1000" u="sng" dirty="0" err="1"/>
              <a:t>loan_number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account (</a:t>
            </a:r>
            <a:r>
              <a:rPr lang="en-US" sz="1000" u="sng" dirty="0" err="1"/>
              <a:t>account_number</a:t>
            </a:r>
            <a:r>
              <a:rPr lang="en-US" sz="1000" dirty="0"/>
              <a:t>, </a:t>
            </a:r>
            <a:r>
              <a:rPr lang="en-US" sz="1000" dirty="0" err="1"/>
              <a:t>branch_name</a:t>
            </a:r>
            <a:r>
              <a:rPr lang="en-US" sz="1000" dirty="0"/>
              <a:t>, balance)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depositor (</a:t>
            </a:r>
            <a:r>
              <a:rPr lang="en-US" sz="1000" u="sng" dirty="0"/>
              <a:t>ID</a:t>
            </a:r>
            <a:r>
              <a:rPr lang="en-US" sz="1000" dirty="0"/>
              <a:t>, </a:t>
            </a:r>
            <a:r>
              <a:rPr lang="en-US" sz="1000" u="sng" dirty="0" err="1"/>
              <a:t>account_number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Consider the bank database above.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Assume that branch names and customer IDs uniquely identify branches and customers, but loans and accounts can be associated with more than one customer.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Given your choice of primary keys, identify appropriate foreign keys.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31C7DB-C3F8-45E8-9871-9D9BFB2B1D54}"/>
                  </a:ext>
                </a:extLst>
              </p14:cNvPr>
              <p14:cNvContentPartPr/>
              <p14:nvPr/>
            </p14:nvContentPartPr>
            <p14:xfrm>
              <a:off x="1257120" y="1285920"/>
              <a:ext cx="7825320" cy="194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31C7DB-C3F8-45E8-9871-9D9BFB2B1D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7760" y="1276560"/>
                <a:ext cx="7844040" cy="19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56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Operators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9B65E3B-1D31-4E57-B346-476D95A579B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16458" y="1421491"/>
                <a:ext cx="7319866" cy="3328360"/>
              </a:xfrm>
            </p:spPr>
            <p:txBody>
              <a:bodyPr/>
              <a:lstStyle/>
              <a:p>
                <a:pPr marL="0" indent="0">
                  <a:buClr>
                    <a:schemeClr val="dk1"/>
                  </a:buClr>
                  <a:buSzPts val="1100"/>
                  <a:buNone/>
                </a:pPr>
                <a:r>
                  <a:rPr lang="en-US" sz="1800" b="1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 marL="171450" indent="-171450">
                  <a:buClr>
                    <a:schemeClr val="dk1"/>
                  </a:buClr>
                  <a:buSzPts val="11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000" dirty="0"/>
                  <a:t> is a table.</a:t>
                </a:r>
              </a:p>
              <a:p>
                <a:pPr marL="171450" indent="-171450">
                  <a:buClr>
                    <a:schemeClr val="dk1"/>
                  </a:buClr>
                  <a:buSzPts val="1100"/>
                  <a:buFont typeface="Wingdings" panose="05000000000000000000" pitchFamily="2" charset="2"/>
                  <a:buChar char="§"/>
                </a:pPr>
                <a:r>
                  <a:rPr lang="en-US" sz="1000" dirty="0"/>
                  <a:t>Condition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000" dirty="0"/>
                  <a:t> is a </a:t>
                </a:r>
                <a:r>
                  <a:rPr lang="en-US" sz="1000" dirty="0" err="1"/>
                  <a:t>boolean</a:t>
                </a:r>
                <a:r>
                  <a:rPr lang="en-US" sz="1000" dirty="0"/>
                  <a:t> expression with either constants or attributes of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000" dirty="0"/>
                  <a:t>.</a:t>
                </a:r>
              </a:p>
              <a:p>
                <a:pPr marL="0" indent="0">
                  <a:buClr>
                    <a:schemeClr val="dk1"/>
                  </a:buClr>
                  <a:buSzPts val="1100"/>
                  <a:buNone/>
                </a:pPr>
                <a:endParaRPr lang="en-US" sz="1000" dirty="0"/>
              </a:p>
              <a:p>
                <a:pPr marL="0" indent="0">
                  <a:buClr>
                    <a:schemeClr val="dk1"/>
                  </a:buClr>
                  <a:buSzPts val="1100"/>
                  <a:buNone/>
                </a:pPr>
                <a:r>
                  <a:rPr lang="en-US" sz="1800" b="1" dirty="0"/>
                  <a:t>PROJECT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 marL="171450" indent="-171450">
                  <a:buClr>
                    <a:schemeClr val="dk1"/>
                  </a:buClr>
                  <a:buSzPts val="11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000" dirty="0"/>
                  <a:t> is a table.</a:t>
                </a:r>
              </a:p>
              <a:p>
                <a:pPr marL="171450" indent="-171450">
                  <a:buClr>
                    <a:schemeClr val="dk1"/>
                  </a:buClr>
                  <a:buSzPts val="11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000" dirty="0"/>
                  <a:t> is a subset of the attributes of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000" dirty="0"/>
                  <a:t>.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000" dirty="0"/>
              </a:p>
              <a:p>
                <a:pPr marL="0" indent="0">
                  <a:buClr>
                    <a:schemeClr val="dk1"/>
                  </a:buClr>
                  <a:buSzPts val="1100"/>
                  <a:buNone/>
                </a:pPr>
                <a:r>
                  <a:rPr lang="en-US" sz="1800" b="1" dirty="0"/>
                  <a:t>NATURAL JOIN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1800" b="1" dirty="0"/>
              </a:p>
              <a:p>
                <a:pPr marL="171450" indent="-171450">
                  <a:buClr>
                    <a:schemeClr val="dk1"/>
                  </a:buClr>
                  <a:buSzPts val="11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000" dirty="0"/>
                  <a:t> and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000" dirty="0"/>
                  <a:t> are tables.</a:t>
                </a:r>
              </a:p>
              <a:p>
                <a:pPr marL="171450" indent="-171450">
                  <a:buClr>
                    <a:schemeClr val="dk1"/>
                  </a:buClr>
                  <a:buSzPts val="1100"/>
                  <a:buFont typeface="Wingdings" panose="05000000000000000000" pitchFamily="2" charset="2"/>
                  <a:buChar char="§"/>
                </a:pPr>
                <a:r>
                  <a:rPr lang="en-US" sz="1000" b="0" dirty="0"/>
                  <a:t>For all attributes in </a:t>
                </a:r>
                <a:r>
                  <a:rPr lang="en-US" sz="1000" dirty="0"/>
                  <a:t>both</a:t>
                </a:r>
                <a:r>
                  <a:rPr lang="en-US" sz="1000" b="0" dirty="0"/>
                  <a:t> </a:t>
                </a:r>
                <a14:m>
                  <m:oMath xmlns:m="http://schemas.openxmlformats.org/officeDocument/2006/math">
                    <m:r>
                      <a:rPr lang="en-US" sz="10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000" b="0" dirty="0"/>
                  <a:t> and </a:t>
                </a:r>
                <a14:m>
                  <m:oMath xmlns:m="http://schemas.openxmlformats.org/officeDocument/2006/math">
                    <m:r>
                      <a:rPr lang="en-US" sz="10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000" b="0" dirty="0"/>
                  <a:t>, </a:t>
                </a:r>
                <a14:m>
                  <m:oMath xmlns:m="http://schemas.openxmlformats.org/officeDocument/2006/math">
                    <m:r>
                      <a:rPr lang="en-US" sz="1000" b="0" i="1" dirty="0" smtClean="0">
                        <a:latin typeface="Cambria Math" panose="02040503050406030204" pitchFamily="18" charset="0"/>
                      </a:rPr>
                      <m:t>𝑆𝐸𝐿𝐸𝐶𝑇</m:t>
                    </m:r>
                  </m:oMath>
                </a14:m>
                <a:r>
                  <a:rPr lang="en-US" sz="1000" dirty="0"/>
                  <a:t> them from the cartesian product </a:t>
                </a:r>
                <a14:m>
                  <m:oMath xmlns:m="http://schemas.openxmlformats.org/officeDocument/2006/math">
                    <m:r>
                      <a:rPr lang="en-US" sz="1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> to ensure their equality.</a:t>
                </a:r>
              </a:p>
              <a:p>
                <a:pPr marL="171450" indent="-171450">
                  <a:buClr>
                    <a:schemeClr val="dk1"/>
                  </a:buClr>
                  <a:buSzPts val="1100"/>
                  <a:buFont typeface="Wingdings" panose="05000000000000000000" pitchFamily="2" charset="2"/>
                  <a:buChar char="§"/>
                </a:pPr>
                <a:r>
                  <a:rPr lang="en-US" sz="1000" dirty="0"/>
                  <a:t>For all duplicate attributes in the resulting relation,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𝑃𝑅𝑂𝐽𝐸𝐶𝑇</m:t>
                    </m:r>
                  </m:oMath>
                </a14:m>
                <a:r>
                  <a:rPr lang="en-US" sz="1000" dirty="0"/>
                  <a:t> to remove duplicates.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0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9B65E3B-1D31-4E57-B346-476D95A57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6458" y="1421491"/>
                <a:ext cx="7319866" cy="3328360"/>
              </a:xfrm>
              <a:blipFill>
                <a:blip r:embed="rId3"/>
                <a:stretch>
                  <a:fillRect l="-6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008613D-A903-4E85-B5B3-C33618DAB420}"/>
              </a:ext>
            </a:extLst>
          </p:cNvPr>
          <p:cNvSpPr txBox="1"/>
          <p:nvPr/>
        </p:nvSpPr>
        <p:spPr>
          <a:xfrm>
            <a:off x="5015754" y="57517"/>
            <a:ext cx="412824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(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utorid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student_number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first_name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last_name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address)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marks (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first_name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last_name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grade)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F75C54-B76C-46D8-897D-A6BB9C36C696}"/>
                  </a:ext>
                </a:extLst>
              </p14:cNvPr>
              <p14:cNvContentPartPr/>
              <p14:nvPr/>
            </p14:nvContentPartPr>
            <p14:xfrm>
              <a:off x="23760" y="38160"/>
              <a:ext cx="8849160" cy="501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F75C54-B76C-46D8-897D-A6BB9C36C6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00" y="28800"/>
                <a:ext cx="8867880" cy="50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01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Schema 1: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branch (</a:t>
            </a:r>
            <a:r>
              <a:rPr lang="en-US" sz="1000" u="sng" dirty="0" err="1"/>
              <a:t>branch_name</a:t>
            </a:r>
            <a:r>
              <a:rPr lang="en-US" sz="1000" dirty="0"/>
              <a:t>, </a:t>
            </a:r>
            <a:r>
              <a:rPr lang="en-US" sz="1000" dirty="0" err="1"/>
              <a:t>branch_city</a:t>
            </a:r>
            <a:r>
              <a:rPr lang="en-US" sz="1000" dirty="0"/>
              <a:t>, assets)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customer (</a:t>
            </a:r>
            <a:r>
              <a:rPr lang="en-US" sz="1000" u="sng" dirty="0"/>
              <a:t>ID</a:t>
            </a:r>
            <a:r>
              <a:rPr lang="en-US" sz="1000" dirty="0"/>
              <a:t>, </a:t>
            </a:r>
            <a:r>
              <a:rPr lang="en-US" sz="1000" dirty="0" err="1"/>
              <a:t>customer_name</a:t>
            </a:r>
            <a:r>
              <a:rPr lang="en-US" sz="1000" dirty="0"/>
              <a:t>, </a:t>
            </a:r>
            <a:r>
              <a:rPr lang="en-US" sz="1000" dirty="0" err="1"/>
              <a:t>customer_street</a:t>
            </a:r>
            <a:r>
              <a:rPr lang="en-US" sz="1000" dirty="0"/>
              <a:t>, </a:t>
            </a:r>
            <a:r>
              <a:rPr lang="en-US" sz="1000" dirty="0" err="1"/>
              <a:t>customer_city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loan (</a:t>
            </a:r>
            <a:r>
              <a:rPr lang="en-US" sz="1000" u="sng" dirty="0" err="1"/>
              <a:t>loan_number</a:t>
            </a:r>
            <a:r>
              <a:rPr lang="en-US" sz="1000" dirty="0"/>
              <a:t>, </a:t>
            </a:r>
            <a:r>
              <a:rPr lang="en-US" sz="1000" dirty="0" err="1"/>
              <a:t>branch_name</a:t>
            </a:r>
            <a:r>
              <a:rPr lang="en-US" sz="1000" dirty="0"/>
              <a:t>, amount)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borrower (ID, </a:t>
            </a:r>
            <a:r>
              <a:rPr lang="en-US" sz="1000" u="sng" dirty="0" err="1"/>
              <a:t>loan_number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account (</a:t>
            </a:r>
            <a:r>
              <a:rPr lang="en-US" sz="1000" u="sng" dirty="0" err="1"/>
              <a:t>account_number</a:t>
            </a:r>
            <a:r>
              <a:rPr lang="en-US" sz="1000" dirty="0"/>
              <a:t>, </a:t>
            </a:r>
            <a:r>
              <a:rPr lang="en-US" sz="1000" dirty="0" err="1"/>
              <a:t>branch_name</a:t>
            </a:r>
            <a:r>
              <a:rPr lang="en-US" sz="1000" dirty="0"/>
              <a:t>, balance)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US" sz="1000" dirty="0"/>
              <a:t>depositor (</a:t>
            </a:r>
            <a:r>
              <a:rPr lang="en-US" sz="1000" u="sng" dirty="0"/>
              <a:t>ID</a:t>
            </a:r>
            <a:r>
              <a:rPr lang="en-US" sz="1000" dirty="0"/>
              <a:t>, </a:t>
            </a:r>
            <a:r>
              <a:rPr lang="en-US" sz="1000" u="sng" dirty="0" err="1"/>
              <a:t>account_number</a:t>
            </a:r>
            <a:r>
              <a:rPr lang="en-US" sz="1000" dirty="0"/>
              <a:t>)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Consider the bank database above.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Assume that branch names and customer IDs uniquely identify branches and customers, but loans and accounts can be associated with more than one customer.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Give an expression in relational algebra to find each loan number with a loan amount greater than $10,000.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F956F4-0BB6-4321-B093-BD8442539885}"/>
                  </a:ext>
                </a:extLst>
              </p14:cNvPr>
              <p14:cNvContentPartPr/>
              <p14:nvPr/>
            </p14:nvContentPartPr>
            <p14:xfrm>
              <a:off x="1052640" y="490680"/>
              <a:ext cx="6262920" cy="451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F956F4-0BB6-4321-B093-BD8442539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280" y="481320"/>
                <a:ext cx="6281640" cy="45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84526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1438</Words>
  <Application>Microsoft Office PowerPoint</Application>
  <PresentationFormat>On-screen Show (16:9)</PresentationFormat>
  <Paragraphs>229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Cambria Math</vt:lpstr>
      <vt:lpstr>Lora</vt:lpstr>
      <vt:lpstr>Calibri</vt:lpstr>
      <vt:lpstr>Arial</vt:lpstr>
      <vt:lpstr>Quattrocento Sans</vt:lpstr>
      <vt:lpstr>Wingdings</vt:lpstr>
      <vt:lpstr>Viola template</vt:lpstr>
      <vt:lpstr>CSCC43 Tutorial 1 2021 May 18</vt:lpstr>
      <vt:lpstr>Hello!</vt:lpstr>
      <vt:lpstr>No Tutorials Next Week</vt:lpstr>
      <vt:lpstr>Relational Algebra</vt:lpstr>
      <vt:lpstr>Review: Keys</vt:lpstr>
      <vt:lpstr>Question 1</vt:lpstr>
      <vt:lpstr>Question 2</vt:lpstr>
      <vt:lpstr>Review: Operators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Charles Xu</cp:lastModifiedBy>
  <cp:revision>15</cp:revision>
  <dcterms:modified xsi:type="dcterms:W3CDTF">2021-05-18T21:03:14Z</dcterms:modified>
</cp:coreProperties>
</file>