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notesSlides/notesSlide2.xml" ContentType="application/vnd.openxmlformats-officedocument.presentationml.notesSlide+xml"/>
  <Override PartName="/ppt/ink/ink1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22"/>
  </p:notesMasterIdLst>
  <p:sldIdLst>
    <p:sldId id="256" r:id="rId2"/>
    <p:sldId id="357" r:id="rId3"/>
    <p:sldId id="358" r:id="rId4"/>
    <p:sldId id="359" r:id="rId5"/>
    <p:sldId id="337" r:id="rId6"/>
    <p:sldId id="356" r:id="rId7"/>
    <p:sldId id="360" r:id="rId8"/>
    <p:sldId id="361" r:id="rId9"/>
    <p:sldId id="362" r:id="rId10"/>
    <p:sldId id="363" r:id="rId11"/>
    <p:sldId id="364" r:id="rId12"/>
    <p:sldId id="365" r:id="rId13"/>
    <p:sldId id="366" r:id="rId14"/>
    <p:sldId id="367" r:id="rId15"/>
    <p:sldId id="368" r:id="rId16"/>
    <p:sldId id="369" r:id="rId17"/>
    <p:sldId id="370" r:id="rId18"/>
    <p:sldId id="371" r:id="rId19"/>
    <p:sldId id="372" r:id="rId20"/>
    <p:sldId id="274" r:id="rId21"/>
  </p:sldIdLst>
  <p:sldSz cx="9144000" cy="5143500" type="screen16x9"/>
  <p:notesSz cx="6858000" cy="9144000"/>
  <p:embeddedFontLst>
    <p:embeddedFont>
      <p:font typeface="Cambria Math" panose="02040503050406030204" pitchFamily="18" charset="0"/>
      <p:regular r:id="rId23"/>
    </p:embeddedFont>
    <p:embeddedFont>
      <p:font typeface="Lora" panose="020B0604020202020204" charset="0"/>
      <p:regular r:id="rId24"/>
      <p:bold r:id="rId25"/>
      <p:italic r:id="rId26"/>
      <p:boldItalic r:id="rId27"/>
    </p:embeddedFont>
    <p:embeddedFont>
      <p:font typeface="Quattrocento Sans" panose="020B0604020202020204" charset="0"/>
      <p:regular r:id="rId28"/>
      <p:bold r:id="rId29"/>
      <p:italic r:id="rId30"/>
      <p:boldItalic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A5B2040-0373-4AB5-8C16-54180E59C3D7}">
  <a:tblStyle styleId="{DA5B2040-0373-4AB5-8C16-54180E59C3D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D83C8C0-4F54-423C-8FE9-BE38F65F2308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font" Target="fonts/font8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27T20:15:55.5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5120 6112 0,'13'0'15,"0"0"17,-13-13-32,0-1 15,0 1 1,-13-13-1,0 12-15,-14 1 16,14 13-16,-13 13 16,12 1-16,-25 12 15,39-13-15,-14 27 16,1-27-16,13 1 16,13 12-16,14-13 15,-14 0 1,14-13-16,-1-13 15,0-13 1,-12 13-16,-1-1 16,-13 1-16,13 0 0,-13 0 15,0-1 17,13 41-17,-13-14-15,14 14 16,-14-1-16,13-13 0,0 27 15,-13-27-15,0 14 0,13 12 16,1-12-16,-14-14 16,0 13-16,0 14 0,0-13 15,0-14-15,-27 53 16,14-53-16,-14 0 16,14 1-16,-13-14 15,12 0-15,-25-14 16,26 14-16,-1 0 0,1-13 0,-13-26 15,12 12 1,14-13-16,14-39 16,-1 66-16,-13-14 15</inkml:trace>
  <inkml:trace contextRef="#ctx0" brushRef="#br0" timeOffset="562.91">5252 5861 0,'0'0'0,"0"-14"16,26 1-16,-12 13 16,39-13-1,-40 13-15,0 0 16,0 0-16,1 26 16,-14-12-1,0 12 1,-14-13-16,1 14 15,0-14-15,0 0 16,13 0-16,0 1 16,0-1-1,13 13 1,0-26-16,14 27 16,-14-27-16,0 13 0,0 0 15,-13 0-15,13-13 0,-13 27 16,0-14-1,-13 14 1,0-14-16,0 0 16,0-13-16,-1 0 0,-12 13 15,13-13-15,-27-13 16,40 0 0</inkml:trace>
  <inkml:trace contextRef="#ctx0" brushRef="#br0" timeOffset="982.85">5569 5913 0,'0'-26'15,"14"39"17,-14 27-17,0-27-15,0 0 0,13 27 16,-13-14-16,0-12 0,13 25 16,-13-25-16,0 12 0,13 1 15,-13-14 1,0 0-16,0 0 15,0-26 1,0 0 0</inkml:trace>
  <inkml:trace contextRef="#ctx0" brushRef="#br0" timeOffset="1423.66">5517 6059 0,'13'-13'31,"13"-1"-31,1 1 16,-1 0-16,-13 0 16,1 13-16,12-13 15,-13-1-15,1 14 0,-1-13 16,0 13-16,-13 13 31,0 14-31,0 26 16,-13-27-1,13 1 1,13-1 0,0-13-16,0-13 15,-13 14-15,14-14 0,12-14 16,-13-12-1,-13 13 1,0-1 0,0 1-16,-13-13 15,0 12-15,0 1 16,13 0 0,-14 13-1</inkml:trace>
  <inkml:trace contextRef="#ctx0" brushRef="#br0" timeOffset="1772.33">5834 5980 0,'0'26'15,"0"-13"-15,0 0 16,0 1-16,0-1 0,13 27 16,-13-27-1,14 0-15,-14 0 16,13-13-16,0 14 16,0-14-16,0-14 15,14 14 1,-27-13-16,13 0 15,-13-14-15,13 14 16,-13 0-16,0 0 16,0-1-16,0 1 31</inkml:trace>
  <inkml:trace contextRef="#ctx0" brushRef="#br0" timeOffset="2026.65">6032 5847 0,'0'0'0,"0"14"31,14 12-16,-14-13-15,0 14 0,0 26 16,0-40-16,0 13 16,0 1-16,-14 39 15,14-53-15,-13 27 16</inkml:trace>
  <inkml:trace contextRef="#ctx0" brushRef="#br0" timeOffset="2189.21">5927 6059 0,'13'-27'15,"0"14"-15,0 0 0,14 13 16,-1-13-16,-13 13 0,27-13 16,-13 13-16,-1 0 15,-13 0-15,27 13 16</inkml:trace>
  <inkml:trace contextRef="#ctx0" brushRef="#br0" timeOffset="3144.94">5186 6787 0,'0'-14'16,"26"1"0,-39 0-16,0 0 15,0-1-15,-1 14 0,1 0 16,0 0-16,-27 14 15,27-1-15,-13 13 16,26-12-16,-14-14 0,14 26 16,0-13-16,14 14 15,-14-14-15,13-13 0,0 13 16,0-13-16,0 0 0,1 0 16,12-13-16,-13 0 15,1-1-15,-1 1 16,0 0-1,0 13-15,1 0 16,-1 26 0,0-12-16,-13-1 0,13 40 15,-13-27-15,13 14 16,-13-14-16,0 1 16,-13-1-16,0 1 0,0 13 15,13-27-15,-13 13 0,-14 1 16,14-14-16,0 0 0,-27 0 15,13-13 1,1-26 0,13 13-16,13-1 0,-13 1 0,-1-53 15,14 53-15,0-14 16,14-12-16</inkml:trace>
  <inkml:trace contextRef="#ctx0" brushRef="#br0" timeOffset="3505.44">5450 6588 0,'0'0'0,"0"13"46,-13 1-30,13-1-16,-13 0 16,-13 27-16,26-14 15,-14 1-15,1-14 16,13 0-16,0 14 16,0-1-16,27-13 15,-14 0-15,26-13 16,-25 0-1,25-13-15,-25 0 16,12 0-16,-13 0 16,0-1-16,1 14 15,-14-13-15</inkml:trace>
  <inkml:trace contextRef="#ctx0" brushRef="#br0" timeOffset="3740.93">5517 6615 0,'0'13'16,"0"13"-1,0 1-15,13 12 16,-13-25-16,0 39 16,13-27-16,-13-13 0,0 40 15,0-40-15,13 40 16,-13-39-16,0 12 15,0-13-15,0 0 16,0-26 0</inkml:trace>
  <inkml:trace contextRef="#ctx0" brushRef="#br0" timeOffset="4201.7">5689 6615 0,'0'-14'16,"-14"14"-16,14 27 16,0-14-1,14 40-15,-14-40 0,13 14 16,-13 12-16,0-25 0,13 12 15,-13 0-15,0-12 16,0-1-16,13 0 16,-13 0-16,0-26 31,13-27-15,1 27-16,-1 0 0,13-27 15,-12 40-15,12-13 16,-13 26-1,1 1 1,-14-1-16,0 0 16,-27 40-1,14-40-15,-14 14 16,14-14-16,0-13 16,0 13-16,-1-26 31,14 0-16</inkml:trace>
  <inkml:trace contextRef="#ctx0" brushRef="#br0" timeOffset="4458.02">5808 6813 0,'13'13'0,"-13"0"16,0 1-16,13-1 15,0 0-15,1 0 16,-1-13-16,0 0 0,0 0 16,0-13-1,-13 0-15,0 0 16,0-14 0,-26 14-1,26 0-15,-13 0 0,0 13 16,13-14-1,-14 14-15</inkml:trace>
  <inkml:trace contextRef="#ctx0" brushRef="#br0" timeOffset="4730.68">5940 6773 0,'0'0'0,"13"53"0,-13-26 15,13 12 1,1-39-16,-1 27 16,0-27-16,0 13 15,0-13-15,1-13 16,-1 13-16,-13-13 16,13-14-16,-13 14 15,-13-14-15,0 14 0,13 0 16,-14-13-1,1 12-15,13 1 16</inkml:trace>
  <inkml:trace contextRef="#ctx0" brushRef="#br0" timeOffset="5179.51">6165 6601 0,'0'14'31,"26"39"-31,-26-40 16,13 26 0,-13-12-16,0-14 0,14 14 0,-14 12 15,13-26-15,-13 1 0,0 12 16,0-13-16,13 1 15,-13-28 1,0-12 0,0 13-16,0-14 0,13 1 15,1 13-15,-1-1 16,0 1-16,0 13 16,1-13-16,-1 13 15,0 26-15,-13-12 0,0-1 16,13 13-16,-26 1 15,0-1 1,13-13-16,-13-13 0,-1 27 16,1-27-16,0 13 15,0-13-15,-1 0 32,14-13-17,0 0-15,0-1 0</inkml:trace>
  <inkml:trace contextRef="#ctx0" brushRef="#br0" timeOffset="5457.33">6443 6734 0,'0'0'0,"-14"0"16,1 13-1,0 0-15,0 0 16,13 1-16,-14-14 0,14 26 15,0-13-15,0 0 16,14 1-16,-1-1 16,-13 0-16,13-13 15,0 0-15,1 0 16,25-13 0,-25 0-1,-1-1 1,-13-12-1,0 13-15</inkml:trace>
  <inkml:trace contextRef="#ctx0" brushRef="#br0" timeOffset="5577.01">6509 6800 0,'0'-13'0,"-13"-1"16,13 1-16,0 26 15,0 1 1,13 12 0,-13-13-16,13 0 15,0 14-15,0-14 16,1 0-1</inkml:trace>
  <inkml:trace contextRef="#ctx0" brushRef="#br0" timeOffset="5828.34">6668 6932 0,'-14'-13'0,"14"0"15,-13-14-15,13 14 16,-13 0-16,13-27 16,0 27-16,0 0 0,0-1 0,26-52 15,-12 66-15,12-26 16,-13 13-16,27-1 16,-27 14-16,0 0 15,14 14-15,-27-1 0,13-13 16,0 39-1,-13-25-15</inkml:trace>
  <inkml:trace contextRef="#ctx0" brushRef="#br0" timeOffset="6585.02">5120 7554 0,'0'0'0,"-27"0"0,1-13 16,13 13 0,-14 26-1,27-13-15,-13 1 0,13 12 16,0-13-16,13 40 16,0-40-16,14 14 15,-14-27-15,13 13 16,-12-13-16,-1 0 0,53-26 15,-53 12-15</inkml:trace>
  <inkml:trace contextRef="#ctx0" brushRef="#br0" timeOffset="6936.4">5305 7355 0,'0'0'0,"-13"0"0,-1 14 0,-12-1 15,26 0-15,-13 0 0,13 53 16,0-52-16,13 52 16,-13-53-16,40 27 15,13-1 1,-14-25 0,14-28-1,0-38 1,-40 12-1,-13 27-15,0-1 0,0-12 16,-13-1-16,13 14 0,-26-26 16,12 25-16,1 14 0,-13-26 15,-1 26-15,14 0 16,0 0-16,-14 13 16,14-13-1,13 13-15</inkml:trace>
  <inkml:trace contextRef="#ctx0" brushRef="#br0" timeOffset="7554.1">5556 7567 0,'0'-13'15,"13"13"1,27-13-1,0 13 1,-27 0-16,40 26 16,-40-26-16,0 13 15,1-13-15,-14 14 0,0 12 16,-14-13-16,1 14 16,13-14-16,-13 0 15,0 0-15,0 1 16,13-1-16,-14 0 15,28 0 1,-1-13 0,0 0-16,27-13 15,-27 0-15,13 13 16,-12-13-16,-1 13 0,0-14 16,27-12-1,-40 13-15,13-1 0</inkml:trace>
  <inkml:trace contextRef="#ctx0" brushRef="#br0" timeOffset="7923.26">5874 7369 0,'0'0'16,"-27"-27"-16,27 40 16,0 14-1,0-14-15,0 27 16,0 13-16,14-40 0,-14 40 15,0-40-15,13 14 0,-13-1 16,0 0-16,0-12 0,0-1 16,13 0-16,-13-26 31,0-14-15,13 14-16,-13 0 0,0-27 15,13 14-15,-13 13 0,27-14 16,-14 14-16,0 0 15,1 26 1,12 13 0,-13 14-16,-13 0 15,13-14 1,-13-13-16,0 1 16,14-14-16</inkml:trace>
  <inkml:trace contextRef="#ctx0" brushRef="#br0" timeOffset="8481.37">6112 7554 0,'-13'-13'16,"-1"13"-16,14 13 16,-13-13-1,0 13-15,0 0 0,13 14 16,0-14-1,0 0-15,0 0 16,26 1 0,-13-14-16,1-14 31,-1 1-31,0 13 16,0-13-16,1 0 15,-1 13-15,0 0 16,0 13-1,-13 0 1,13 0-16,-13 1 31,14-14-15,-14 13 0,0-26-16,0-1 15,0 1 1,0 0-1,13-40-15,0 40 16,0-14-16,1 14 16,-14 0-16,13 0 0,0 13 15,14 26 1,-14 1 0,-13-14-16,0 27 15,0-27-15,0 13 16,0-13-16,0 1 0,0-1 15,0 0-15,13-13 16</inkml:trace>
  <inkml:trace contextRef="#ctx0" brushRef="#br0" timeOffset="8897.75">6390 7554 0,'0'0'0,"0"13"0,0 0 15,0 1-15,0-1 16,13 13 0,-13-13-16,13-13 15,0 0 1,14-13 0,-27-13-1,0 13-15,13-1 16,-13 1-16,0 0 15,13 26 1,1 0-16,-1 27 16,-13-27-16,13 14 0,13 52 15,-26-52-15,14 12 16,-1-12-16,-13 39 16,-13-26-16,-1-1 15,1-12-15,-13-14 0,13 13 0,-54 14 16,41-40-16,-27 0 15,0-13 1,-13-27-16,53 14 16,-14-1-16,27 1 15,0 13-15,27-67 16,-1 67-16,1-14 0</inkml:trace>
  <inkml:trace contextRef="#ctx0" brushRef="#br0" timeOffset="9422.35">7316 7408 0,'0'0'0,"0"-13"0,0 26 31,0 14-31,13-1 0,-13 1 16,0 12-16,13-12 15,-13 26-15,0-40 0,0 13 16,0 14-16,0-27 16,0 1-16,0-1 0</inkml:trace>
  <inkml:trace contextRef="#ctx0" brushRef="#br0" timeOffset="9704.56">7289 7422 0,'13'-40'16,"1"27"-16,-14-1 0,13 14 16,53 14-1,-26 25 1,-1 1-1,-25 0 1,-1-14-16,-13 1 16,0-14-16,-27 13 0,1 27 15,13-40-15,-14 1 16,14-1-16,0 0 0,-27 0 16,27-13-16,0 0 31,26-13-16,0 0-15</inkml:trace>
  <inkml:trace contextRef="#ctx0" brushRef="#br0" timeOffset="10076.61">7567 7501 0,'-13'0'15,"0"13"1,-1 27 0,14-27-16,0 14 15,0-14-15,0 13 16,0 1-16,14-14 16,-1 0-16,0-13 31,14-26-31,-14 12 0,0 1 15,-13-13 1,13 13-16,0-1 16,1 28 15,-1 12-15,-13-13-1,13-13-15,-13 13 16</inkml:trace>
  <inkml:trace contextRef="#ctx0" brushRef="#br0" timeOffset="10296.53">7713 7541 0,'13'26'15,"0"-13"-15,0 1 16,1 12-16,-1-26 15,-13 13-15,13-13 16,0 0 0,0-13-16,-13 0 15,14 0-15,-14-1 0,13 1 16,-13 0-16,0 0 16,13-1-1</inkml:trace>
  <inkml:trace contextRef="#ctx0" brushRef="#br0" timeOffset="10430.17">7885 7501 0,'0'0'0,"0"13"16,13 0-1,-13 14 1,13-14 0,-13 0-1</inkml:trace>
  <inkml:trace contextRef="#ctx0" brushRef="#br0" timeOffset="10951.52">8057 7514 0,'0'-26'15,"-14"12"-15,14 1 0,-13 13 16,13-13-16,-13 13 16,13 26-16,-13 14 15,13 0 1,0 13-1,13-27 1,-13-13-16,13-13 16,0-13-16,1 0 15,-1 0-15,0 0 16,0-27-16,-13 13 0,0 14 16,13-66-1,-13 52-15,0-52 16,14 52-16,-14 1 15,0 13-15,0 0 0,0-1 16,0 28-16,0 38 16,0-38-16,0 39 15,0-27-15,0 1 16,0 39-16,0-40 0,0 14 16,26 26-1,-26-53-15,27 0 16,-14-26-1</inkml:trace>
  <inkml:trace contextRef="#ctx0" brushRef="#br0" timeOffset="11691.06">7316 6615 0,'-14'-14'0,"1"14"31,26 40-15,-13-27-16,0 14 0,14-1 0,-14 14 15,13-27-15,-13 0 0,0 27 16,0-27-16,0 27 16,13-40-16,-13 13 15,-13-26 1</inkml:trace>
  <inkml:trace contextRef="#ctx0" brushRef="#br0" timeOffset="11984.64">7316 6575 0,'0'0'0,"0"-13"0,0-1 16,26 28-1,-13-14-15,14 13 16,-14 0-16,27 40 15,-1-13-15,-12 13 16,-27-27-16,0 14 16,0-27-16,0 0 15,0 0-15,-27 27 16,14-40-16,0 13 16,0-13-16,0 14 0,-1-14 15,1 0-15,0 0 0,-27-14 16,40 1-16,0 0 15,13 0 1,1-1 0,-1 1-16</inkml:trace>
  <inkml:trace contextRef="#ctx0" brushRef="#br0" timeOffset="12335.89">7620 6707 0,'-13'0'16,"-14"40"0,14 0-1,13-27-15,-13 13 16,13-13-16,0 1 16,0-1-16,13 0 0,0 0 15,1 1-15,-1-14 16,0-14-1,13-25 1,-12 25-16,-1 1 16,-13 0-16,13 13 15,-13 13 17,13-13-17,-13 13 1,14-13-16</inkml:trace>
  <inkml:trace contextRef="#ctx0" brushRef="#br0" timeOffset="12509.43">7726 6720 0,'13'0'16,"-13"14"-16,13 12 15,-13-13-15,14 14 16,-1-14-16,-13 0 0,13 14 15,-13-14 1,0 0-16,13-13 0,-13-13 31</inkml:trace>
  <inkml:trace contextRef="#ctx0" brushRef="#br0" timeOffset="12777.85">7792 6601 0</inkml:trace>
  <inkml:trace contextRef="#ctx0" brushRef="#br0" timeOffset="13487.34">7752 6760 0,'0'-13'0,"-13"13"47,26 40-31,1-27-16,-1 26 15,0-25-15,13 12 16,-12-13-16,-1-13 16,0 14-16,0-14 31,1-27-31,-1 14 16,-13-14-16,0 1 15,0 13-15,0-27 16,0 27-16,0 0 15,0-1-15</inkml:trace>
  <inkml:trace contextRef="#ctx0" brushRef="#br0" timeOffset="13666.64">7938 6694 0,'0'13'16,"0"0"-1,13 1-15,-13 25 16,0-25-16,13-1 16,-13 0-16,0 0 0,0 0 15,0 1 17</inkml:trace>
  <inkml:trace contextRef="#ctx0" brushRef="#br0" timeOffset="14156.68">8109 6747 0,'0'-13'0,"0"-1"16,-13 14-16,13-26 16,-13 13-16,0 0 0,-14-1 15,14 14 1,-13 14-16,26-1 16,0 0-16,-14 40 15,14-40-15,14 53 16,-1-53-16,13 14 15,-12-14-15,12-13 16,-13 0-16,27-40 16,-27 27-16,0-40 15,1 27 1,-14-27-16,0 40 16,0-27-16,-14 0 15,14 14-15,-13 26 16,13 13-1,0 40-15,0-40 16,13 80-16,-13-67 16,14 27-1,-1-26-15,0-1 16,-13-13-16</inkml:trace>
  <inkml:trace contextRef="#ctx0" brushRef="#br0" timeOffset="15106.93">7435 6231 0,'-13'-13'31,"13"-14"-15,0 14-16,13-13 0,-13-1 0,13-39 15,0 53-15,0-67 16,1 67-16,-14-27 15,13 14-15,-13 13 0,13-14 16,-13 14-16,13 13 16,1 13-1,-14 1-15,13 52 16,-13-40-16,13 1 0,0 65 16,1-65-16,-1 26 15,-13-27-15,13 0 0,0 14 16,-13-27-16,0 1 0,13 12 15,-13-39 17</inkml:trace>
  <inkml:trace contextRef="#ctx0" brushRef="#br0" timeOffset="15692.07">7501 6138 0,'-13'0'15,"26"0"-15,13-13 16,-12 0-16,25 0 16,-25 13-16,12 0 0,-13-14 15,27 1-15,-27 13 16,14 0 0,-14 0-16,13 27 15,-26-14-15,0 13 16,14-12-16,-14-1 0,0 13 15,0-13-15,0 1 16,0-1-16,0 0 16,0-26 15,0-14-15,0 14-16,0 0 0,13-53 15,0 53-15,0-27 16,0 40 15,14 26-15,-27-12-16,13 25 15,-13-25-15,0-1 16,0-26 31,13-14-32,-13 14-15,14-27 16,-1 40 15,0 27-15,-13-1 0,13-13-1,-13 1-15,14-14 16</inkml:trace>
  <inkml:trace contextRef="#ctx0" brushRef="#br0" timeOffset="16084.15">7990 6112 0,'0'26'16,"0"-12"-16,14 12 15,-14-13-15,13-13 16,0 0-16,0-13 31,1-13-31,-1-1 16,-13 14-1,13 13 1,0 13 0,14 40-1,-14 0-15,-13-27 16,13 14-16,-13-13 15,0-1-15,0-13 0,-13 53 16,0-52-16,-1 25 16,-12-25-16,-14-1 15,14 0-15,-14-13 16,27 0-16,-13-13 0,-27-27 16,53 27-16,-14-40 15,14 40-15,0-1 0,0-12 16,14-67-16,-1 54 0,0 12 15,27-52-15</inkml:trace>
  <inkml:trace contextRef="#ctx0" brushRef="#br0" timeOffset="17556.41">15981 5980 0,'0'13'16,"13"13"-16,0-26 0,-13 13 16,0 1-1,14-28 16,-1-38-15,13-1 0,-26 26-16,13-39 15,1 40-15,-14-1 0,13-26 16,0 27-16,-13-1 0,13-26 16,1 27-16,-14 13 15,13 13-15,-13-14 0,13 28 16,-13-1-16,13 13 0,0 41 15,1-41-15,-1 27 16,-13-27-16,26 54 16,-26-67-16,14 40 15,-14-40-15,13 27 16,-26-27 0,-14-13-1,14-13-15,-14 0 16</inkml:trace>
  <inkml:trace contextRef="#ctx0" brushRef="#br0" timeOffset="18146.18">16047 5887 0,'0'0'0,"13"0"16,0-13 0,1 13-16,-1 0 0,27 0 15,-14 0-15,27-13 16,-40 13-16,14 0 15,-14 0-15,0 0 0,0 0 16,1 0 0,12 26-1,-26-13-15,13 14 16,0-14-16,-13 13 16,0-12-16,0-1 0,14 0 15,-14 0 1,-14-26 15,14-13-31,0 12 16,0-12-16,0-1 15,0 14-15,0-40 16,14 40-16,-1 0 0,0 0 16,0 26-1,1 0 1,-14 0-16,0 1 0,13 12 15,-13-13-15,0 0 16,13-13-16,-13 14 31,0-28-15,0 1-16,0 0 16,0-13-16,13 12 0,1-12 15,-1 13-15,13 26 16,-13 0-1,-13 0-15,0 1 16,14 25-16,-14-26 16,0 1-16,0-1 15,0 0-15,13-13 16</inkml:trace>
  <inkml:trace contextRef="#ctx0" brushRef="#br0" timeOffset="18520.32">16603 5913 0,'0'53'16,"13"-53"-16,0 40 15,0-40-15,1 13 16,-1-13 0,26-26-1,-39 13-15,27-40 16,-27 39-16,0 1 0,0-13 15,0 13-15,0 26 32,26 40-17,-26-27-15,14 27 16,-14-40-16,13 14 0,-13 26 16,0-27-16,0 27 15,-27 13 1,-26-39-1,1-27 1,-28-40-16,27 0 16,14 1-1,25 39-15,-12-27 16</inkml:trace>
  <inkml:trace contextRef="#ctx0" brushRef="#br0" timeOffset="19001.79">15862 6390 0,'0'-14'16,"13"28"0,-26 25-1,13-12-15,0-14 0,0 40 16,13-13-16,-13-27 0,0 27 15,0-27-15,13 27 0,0-14 16,-13-13-16,14-26 16,-14 0-1</inkml:trace>
  <inkml:trace contextRef="#ctx0" brushRef="#br0" timeOffset="19264.02">15941 6390 0,'0'0'15,"13"-27"-15,-13 14 0,14 13 0,12 26 16,-13-12-16,14 12 16,-14 1-16,0-1 15,0-13-15,-13 1 0,14 12 16,-14 14-16,13-27 16,-26 40-16,-1-40 0,1 0 15,-13 14-15,13-14 16,-1-13-16,1 13 0,-40-13 15,40 0-15,0 0 16,-1 0-16,1-13 16,13 0-1,13 0 1,1 13-16</inkml:trace>
  <inkml:trace contextRef="#ctx0" brushRef="#br0" timeOffset="19606.72">16219 6535 0,'-27'13'16,"14"-13"-16,0 14 0,0 12 16,0-13-16,13 1 0,-14 25 15,14-25-15,0 12 16,0 0-16,14-12 15,-1-14 1,26-14 0,-39 1-16,14 0 0,12 0 15,-13 0 1,1 13 0,-1 0-1,0 0 1,0 13-16,1-13 15,12-13 17</inkml:trace>
  <inkml:trace contextRef="#ctx0" brushRef="#br0" timeOffset="19799.32">16378 6575 0,'0'13'16,"13"14"-16,-13-14 15,13 13-15,0-12 16,-13-1-16,14 0 16,-1-13-16,-13 13 0,13-13 0,0-26 31,1 13-31,-14-1 0,0 1 16,13-13-16,-13 12 15,0 1-15</inkml:trace>
  <inkml:trace contextRef="#ctx0" brushRef="#br0" timeOffset="19929.98">16497 6562 0,'0'0'0,"0"-14"15,13 14-15,-13 14 32,0-1-17,13 0-15,-13 0 0,0 1 16,0-1-16,13 0 16</inkml:trace>
  <inkml:trace contextRef="#ctx0" brushRef="#br0" timeOffset="20385.21">16722 6641 0,'0'0'15,"-14"-66"-15,1 53 0,0-1 16,13 1-16,-13 0 16,0 13-16,-14 0 15,14 40 1,0-27-16,13 13 16,0-12-16,13 25 15,-13-25-15,26-1 16,-12-13-16,-1 0 15,0-13-15,13-14 16,-26 1-16,14 12 0,-1-12 0,0-53 16,-13 39-16,0-26 15,0 26-15,0 14 0,0-1 16,13-39-16,-13 53 16,0-1-16,0 28 15,0 12 1,0-13-16,0 14 0,0 52 15,0-52-15,14-1 0,-14 67 16,13-1 0,-13-39-1,-40 0 1</inkml:trace>
  <inkml:trace contextRef="#ctx0" brushRef="#br0" timeOffset="20808.75">15743 7038 0,'0'-13'15,"0"26"-15,0 0 16,0 14-16,0 12 0,13 1 16,-13-14-16,13 54 15,-13-54-15,0 40 16,13-39-16,-13-1 16,14-26-16</inkml:trace>
  <inkml:trace contextRef="#ctx0" brushRef="#br0" timeOffset="21081.03">15835 7104 0,'14'-53'0,"-28"106"0,41-119 0,-14 53 16,13-1-16,-12 14 16,25 27-1,-25-14-15,12 14 16,-26-14-16,13 13 0,1 14 15,-14-27-15,0 14 0,0-1 16,-14 14-16,14-27 0,-39 40 16,25-40-16,-12 14 15,-1-27-15,-25 26 16,12-26 0,13 0-1,14-13-15,13 0 16,13 13-16,1 0 0,12-14 15</inkml:trace>
  <inkml:trace contextRef="#ctx0" brushRef="#br0" timeOffset="21421.66">16073 7236 0,'-13'0'16,"0"27"-1,0 12 1,0-25-16,13 12 16,0-13-16,0 1 15,13-14-15,-13 13 0,13-13 16,0 0 0,14-27-16,-27 14 15,26 0 1,-13 13-1,1 13 1,-1 0 0,0 1-16,-13-1 15,13-13-15,0-13 32,1-1-17</inkml:trace>
  <inkml:trace contextRef="#ctx0" brushRef="#br0" timeOffset="21562.3">16232 7250 0,'0'-14'16,"0"28"0,13-1-1,1 0-15,-14 0 0,13 14 16,0-14-16,0 13 16,-13-12-16</inkml:trace>
  <inkml:trace contextRef="#ctx0" brushRef="#br0" timeOffset="22090.71">16497 7329 0,'13'-40'16,"-26"80"-16,26-93 0,-13 40 0,0-14 16,0 14-16,0-13 0,-13-1 15,13 14-15,-13 13 16,13-13-16,-14 13 0,1 13 15,13 0-15,-13 14 0,0 12 16,13-25-16,0 12 16,0 14-16,13-1 15,0-12-15,-13-14 0,13-13 16,1 13 0,12-26-16,-26 0 0,26-14 15,-26 1-15,14 13 0,-1-53 16,-13 39-16,13-39 15,-13 40-15,0-1 0,0 1 16,0 12-16,0 1 0,0-13 16,0 39-1,0 27-15,0 26 16,0 26 0,0-12-1,27-14 1,-14-53-1,0-26 1,0 0-16</inkml:trace>
  <inkml:trace contextRef="#ctx0" brushRef="#br0" timeOffset="22946.24">18322 5609 0,'14'-13'15,"-28"13"-15,14-13 0,-26-14 16,13 27 0,-14-13-16,14 13 15,-13 26-15,12-12 0,1-1 16,-13 27-1,12-14-15,1 1 0,13-14 16,0 13-16,0-13 16,13 1-16,1-1 15,-1-13-15,13-13 16,-12-1-16,-1 1 0,26-26 16,-25 25-16,12-12 15,-13 13-15,1-1 16,-1 28 15,-13 12-31,0 1 16,-13 25-16,13-25 0,0-1 15,0 1-15,0-1 16,0-12-16,0-1 0,-14 40 16,14-40-16,0 0 15,14-13 1</inkml:trace>
  <inkml:trace contextRef="#ctx0" brushRef="#br0" timeOffset="23158.67">18481 5569 0,'0'0'0,"13"-13"15,-13 26-15,0 14 16,0-14-16,0 53 15,0-39-15,0 26 16,0-27-16,0 27 16,0-26-16,0-14 15,0 13-15,0-13 16,0 1-16,0-1 16,-13 0-16</inkml:trace>
  <inkml:trace contextRef="#ctx0" brushRef="#br0" timeOffset="23741.47">18124 6231 0,'13'-13'16,"14"13"-1,26 13 1,-27-13-16,40 13 15,-53-13-15,40 13 16,-39 1 0,12-1-16,-26 0 0,13 14 15,-13-1-15,-13 27 16,0-27-16,0-12 0,-14 52 16,14-40-16,-14 27 15,27-26 1,-26 12-16,26-25 15,-13-1-15,-1-26 32,14-1-32</inkml:trace>
  <inkml:trace contextRef="#ctx0" brushRef="#br0" timeOffset="24232.01">18230 6482 0,'13'-13'0,"0"13"0,27-13 16,-14 13-16,-12-13 16,39-1-16,-27 14 15,0-13-15,27 0 0,-26 0 16,-1-1-16,40-12 16,-52 13-16,12 0 15,-13-1-15,-13 1 0,0 0 16,-13 0-16,-13-1 15,12 14 1,-25 14-16,26-1 16,-1 13-1,14-12-15,0 25 16,14-12-16,-1 39 16,0-53-16,13 40 15,-26-27-15,14 27 16,-14-39-16,-14 39 15,1-40-15,0 13 16,13-13-16,-13 1 0,0-14 16,-1 13-16,1-13 15,0-13-15,0-1 16,-1-12-16,14 0 0,0 12 16,14-39-16,-14 27 15,13-1-15,0 1 16,0 13-16,14-14 0,-14 14 15,0 0-15,14-14 16,-14 27-16,0 0 0,-13-13 16,13 13-16</inkml:trace>
  <inkml:trace contextRef="#ctx0" brushRef="#br0" timeOffset="24928.29">18190 7144 0,'0'0'15,"-40"-27"-15,27 14 0,0 13 16,26 0 15,14 40-31,-14-27 16,13 13-1,-12-12-15,-14-1 0,26 40 16,-13-27-16,0 14 16,-13-27-16,0 0 0,0 27 15,-13-13-15,0-14 16,0 0-16,0-13 0,-14 13 16,14-13-16,-27 0 15,27-13-15,0 0 16,0 0-16,13-27 15,0 27 1,0-14-16,13 14 16,0 0-16,0-14 15,0 27-15,1-13 0,25 0 16,-25 0-16,-1 13 0,40-14 16,-40 1-16,27 13 15,-27-13-15,0 13 0</inkml:trace>
  <inkml:trace contextRef="#ctx0" brushRef="#br0" timeOffset="25365.1">18666 7078 0,'-13'-27'16,"0"27"-1,0 0 1,-1 13-16,1 1 15,0-1-15,0 40 16,13-40-16,0 13 16,0 14-16,13-27 0,-13 14 0,13 12 15,0-25-15,14 39 16,-14-40-16,0 13 16,-13-12-1,14-1-15,-28-13 16,1-13-1,0 13-15,13-14 0,-27-25 16,27 25 0,-13-12-16</inkml:trace>
  <inkml:trace contextRef="#ctx0" brushRef="#br0" timeOffset="25555.14">18561 7131 0,'0'-27'15,"13"14"-15,0 0 0,27-1 16,-27 1-16,40 13 16,-40 0-16,40 0 15,-40 0-15,14 0 16,-14 0-16,0 0 0,27 13 16,-53 1-1</inkml:trace>
  <inkml:trace contextRef="#ctx0" brushRef="#br0" timeOffset="26362.99">18283 7236 0,'0'0'15,"13"0"16,-13-13-15,13 13 0,0-26-1,14 12-15,-14 1 16,0-13 0,1 13-1,-14-1 1,13 14-1,-13-13-15,0 0 16,-13-14 0,-1 27-16,1-13 15,0 13-15,-27 0 16,27 0-16,-14 0 16,14 0-16,0 13 15,-13-13-15,12 0 16,14 14-16,-13-14 15,26 0 17</inkml:trace>
  <inkml:trace contextRef="#ctx0" brushRef="#br0" timeOffset="44521.87">6390 1389 0,'0'13'0,"13"1"15,27-14 1,-27 13-16,0-13 0,66 0 16,1-13-16,-1-1 15,-39 14-15,-14 0 16,14-13-16,39 13 15,-39 0-15,-13 0 0,39-13 16,-40 13-16,1 0 0,12 0 16,-25 0-16,-1 0 0,0 0 15</inkml:trace>
  <inkml:trace contextRef="#ctx0" brushRef="#br0" timeOffset="45598.79">6734 1468 0,'0'-13'0,"0"26"62,-27 27-46,27-27-16,-13 27 15,0-27-15,0 14 0,-14 52 16,14-52-16,0 25 16,-1-38-16,1 12 0,-13 40 15,26-39-15,0 12 16,-14-25-16,14-1 0,0 0 15,14 0 1</inkml:trace>
  <inkml:trace contextRef="#ctx0" brushRef="#br0" timeOffset="46276.97">6945 1442 0,'-13'0'31,"0"26"-15,13 1-16,-13-14 15,-1 40-15,1-26 16,13-1-16,-26 40 0,26-26 15,-14-1-15,14-12 0,0 39 16,0-53-16,0 80 16,14-80-16,12 40 15,-13-40-15,14-13 16,-14 0-16,0-13 16</inkml:trace>
  <inkml:trace contextRef="#ctx0" brushRef="#br0" timeOffset="47815.18">9856 1627 0,'0'-53'16,"0"40"-16,-27-27 15,14 27-15,-13 0 16,12 0-16,-12 13 0,-27-14 16,13 28-16,-39 25 15,52-25-15,-52 52 16,26 40-1,40-14 1,26 14 0,27-40-1,39-26 1,-13-40-16,40-27 16,-13-12-1,-27-41 1,-13 1-1,-13 0 1,-40-14-16,0 67 16,0-41-16,-14 54 15,1-27-15,0 27 0,0 13 16,-27-13-16,27 13 16,-27 13-1,27 0-15,-14 27 0,14-27 16,0 1-16,13 25 15,0-25-15,40 12 16,-27-13-16,40-13 16,-40 0-16,53 0 15,-53-13-15,14 13 16,26-26-16,-40 26 16,27-27-16,-27 27 0,27-26 15,-27 26-15,-13-14 16,13 14-16</inkml:trace>
  <inkml:trace contextRef="#ctx0" brushRef="#br0" timeOffset="50288.91">10319 1984 0,'0'0'16,"-53"-13"-16,40 13 0,-1 13 0,-25 1 15,25-1-15,14 0 0,-13 27 16,0-27-16,26 13 15,0-12 1,1-14 0,-1 0-16,0 0 15,27-27-15,-27-12 16,0 12 0,1 14-16,-14 0 15,0-1 1,0 28-1,0-1-15,0 13 16,0-12-16,0 25 16,0-26-16,0 1 0,0-1 15,13 27-15,0-40 16,0 0 0,0-14-16</inkml:trace>
  <inkml:trace contextRef="#ctx0" brushRef="#br0" timeOffset="50510">10478 1826 0,'0'0'16,"0"-27"-16,0 40 0,0 1 16,-14 12-16,14-13 0,0 14 15,-13 39-15,0 0 16,0-53-16,13 27 15,0-27-15,0 0 16,0 1-16,0-1 16,13-13-16,-13-13 15,13-14-15,-13 14 16</inkml:trace>
  <inkml:trace contextRef="#ctx0" brushRef="#br0" timeOffset="50684.53">10491 1905 0,'13'-53'16,"-26"106"-16,26-119 0,-13 53 0,13 13 15,-13 13-15,0 27 16,0-27-16,0 13 16,0 1-16,0 26 0,-13-14 15,13-12-15,0-14 0,-13 13 16,13 1-16,0-1 0,-13-12 16,13-1-1</inkml:trace>
  <inkml:trace contextRef="#ctx0" brushRef="#br0" timeOffset="51086.29">11060 1971 0,'0'0'16,"-40"-13"-16,27 13 0,-1 0 15,-12 0-15,13 0 16,0 0-16,-54 13 16,54-13-16,0 13 15,0 1-15,13-1 16,13 13-16,0-12 15,0-1-15,1 0 0,12 13 16,-13-12-16,1-1 16,-1 0-16,-13 0 15,13 1-15,-13-1 16,-13 0 0,0-13-16,-1 13 15,14-26 1,-13 13-16,13-13 15,13 0-15</inkml:trace>
  <inkml:trace contextRef="#ctx0" brushRef="#br0" timeOffset="51247.13">11046 2011 0,'-13'26'31,"13"-12"-31,-13-1 0,13 0 15,0 0-15,0 0 0,-13-13 16,13 14 0</inkml:trace>
  <inkml:trace contextRef="#ctx0" brushRef="#br0" timeOffset="51679.37">11099 2183 0,'0'0'0,"-13"0"32,26-13-17,-13-14-15,13-26 16,-13 40-16,27-40 16,-14 40-16,0-14 15,-13 14-15,14 13 16,-1 13-16,0 14 15,-13-14-15,0 0 16,0 14-16,0-14 0,0 0 16,0 14-16,0-14 15,0 0-15,0 14 16,0-14 0,0-26-16,13-1 15,-13-39 1,14 40-16,-1-26 15,0 25-15,-13 1 16,13 26 0,0 27-1,-13 0 1,0-14 0,0-13-16,14 1 0,-14-1 15</inkml:trace>
  <inkml:trace contextRef="#ctx0" brushRef="#br0" timeOffset="52131.29">11417 2037 0,'-13'14'16,"13"-1"-16,0 26 15,-14-25-15,14-1 16,-13 40-16,0-14 15,13-25 1,0-1 0,0-26-1,0-1 1</inkml:trace>
  <inkml:trace contextRef="#ctx0" brushRef="#br0" timeOffset="52455.43">11509 1826 0,'14'-14'16,"-14"28"-16,0 25 16,0-25-16,-14 52 15,1-40-15,13 1 0,-13 26 16,13-27-16,-13-13 16,-1 53-16,14-39 15,0-1-15,0-13 16,14 1-1,-1-28-15</inkml:trace>
  <inkml:trace contextRef="#ctx0" brushRef="#br0" timeOffset="52884.92">11628 2024 0,'-13'-13'15,"0"26"1,0-13-16,-27 27 15,40-14-15,-13 0 0,-14 27 16,14-27-16,13 13 16,0-12-16,0-1 15,13 0-15,1 0 0,-1 0 16,0-13-16,27 0 16,-27 0-16,0 0 15,0 0-15,1 0 16,-1 0-1,-13-13 17,0 0-17,0-13 1,0 12-16,0 1 0,0-13 16,26-14-16,-12 27 15,12-14-15,-13 14 16,1 0-16,25 0 15,-26-1-15,1 14 0,25 0 16,-25 0-16,25 14 16,-26-14-16,-13 13 0,14 0 0,-1 14 15,-13-14-15</inkml:trace>
  <inkml:trace contextRef="#ctx0" brushRef="#br0" timeOffset="53318.77">12237 2037 0,'-13'0'16,"0"0"-16,-1 27 16,1-14-16,0 13 15,13-12-15,-13 25 16,-1-25 0,14-1-1,27-13 1,-1-13-1,-12-1-15,-1 1 0,0 0 0,-13 0 16,13 13-16,-13-14 16,13 14-16,1 14 15,-14 12 1,13-13-16,-13 14 16,13-27-1,0 0 1,-13-13-16</inkml:trace>
  <inkml:trace contextRef="#ctx0" brushRef="#br0" timeOffset="53512.28">12435 1839 0,'0'0'16,"0"-13"-16,0 26 0,0 0 15,0 27-15,0-14 0,-13 27 16,0-26-16,13-1 0,-13 40 15,13-39-15,-14-1 0,14 27 16,-13-27-16,13-12 16,-13 39-16,13-40 15,-13-13 1</inkml:trace>
  <inkml:trace contextRef="#ctx0" brushRef="#br0" timeOffset="53716.71">12303 2064 0,'0'0'0,"13"-13"0,27-1 16,0 1 0,-14 13-1,-13 0-15,14 0 0,-1 0 16,-12 0-16,-1 0 0,13 0 15,-13 0-15</inkml:trace>
  <inkml:trace contextRef="#ctx0" brushRef="#br0" timeOffset="54010.61">12726 1812 0,'-13'0'0,"13"40"16,-26 26 0,26-13-1,-13-26-15,-1 39 16,1-40-16,13 40 15,-13-52-15,13 12 16,-13-13-16,13 0 0,0-26 31,0-13-15</inkml:trace>
  <inkml:trace contextRef="#ctx0" brushRef="#br0" timeOffset="54252.6">12726 1799 0,'-13'0'15,"13"13"1,0 1 0,-13-14-1,13 13 1</inkml:trace>
  <inkml:trace contextRef="#ctx0" brushRef="#br0" timeOffset="54563.42">12528 1931 0,'-13'14'16,"26"-14"15,13 13-31,-12-13 16,12 0-16,27 0 15,-40 0-15,27 13 16,-27-13-16,14 0 16,-14 0-16,0 0 15,0 0 1</inkml:trace>
  <inkml:trace contextRef="#ctx0" brushRef="#br0" timeOffset="55061.65">12846 1984 0,'-14'14'16,"1"25"-1,13-25 1,-13 25-16,13-26 0,-13 27 16,13-27-16,0 14 15,0-14 1,0 0-1,-14-13 1,14-13-16,14 13 0,-14-26 16,0 12-16,13-39 15,0 27-15,0 0 16,1 12-16,-1 1 16,13-13-16,-13 12 15,1 14-15,-1-13 16,0 26-1,-13 14-15,0-14 16,0 0-16,-13 27 0,13-27 16,-13 14-16,-1 12 15,14-25-15,0-1 16,0 0 0,0-26-1,0 0-15,0-1 16</inkml:trace>
  <inkml:trace contextRef="#ctx0" brushRef="#br0" timeOffset="55582.78">13018 1839 0,'13'0'0,"0"13"32,-13 14-32,0-14 0,0 13 15,0 1-15,0-14 16,-13 80-16,0-41 15,13-25-15,-14-1 16,14-12-16,-13-14 16,13 13-16,0 0 15,0-26 1,0-14-16,13 1 16,1 13-16,-1-14 0,0 14 15,0 0-15,14 0 16,-14 13-16,0 0 0,0 0 15,1 13-15,-1 0 0,-13 0 16,13 0-16,-13 1 0,-13 25 16,0-25-16,-1 12 15,1-26-15,0 13 0,-14 0 16,14 1 0,0-14-16,0-14 15,13 1 1,0-13-16,26-27 15</inkml:trace>
  <inkml:trace contextRef="#ctx0" brushRef="#br0" timeOffset="55791.16">13242 2064 0,'0'0'15,"0"39"-15,0-25 0,0 12 16,0-13-16,14 1 0,-1-1 15,0-13-15,0 0 16,27-13 0,-27-1-16,14-25 15,-14 25-15,0-38 16,-13 38-16,13-52 16,-13 40-16</inkml:trace>
  <inkml:trace contextRef="#ctx0" brushRef="#br0" timeOffset="55966.26">13467 1773 0,'14'13'16,"-28"0"-16,14 0 0,-13 67 15,13-54-15,-13 40 16,0-39 0,-1 39-16,1-40 15,0 14-15,13-27 0,0 1 16,-13-1-16</inkml:trace>
  <inkml:trace contextRef="#ctx0" brushRef="#br0" timeOffset="56248.51">13375 2117 0,'13'0'16,"0"0"-16,0 0 0,1 0 15,-1 0-15,40 0 16,-27 0-16,14-14 15,-27 14-15,0-13 0,14-13 16,-27 13-16,0-1 16,0 1-16,-27-13 15,14 26-15,-13 0 16,-1 13 0,-12 13-16,39-12 15,-27 25 1,27-26-16,0 1 15,13-1-15,1 0 0,12 0 16,0-13-16,-12 0 16,25-13-16,-25 13 0,12-13 15</inkml:trace>
  <inkml:trace contextRef="#ctx0" brushRef="#br0" timeOffset="56528.06">13732 2037 0,'0'0'0,"0"-13"0,-13 13 0,13-13 16,13 26 15,0 14-15,-13-14-16,13 0 0,1 40 15,-1-40-15,-13 27 16,0-27-16,0 27 16,-13-27-16,-1-13 15,1 13-15,0-13 16,-14 13-16,1-13 15,13 0-15,-14-13 0,-26 0 16,27 0-16,-1-14 16,14 1-16,0-14 15,13 14-15,-13-14 16,13 27-16,0-27 16</inkml:trace>
  <inkml:trace contextRef="#ctx0" brushRef="#br0" timeOffset="59168.12">8202 5067 0,'0'-27'16,"-13"14"-16,13 0 0,-40-14 15,27 14-15,-40-13 16,40 12-16,-53 1 16,39 0-1,-26 0-15,27 13 16,-14 0-16,-39 0 0,13 0 16,-14 13-16,41-13 15,-94 26-15,94-12 16,-1-1-16,-40 13 15,54-12-15,-14-1 0,-52 27 16,65-14-16,-52 27 16,66-40-16,-53 53 15,52-39-15,1 12 16,13-12-16,0-1 0,0 1 16,13 13-16,1-27 0,-1 0 15,40 27-15,-27-27 16,1 0-16,92 27 15,-80-27-15,54 0 16,-53 0-16,13-13 0,-1 0 0,41 14 16,-66-14-16,12 0 0,107-14 15,-107 1-15,14 13 16,0-13-16,53 0 16,-66 0-16,13-1 0,0 1 0,26-13 15,-39-1-15,-1 14 0,67-40 16,-79 27-16,26-14 15,-27 27-15,-13-14 0,27-26 16,-27 27-16,-13-27 16,0 40-1,-26-67-15,-27 14 16,40 53-16,-54-27 16,41 27-16,-14 0 15,1 0-15,-80-14 16,66 27-16,-40 0 15,53 0-15,14 0 0,-80 0 16,27 13-16,-1-13 16,54 0-16,-1 0 0,-26 14 15,40-14-15,13 13 16,27-13-16,-1 0 16,-13 0-16,14 0 15</inkml:trace>
  <inkml:trace contextRef="#ctx0" brushRef="#br0" timeOffset="60433.65">16523 4868 0,'-66'-39'15,"53"25"-15,-14 1 0,-26 0 16,27 0-16,0 13 0,-41-14 16,28 14-16,12-13 0,-39 13 15,13 13-15,0 1 0,-39-1 16,52 0-16,-13 0 0,-40 27 15,54-27-15,-80 67 16,92-67-16,-26 40 16,27-27-16,-1 1 0,14 12 15,13 14-15,0-39 0,13 25 16,27 14-16,-13-26 16,12-1-16,80 27 15,-66-40-15,66 14 16,-53-14-16,120 0 15,-28-13-15,-65 0 16,79-26 0,-119 13-16,-13-1 0,92-39 15,-92 40-15,26-27 16,-53 14-16,53-40 16,-66 39-16,13 14 0,1-40 15,-14 27-15,0 13 0,-27-40 16,14 39-16,-14-12 15,-39-27-15,27 40 16,-28-14-16,41 14 16,-14 13-16,-26-26 0,26 26 15,14-14-15,-40 14 16,39-13-16,1 13 0,-40-13 16,39 13-16,1-13 15,26-1-15,-13 14 0,13-13 16</inkml:trace>
  <inkml:trace contextRef="#ctx0" brushRef="#br0" timeOffset="75370.8">7448 10120 0,'13'-26'16,"0"13"-16,-13-1 15,0 1-15,0 0 16,-13 0-1,0 13-15,-13 0 16,-1 13 0,-13 13-1,27-26-15,0 27 16,13-14-16,-13 0 0,13 1 16,13-1-1,0-13 1,0-13-16,14-1 15,-14 14-15,0-26 16,1 26-16,-1-27 16,-13 14-16,13 0 15,0 26 17,0 27-17,-13-27-15,14 0 0,-1 53 16,0-39-16,0 52 15,1-52-15,-1 52 16,-13-52-16,0-1 16,0-13-16,-13 40 0,-14-13 15,14-27-15,-14 14 16,14-14-16,0-13 0,-27 0 16,1-13-16,12-1 15,1 1-15,12 0 16,-12 0-16,13-1 15,13 1-15,-13-13 0,13 13 16,0-1-16,13-25 16,0 25-16,0-12 15</inkml:trace>
  <inkml:trace contextRef="#ctx0" brushRef="#br0" timeOffset="75982.64">7660 9882 0,'-14'0'16,"14"-13"-16,14 13 31,12 0-15,-13 0-1,40 13-15,-39 0 16,12 14-16,-13-14 15,-13 0 1,0 1-16,-13-1 16,0 0-16,13 0 15,-13-13-15,13 13 16,-14-13-16,28 27 31,-14-14-31,13 0 16,13 14-16,-13-14 15,14 27-15,-14-27 16,0 13-16,-13-12 16,0-1-16,14 13 15,-28 1-15,-12-14 16,13-13-16,-1 13 0,-25-13 16,26 0-16,-1 0 0,-25 0 15,12 0-15,1-13 0,-14 0 16,27 0-16,0-1 15,26 1 1,0 13 0</inkml:trace>
  <inkml:trace contextRef="#ctx0" brushRef="#br0" timeOffset="78897.05">10980 10173 0,'-26'27'15,"26"-14"-15,0 0 16,13-26 47,0-40-48,-13 40-15,27-67 16,-27 54-16,13-40 15,0 39-15,0 1 0,1-27 16,-14 26-16,13 1 0,0-27 16,-13 40-16,13-14 15,0 41 17,-13 25-32,0-12 15,14-1-15,-14 27 16,0-26-16,13-1 0,-13 1 0,0 25 15,0-25-15,13-1 0,-13 41 16,0-41 0,13 0-16,-13-12 15,-13-14 1,0-14-16</inkml:trace>
  <inkml:trace contextRef="#ctx0" brushRef="#br0" timeOffset="79072.36">10980 10067 0,'-13'-13'15,"26"13"1,14-13-16,26 0 16,13-1-1,-53 14-15,13 0 16,-12-13-16,-1 13 0</inkml:trace>
  <inkml:trace contextRef="#ctx0" brushRef="#br0" timeOffset="79594.8">11245 10001 0,'0'13'0,"0"14"16,0 13-1,0-1 1,0 1-1,0-14 1,13-26 0,-13-13-1,0-13 1,0-14-16,13 0 16,-13 27-16,13-13 0,1-27 15,-1 40-15,0-1 16,0 28-1,14 12 1,-27-13-16,13 14 0,-13-14 16,0 0-1,0 0 1,0 1 0,0-28-1,0-12 1,13 13-16,-13-1 0,14-25 15,-14 26-15,13 13 16,-13-14-16,13 28 16,13 12-1,-26-13-15,0 0 0,14 27 16,-14-27 0,0 14-16,0-14 15,0 0 1,0 1-16,13-14 15</inkml:trace>
  <inkml:trace contextRef="#ctx0" brushRef="#br0" timeOffset="80017.33">11549 10014 0,'0'40'16,"0"-27"-1,0 1-15,13 12 16,1-26-16,-1 0 16,13-13-1,-13 0-15,-13-1 0,14-12 16,-1-1-16,-13 14 0,13-13 16,-13 13-16,13-1 15,-13 1-15,14 13 16,-1 13-16,0 14 15,-13-1-15,13-13 16,14 67-16,-14 12 16,-13-65-16,13 39 15,-13-39-15,0-14 16,-13 93-16,0-80 16,-14 14-16,14-27 15,-13 0-15,-14 14 16,27-27-16,-14 0 0,14 0 0,-53-14 15,53 1-15,-40-13 16,39 13-16,-12-14 0,0-26 16,12 27-16,14-14 15,0 14-15,0 12 0,14-25 16,-1 25-16</inkml:trace>
  <inkml:trace contextRef="#ctx0" brushRef="#br0" timeOffset="81780.87">15002 9856 0,'-27'-53'16,"14"40"-16,0-1 15,0 14 1,-1 0-16,-12 14 16,0 25-16,12-39 15,1 40-15,13-27 16,0 0-16,-13 14 16,13-14-16,13 14 15,0-27-15,1 0 16,12-14-1,-13 14-15,14-26 16,-14 13-16,13-1 16,-26 1-16,14 13 0,-14-13 15,0 26 1,0 14 0,0-1-16,-14 14 15,14-14-15,-13-13 0,0 40 16,13-26-16,-13-1 15,13 1-15,0-14 16,-14 13-16,14-12 16,0-1-1,14-26 1,-1-1 0</inkml:trace>
  <inkml:trace contextRef="#ctx0" brushRef="#br0" timeOffset="82040.17">15227 9750 0,'0'0'0,"-13"53"15,13-14-15,0-25 16,-14 39-16,1-14 0,13-12 15,-13 65 1,13-65-16,-13 52 16,13-52-16,-14 12 15,14-25-15,0-1 0,14-13 32,-14-27-32</inkml:trace>
  <inkml:trace contextRef="#ctx0" brushRef="#br0" timeOffset="86979.23">9922 6720 0,'0'-13'94,"26"13"-94,-12 0 16,12 13-16,-13-13 0,0 0 15,27 0 1,-13 14-16,-1-14 15,1 0-15,-14 13 0,53-13 16,-53 13-16,40-13 16,-26 0-16,-14 13 0,66 1 15,-66-14-15,40 13 16,-26-13-16,-1 13 0,54 0 16,-41 0-16,54 14 15,-67-27 1,93 26-16,-13-12 15,13 12 1,-13 1 0,-66-27-16,66 26 15,-67-13-15,1-13 16,53 27-16,-54-27 16,1 13-16,79 13 15,-79-12-15,52-1 16,-52 0-16,0 0 0,-1-13 0,54 27 15,-53-14-15,-1 0 0,107 27 16,-106-27-16,65 14 16,-65-14-16,13 0 0,106 27 15,-106-27-15,53 13 16,66 14 0,-120-27-16,1 1 0,0-1 15,119 26 1,-119-39-16,53 27 15,-66-14-15,13 0 0,39 14 16,-52-27-16,13 13 0,26 14 16,-39-14-16,0 0 0,39 0 15,-39 0-15,-14 1 0,14-14 16,26 26-16,-26-13 16,13 1-16,-14-1 0,-12-13 15,52 26-15,-53-12 16,27-1-16,-26-13 15,-1 0-15,14 13 16,-14 0-16,1-13 0,-1 0 0,14 13 16,-27-13-16,27 14 15,-27-14-15,0 0 16,-13-14 15,-26 1-15,13 13-1,-40-13-15,-13 0 16,52 0 0</inkml:trace>
  <inkml:trace contextRef="#ctx0" brushRef="#br0" timeOffset="88285.84">10134 7699 0,'0'-13'32,"13"-13"-32,0 26 15,0 0-15,14-27 16,-14 27-16,0-13 0,40 0 15,-40 0-15,27-1 16,-27 14-16,53-26 16,-39 26-16,39-27 15,-40 14-15,67 0 16,-67 0-16,41-1 16,-41 1-16,40 0 15,-26 0-15,0 13 0,26-27 16,-27 27-16,1-13 0,0 0 0,52 0 15,-52-1-15,0 1 16,92-13-16,-92 26 16,52-27-16,-52 14 15,13 13-15,79-26 16,-79 12-16,93 1 16,-107 0-16,67 0 15,-66-1-15,13 1 0,53 0 16,-67 13-16,14-13 0,53 0 15,-66-1-15,13 14 0,92-26 16,-105 26-16,66-13 16,-67-1-16,1 14 0,106-26 15,-107 26-15,54-13 16,-53 13-16,13-14 16,26 14-16,-39-13 0,13 13 15,26-13-15,-39 13 16,79-26-16,-80 26 15,1-14-15,79 1 16,-79 13-16,79-13 16,-79 0-16,65-1 15,-78 1-15,39 13 16,-40-13-16,1 13 0,13-13 16,-14 13-16,27-14 15,-27 1 1,-12 13-1,-1-13 1,-13 0 15,-27 13-15,14 0-16,-27 0 16,14 0-16,13 0 0</inkml:trace>
  <inkml:trace contextRef="#ctx0" brushRef="#br0" timeOffset="89510.32">10160 6694 0,'0'-13'16,"13"0"31,0 13-31,27-14-16,13 14 15,13-13 1,0 0-1,-39 13-15,52 0 16,-52-13-16,-1 13 0,40 0 16,-26 0-16,-14 0 0,93-14 15,-79 14 1,92 0-16,-92 0 16,66 0-16,0 0 15,-53 0-15,105 0 16,-105 0-1,119 0-15,0 0 16,0 0 0,14 0-1,-1 0 1,13 0 0,-145 0-16,79 0 15,-65 0-15,-15 0 0,15 0 0,52 0 16,-66 0-16,66 0 15,-66 0-15,-1 0 0,54 0 16,-53 0-16,-13 0 0,105 0 16,-65 0-16,52 0 15,-92 0-15,39 0 16,-52 0-16,12 0 0,41 14 16,-54-14-1,1 0-15,12 0 16,-25 0-16,-14 0 31,-14 0-15,-25 0-1,12 0-15,-13 13 0,14-13 16</inkml:trace>
  <inkml:trace contextRef="#ctx0" brushRef="#br0" timeOffset="90619.14">10398 7699 0,'0'0'0,"0"-13"16,0 26-16,-13-13 16,26 0-16,-13-13 15,13 13 1,14 0-1,-14 0-15,14 0 0,-14 0 16,0 0-16,66-13 16,-65 13-16,65 0 15,-53 0-15,14 0 16,-13 0-16,52-13 16,-53 13-16,67-14 15,-67 14-15,67 0 16,-67 0-16,67 0 15,-53-13-15,13 13 16,-27 0-16,-13 0 0,54 0 16,-41 0-16,14 0 0,66 0 15,-67 0 1,41 0-16,-1 13 0,-39-13 16,-1 0-16,41 14 15,-27-14-15,-14 0 0,80 0 16,-92 0-16,65 0 15,-39 0-15,40 13 0,13-13 16,-67 0-16,14 0 0,106 13 16,-119-13-16,66 0 15,-53 0-15,0 0 16,66 0-16,-80 0 16,41 0-16,-27 0 15,132 13-15,-132 1 16,39-14-16,-39 0 0,27 13 15,-28-13-15,-12 0 16,0 0-16,92 0 16,-92 0-16,0 0 15,-1 0-15,-12 0 0,65 13 16,-65-13-16,-1 0 0,27 0 16,-40 0-16,1 0 0,12 13 15,-13-13 1,0 0-1,-13-13 1,0 0-16,-13 13 0,-26-40 16,12 40-16,14-13 15</inkml:trace>
  <inkml:trace contextRef="#ctx0" brushRef="#br0" timeOffset="103078.87">7554 10821 0,'26'-26'31,"-12"13"1,-14 0-17,-27-14 1,14 14 0,-14 13-1,1 0-15,-1 13 0,1 0 16,13 1-1,0-1-15,13 0 0,-14-13 16,14 13-16,0 0 16,0 1-1,14-1-15,-1-13 0,0 0 0,0 13 16,0-13 0,27-26-1,-40 12-15,13 1 16,-13 0-16,0 0 0,14 0 15,-14-1-15,13 14 16,-13 14 0,0 25-1,13-26-15,-13 14 0,13 13 16,-13-14-16,0 14 0,0-14 16,0 27-16,0-13 15,-13 66 1,0-80-16,0 27 0,-1-40 15,1 0-15,-27 40 16,27-53-16,-13 14 16,13-14-16,-40-40 15,39 27-15,-12-40 16,13 26 0,13 14-16,0-13 15,13 12-15,0-12 16,0 13-16,1-1 0,-1 14 0,13-26 15</inkml:trace>
  <inkml:trace contextRef="#ctx0" brushRef="#br0" timeOffset="103680.55">8004 10649 0,'26'-26'16,"-26"13"0,13 0-16,-26 13 62,-13 39-46,-14 1-16,-13 0 15,13 13 1,27-40-16,-27 13 16,27-13-16,13 1 15,0-1-15,0 0 16,13-13-16,14 13 15,-14-13-15,0 0 0,14 0 16,-14 0-16,66-13 16,-65 13-16,12-13 15,-13 13-15,1 0 16,-1-13-16,0 13 16,-13-14-16,0 1 15</inkml:trace>
  <inkml:trace contextRef="#ctx0" brushRef="#br0" timeOffset="103892.73">8057 10716 0,'0'-14'0,"-14"14"15,14-13-15,0 26 16,0 1 0,0 25-1,0-25-15,0-1 0,-13 79 16,13-78-16,-13 65 15,13-66-15,0 40 16,0-40-16,0 14 16,0-14-16,0 0 15</inkml:trace>
  <inkml:trace contextRef="#ctx0" brushRef="#br0" timeOffset="104720.63">7488 11483 0,'0'0'16,"-14"-40"-16,14 27 0,-13 0 15,0 13-15,0 0 16,0 13 0,-14 13-16,14 14 15,13-27 1,26 27 0,1-27-1,-14-13 1,27-26-16,-27 26 15,0-27-15,0 14 0,-13 0 16,0 0-16,14-14 16,-14 14-16,0 0 15,13 26 1,0 40 0,-13-40-16,13 40 15,-13-26-15,0 52 16,0-66-16,0 40 15,0-40-15,0 14 0,-13 39 16,0-53-16,13 0 0,-27 14 16,1-14-16,-27 13 15,40-26-15,-14 0 16,14 0-16,-40-13 16,40 0-1,0-13-15,26-1 16,13 1-1,-12 12-15,-1 1 0,13-13 16,1 13-16</inkml:trace>
  <inkml:trace contextRef="#ctx0" brushRef="#br0" timeOffset="105128.54">8030 11324 0,'0'-13'15,"0"0"-15,-13 13 32,-14 26-17,27-13-15,-52 27 16,38-27-16,-25 27 15,25-27-15,-12 27 16,13-27-16,-1-13 16,1 40-16,0-40 15,13 13-15,26 0 16,1 1 0,-1-14-16,14 0 15,-27 0-15,53-14 16,-52 14-16,12-13 15,-13 13-15,1-13 0,12 0 16,-13 13-16,-13-14 16,13 1-16,-13 0 15</inkml:trace>
  <inkml:trace contextRef="#ctx0" brushRef="#br0" timeOffset="105337.98">8096 11337 0,'-13'0'15,"0"14"-15,0 12 16,13-13-16,-14 1 16,14 38-16,0-38 0,-13 12 15,13 27-15,0-26 16,0 25-16,0-38 16,0 39-1,0-40-15,0 13 16,0-12-16,-13-14 15</inkml:trace>
  <inkml:trace contextRef="#ctx0" brushRef="#br0" timeOffset="105975.49">7580 12263 0,'0'0'0,"0"-26"0,-13-14 16,0 27-16,0-13 15,-14 12 1,-13 14 0,14 27-1,13-27-15,0 53 0,13-27 16,-14 1-16,14-14 16,14 13-16,12 14 15,-13-27-15,40 14 16,-26-27-16,52-14 15,-66 14-15,53-26 16,-39 13-16</inkml:trace>
  <inkml:trace contextRef="#ctx0" brushRef="#br0" timeOffset="106302.32">7858 12131 0,'-40'27'16,"27"-27"-16,0 53 15,13-40-15,13 40 16,-13-40-16,27 13 16,-14-12-16,40-1 15,-40 0-15,14-13 16,-14 0-16,53-26 16,-53 12-16,0-25 15,-13 25-15,0-25 16,0 26-16,0-27 0,-26 0 15,13 27-15,-1 0 0,-12-27 16,0 27-16,12 0 0,-39-14 16,40 27-16,-13 0 15,12 0-15,-12 13 16,26 1-16,0-1 16,-13 13-16,26 40 15,0-39-15</inkml:trace>
  <inkml:trace contextRef="#ctx0" brushRef="#br0" timeOffset="106856.81">7408 12859 0,'0'0'15,"-26"-53"-15,13 40 0,13-1 16,-14 14 0,-12 14-16,13 12 15,-1-13-15,1 1 0,0 25 16,13-12-16,0-1 0,0 1 16,0-14-16,13 40 15,0-27-15,1-13 0,-1-13 0,27 27 16,-27-27-16,40 0 15,-14-13-15,14-1 16,-39-12-16,12 13 16</inkml:trace>
  <inkml:trace contextRef="#ctx0" brushRef="#br0" timeOffset="107176.16">7660 12885 0,'-27'40'16,"27"-14"-16,-13 1 0,13-14 15,13 27 1,0-27-16,1 0 0,12 14 16,1-27-16,-14 0 0,27 13 15,-27-13-15,53-27 16,-53 14-16,27-13 16,-40 13-16,13-14 0,0-13 15,-13 14-15,0 13 0,0-1 0,-13-52 16,0 53-16,0-13 0,-27-14 15,0 13 1,-13 14 0,40 13-1,0 0-15,0 13 16,13 1-16,0-1 0,0 0 16,13 0-16,0 14 15</inkml:trace>
  <inkml:trace contextRef="#ctx0" brushRef="#br0" timeOffset="109066.79">11232 10597 0,'-27'-40'15,"27"27"1,-13 13-1,0 13 1,-1 40 0,1-40-16,0 53 15,13-39-15,-13 26 16,13-27-16,0 14 16,0-27-16</inkml:trace>
  <inkml:trace contextRef="#ctx0" brushRef="#br0" timeOffset="109342.05">11152 10557 0,'13'-27'16,"-26"54"-16,40-54 0,-14 27 0,13 0 15,-12 14-15,-1-1 0,13 13 16,-13-12-16,1-1 0,-1 13 15,0 1-15,-13-14 0,13 27 16,-13-14-16,0-13 0,-13 27 16,13-14-16,-13-12 15,-27 12-15,14-13 16,-14 1-16,27-14 16,-14 13-16,-12-13 15,25 0-15,1 0 16,0 0-16,0-13 0,26 13 15,0 0-15,0-14 16</inkml:trace>
  <inkml:trace contextRef="#ctx0" brushRef="#br0" timeOffset="109845.28">11456 10755 0,'-13'0'15,"0"0"-15,-13 27 16,26-14 0,-14 0-1,14 0-15,-13 1 0,13-1 16,0 0-1,13 0 1,1-13-16,-1 14 16,0-14-1,0-14 1,0 1 0,-13 0-16,14-14 15,-14 14-15,13 0 16,-13 0-16,13 0 15,-13-1 17,0 28-17,13-1 1,-13 0-16,14 27 16,-14-27-1,13 0-15,-13 0 16,0 1-16,13-1 15</inkml:trace>
  <inkml:trace contextRef="#ctx0" brushRef="#br0" timeOffset="110042.2">11602 10742 0,'0'13'16,"13"14"-1,-13-14-15,0 0 0,13 27 16,-13-27-16,0 0 16,14-13-16,-14 14 15,0-28-15,0 1 32,0-13-17,-14-1-15</inkml:trace>
  <inkml:trace contextRef="#ctx0" brushRef="#br0" timeOffset="110940.99">11628 10795 0,'-13'0'15,"0"0"48,13 26-63,0-12 15,13 25 1,-13-25-16,0-1 16,13 0-16,1 0 15,-1-13 1,0-13-1,0-27 1,-13 27 0,14-27-16,-1 27 15,0-13 1,-13 13-16,13 13 16,-13-14-16,14 14 15,-14-13 1</inkml:trace>
  <inkml:trace contextRef="#ctx0" brushRef="#br0" timeOffset="111108.19">11761 10742 0,'13'0'16,"0"0"0,-13 13 15,13 1-15,-13 12-16,0 0 15,0-12-15,0-1 16,0 0-1,0 0 17,14-13-32</inkml:trace>
  <inkml:trace contextRef="#ctx0" brushRef="#br0" timeOffset="111515.79">12065 10755 0,'0'-39'16,"0"78"-16,0-92 0,-13 40 0,0-27 15,-1 27-15,1 0 0,-13 0 16,12 13 0,-25 26-16,39-13 15,-14 1-15,-12 52 16,26-53-16,0 14 0,0-14 15,13 26-15,14-12 16,-14-27-16,0 13 16,0-26-16,40-27 15,-53 27-15,40-40 16,-27 27-16,0-54 16,-13 54-16,14-27 15,-14 26-15,0 14 16,0 26-1,0 14 1,0-14-16,0 14 0,-14 39 16,14-40-16,-13 14 15,13-14-15,-13 14 16,13-14-16</inkml:trace>
  <inkml:trace contextRef="#ctx0" brushRef="#br0" timeOffset="111998.65">11126 11258 0,'13'-13'16,"-13"26"-1,0 13 1,-13 14-16,-1 40 16,-12 12-1,26-52-15,0-14 16,-13 40-16,13-52 15,0-1-15,0 0 16,0-26 0,0-14-16,0 14 15</inkml:trace>
  <inkml:trace contextRef="#ctx0" brushRef="#br0" timeOffset="112266.55">11099 11311 0,'27'-53'16,"-14"53"-16,0 0 15,14 0-15,-14 13 16,0 0-16,40 27 16,-40-27-16,14 27 0,-27-13 15,26 25-15,-26-25 16,0-1-16,0 14 16,-13-27-16,13 14 0,-27-1 15,14-13-15,-13 1 0,-27 12 16,26-13-16,-39-13 15,53 0-15,-13 0 16,12-13 0,14 0-16,27 0 15,12-1 1</inkml:trace>
  <inkml:trace contextRef="#ctx0" brushRef="#br0" timeOffset="112634.19">11417 11483 0,'0'0'0,"-13"0"16,-14 26-1,27-12-15,-26 12 16,26-13-16,0 1 0,-14 12 16,14-13-1,14 27 1,-1-40-16,-13 13 15,13-13-15,0-26 16,1 12 0,-14-12-1,13 13-15,-13-14 0,13 27 16,-13-13 0,0 26-1,13 14 1,-13-14-16,13 0 15,-13 0-15,0 1 16,0-1-16,14-13 16,-14-13-1,13 13 1</inkml:trace>
  <inkml:trace contextRef="#ctx0" brushRef="#br0" timeOffset="112865.55">11549 11483 0,'0'40'16,"13"13"0,-13-14-1,14-12 1,-1-14-16,0-13 16,0-40 15,-13 27-31,0 0 15,13 0-15,-13-1 16,14-12-16,-1 13 16,-13-1-16</inkml:trace>
  <inkml:trace contextRef="#ctx0" brushRef="#br0" timeOffset="113051.45">11748 11443 0,'0'13'15,"0"1"-15,0 12 16,0-13-16,0 40 16,0-39-16,-14 25 15,14-26 1,-13-13 15,13-26-31</inkml:trace>
  <inkml:trace contextRef="#ctx0" brushRef="#br0" timeOffset="113500.46">11986 11470 0,'0'-53'15,"0"40"-15,-14-14 16,-12 1-16,26 12 16,-27 14-16,1 27 15,0 13 1,12-27-16,-12 53 16,26-40-16,13 41 15,-13-54-15,27 26 16,-14-39-16,26 0 15,-25-13-15,-1-13 16,0 13-16,0-14 0,14-26 16,-14 13-16,-13 14 0,27-80 15,-27 66-15,13-12 16,-13 38-16,13 1 16,-13-13-16,0 39 15,0 0-15,0 0 16,0 14-16,-13 65 15,13-65-15,-13-1 0,-1 40 16,14-39-16,0-1 0,-13 41 16,0-41-16,0 27 15,-1-27-15</inkml:trace>
  <inkml:trace contextRef="#ctx0" brushRef="#br0" timeOffset="113980.06">11139 12052 0,'0'0'16,"0"-13"-16,0 26 15,0 26 1,0-25-16,0 25 16,-13 14-16,13-39 0,0 65 15,-14-53 1,14 14-16,0-27 15,0 0 1</inkml:trace>
  <inkml:trace contextRef="#ctx0" brushRef="#br0" timeOffset="114262.06">11126 11999 0,'26'-40'16,"-13"40"-1,27 13 1,-27 1-16,1-1 0,12 13 16,-13 1-16,0-14 0,1 27 15,-1-14-15,-13 1 0,0 12 16,0-25-16,-13 65 16,13-66-16,-40 40 15,27-40-15,-27 14 16,14-14-16,-27 0 15,39-13 1,1 0 0,0-13-16,13 0 15,13 13-15,14-14 16</inkml:trace>
  <inkml:trace contextRef="#ctx0" brushRef="#br0" timeOffset="114648.06">11377 12211 0,'0'0'0,"0"-14"16,-13 14-1,0 14-15,-1-1 16,1 0-16,13 0 0,-13 14 16,13-14-16,0 0 0,0 27 15,0-27-15,13 0 16,-13 0-16,13 1 15,1-28 1,-1 14-16,0-26 16,0 13-16,1-14 15,-1 14-15,-13 0 0,13-14 16,-13 14 0,13 40 15,-13-1-16,0-13-15,0 40 16,0-40-16,13 1 16,-13-1-16,14-13 15,-14-13 1,13 13-16</inkml:trace>
  <inkml:trace contextRef="#ctx0" brushRef="#br0" timeOffset="114872.46">11523 12224 0,'0'13'16,"13"0"0,0 0-16,0 27 15,-13-27-15,14 14 16,-1-14-16,0-13 16,-13-13 15,13-14-31,-13-12 15,13 25 1,1 1 0,-1 0-1</inkml:trace>
  <inkml:trace contextRef="#ctx0" brushRef="#br0" timeOffset="115026.58">11668 12224 0,'13'0'0,"-13"26"16,0 1-1,0 12 1,0-25-16,0 12 16,0-13-16,0 0 31,0-26-31</inkml:trace>
  <inkml:trace contextRef="#ctx0" brushRef="#br0" timeOffset="115555.91">11893 12224 0,'0'0'0,"0"-40"0,-13 27 0,0-27 16,13 27-16,-27 0 16,14 13-16,-14 26 15,14-13-15,-13 40 16,26-39-1,-13 38-15,13-25 16,13 13-16,0-27 16,-13 0-16,13 0 0,14-13 15,-1-13-15,1-27 16,-14 14-16,13-40 16,-13 39-16,1-39 15,-14 26-15,13 14 16,0-53-16,0 26 15,1 66 1,-14 27 0,13 39-1,-13-66-15,0 53 16,0-39-16,-13 39 16,13-40-16,-14 1 0,-12 39 15,13-40-15</inkml:trace>
  <inkml:trace contextRef="#ctx0" brushRef="#br0" timeOffset="116043.26">11112 12793 0,'0'0'0,"0"-14"0,0 1 0,0 26 31,0 14-16,0-14-15,0 0 0,0 27 16,0-14-16,0 1 0,0 39 16,0-53-16,0 1 0,0 12 15,0-13-15,0 0 0,0 1 16,0-28 15</inkml:trace>
  <inkml:trace contextRef="#ctx0" brushRef="#br0" timeOffset="116331.94">11152 12607 0,'0'0'16,"13"0"-16,1 0 0,-1 14 0,13 25 16,-12-25-16,-1 12 15,13 53-15,-13-52 16,1 26-16,-1-27 15,-13 1-15,0 39 16,0-40-16,-13 27 16,-1-40-16,14 1 0,-39 25 15,12-25-15,-12-14 16,25 0-16,1 0 0,-53-14 16,53 14-16,-14-26 15,27 13 1,14-1-1</inkml:trace>
  <inkml:trace contextRef="#ctx0" brushRef="#br0" timeOffset="116722.9">11377 12938 0,'-13'0'15,"0"13"1,-1 1-16,14-1 16,-26 27-16,13 12 15,13-12 1,0-27-16,13 14 16,-13-14-16,13-13 15,0 0 1,14-40-1,-14 27-15,14-40 16,-27 40-16,13-27 16,0 40-16,-13-13 15,13 26 1,-13 14 0,0-14-16,13 0 0,-13 14 15,0-14-15,0 0 16,0 0-1,14-13-15</inkml:trace>
  <inkml:trace contextRef="#ctx0" brushRef="#br0" timeOffset="116947.3">11523 12991 0,'0'13'16,"13"1"-1,-13-1-15,13 13 16,0-26-16,1 13 0,-1-13 16,0-13 15,0 0-31,0 0 16,-13 0-16,0-14 15,14 1-15,-14 12 0,13-12 16,-13 13-16,13-1 0</inkml:trace>
  <inkml:trace contextRef="#ctx0" brushRef="#br0" timeOffset="117116.03">11721 12859 0,'0'13'15,"0"0"1,13 14 0,-13-1-16,0-13 0,0 1 15,0-1-15,0 27 16,0-27-16,0 0 0,0 0 15,0-26 17,0 0-32</inkml:trace>
  <inkml:trace contextRef="#ctx0" brushRef="#br0" timeOffset="117578.46">11946 12925 0,'0'0'16,"-13"-40"-16,13 27 0,-14 0 0,1 0 16,0-1-16,0 28 15,-14 25 1,14-26-16,0 40 15,13-26-15,0-1 16,0 1-16,0-14 0,13 27 16,0-27-16,1 0 15,-1-13-15,13-13 16,1-14-16,-14 1 16,13-14-16,-26 14 15,27-54-15,-27 41 16,0-1-16,0 14 0,0 12 15,0-39-15,0 40 16,0 26 0,0 1-16,0 39 15,0-27-15,0 80 16,13-80-16,-13 27 16,0-26-16,13-14 0,1 27 15,-14-27-15,13-13 0,-13 13 16,13-26-1</inkml:trace>
  <inkml:trace contextRef="#ctx0" brushRef="#br0" timeOffset="119043.05">14830 10636 0,'0'-13'15,"-27"-13"16,54 26-31,-14-14 16,40 14 0,-27-13-16,14 13 15,-27 0-15,27 0 16,-13 0-16,12 27 16,-26-14-16,-13 0 15,0 0-15,0 0 0,0 1 0,-13 39 16,0-27-16,0-13 15,0 27-15,-1-14 0,14-12 16,-13 25-16,0-25 16,13-1-16,-13 13 15,13-12-15,-14-14 0,14 13 16</inkml:trace>
  <inkml:trace contextRef="#ctx0" brushRef="#br0" timeOffset="119220.35">14896 10769 0,'0'-14'16,"13"1"0,27-13-1,13 12 1,-27 14-16,14-13 0,-14 13 15,1 0-15,-14 0 0,53-13 16</inkml:trace>
  <inkml:trace contextRef="#ctx0" brushRef="#br0" timeOffset="119743.94">15306 10623 0,'-13'-13'16,"0"0"-16,-1 13 0,1 0 16,0 0-16,0 0 15,0 0 1,-1 13-16,1-13 0,13 13 16,-13 0-1,13 0 1,40 40-1,-14-13-15,27 13 16,-40-40-16,14 14 16,-14-14-16,-13 13 0,26 1 15,-26-14-15,14 27 16,-14-27-16,0 0 0,-14 40 16,1-53-16,0 27 15,0-27-15,-1 13 16,-25-13-16,12-13 15,1-14 1,13 14-16,-1-27 16,14 14-16,0 13 15,27-67 1,-27 67-16,39-53 16,-39 53-16,40-40 15,-40 39-15,27-39 16,-27 40-16,0 0 15,0 0-15,13 13 0,-26-13 32,-1 13-17</inkml:trace>
  <inkml:trace contextRef="#ctx0" brushRef="#br0" timeOffset="121190.95">15081 11390 0,'0'-39'16,"-13"25"-16,0 1 15,-14 0-15,14 13 0,-13 0 16,12 0-16,-12 13 16,-1-13-16,14 13 0,0-13 15,0 14-15,13-1 16,0 0-16,26 14 16,-13-14-16,1-13 0,-1 13 15,27 0-15,-27 0 0,0 1 16,0-14-16,40 39 15,-53-25-15,27 12 16,-27-13-16,0 1 16,-14 12-16,1-13 0,-13 14 15,13-27-15,-1 13 0,-12 0 16,13-13-16,-1 13 16,-25-13-16,25 0 15,-12-26 1,26 13-16,0-14 15,0 14-15,13-40 16,0 40-16,14-14 16,-14 14-16,0 0 15,27-14-15,-13 14 16,-14 13-16,13-13 16,-13 13-16,1 0 15,12 0-15,-13 0 16,1 0-16,-1 0 0</inkml:trace>
  <inkml:trace contextRef="#ctx0" brushRef="#br0" timeOffset="121523.07">15386 11364 0,'0'-27'15,"0"14"-15,0 0 16,-14 13-1,1 0 1,0 13-16,13 0 16,-13 1-16,13-1 15,0 27 1,13-14-16,0 14 16,-13-27-16,13 27 15,-13-27-15,0 0 0,0 14 16,0-14-16,0 13 15,0-13-15,-13 1 0,0-14 16,0 0-16,-1 13 16,1-26-16,-27-14 15,40 14 1,-13-13-16</inkml:trace>
  <inkml:trace contextRef="#ctx0" brushRef="#br0" timeOffset="121702.59">15266 11377 0,'0'0'16,"40"-40"-16,-27 27 0,14 0 16,-1 13-16,27-27 15,13 27 1,-26 0 0,13 14-1,-27 12 1,-26-13-16,0 1 0,0-1 15,0 0-15</inkml:trace>
  <inkml:trace contextRef="#ctx0" brushRef="#br0" timeOffset="122244.72">14830 11999 0,'0'0'0,"0"-13"15,13 13-15,0-14 16,27 14-16,-27-13 15,14 13-15,-1 0 0,27 0 16,-26 0-16,25 0 16,-38 13-16,-1-13 0,0 14 0,0-1 15,1 0-15,-28 40 16,1-40-16,-13 40 16,12-40-16,-25 27 15,39-13-15,-27-14 0,14 26 16,0-25-16,0-1 15,-14 27-15,14-27 16,0 0 0</inkml:trace>
  <inkml:trace contextRef="#ctx0" brushRef="#br0" timeOffset="122361.47">14962 12184 0,'0'0'15,"40"-26"-15,-27 26 0,14-14 0,39-12 16,-40 26-16,27-27 16</inkml:trace>
  <inkml:trace contextRef="#ctx0" brushRef="#br0" timeOffset="122734.45">15425 11972 0,'-13'-13'16,"0"13"-16,-14 0 15,14 0-15,-27 27 16,27-27-16,0 26 16,13-13-16,26 40 15,-12-40-15,12 27 16,-13-27-16,-13 1 16,40 39-16,-40-40 15,13 53 1,-13-53-16,-13 27 15,0-27-15,0 0 0,-14 0 16,14-13-16,0 14 0,-1-14 16,1 0-16,-13-14 0,12 1 15,1-40 1,13 40-16,0-13 16,0-1-16,13 1 0,14-27 15,-27 40-15,40-27 16,-27 27-16,27-1 15,-27 14-15,0 0 16,0 14-16,-13-1 16</inkml:trace>
  <inkml:trace contextRef="#ctx0" brushRef="#br0" timeOffset="123221.13">15002 12819 0,'-13'-26'16,"-1"26"0,14 13-1,0 0 1,14 14-16,-14-14 0,26 13 15,-13 1-15,-13-14 0,27 13 16,-14-12-16,0-1 16,14 27-16,-27-27 15,13 13-15,-13-13 0,0 1 16,-13-1 0,-1-13-16,1 13 0,0-13 15,0 0-15,-27-26 16,27 26-16,0-14 15,-27-25-15,40 26 16,-13-14-16</inkml:trace>
  <inkml:trace contextRef="#ctx0" brushRef="#br0" timeOffset="123644">14922 12898 0,'0'0'16,"27"-39"-16,-14 26 0,27-1 16,-27 1-1,0 13-15,14-13 0,39-14 16,-40 27-16,27-13 15,-26 13-15,-14 0 0,40-13 16,-40 13-16,0 0 16,-13 13 15,-13 27-15,13-27-16,-13 27 15,13-14-15,-13 1 0,13 12 16,0-25-16,13 52 15,-13-53-15,13 13 16,0-12-16,1-14 0,25 13 16,-25-13-16,25-13 15,-26 13-15,1-14 0,25-25 16,-39 26-16,14-27 16,-1 13-16,-13 1 0,-13-40 15,13 53-15,-27-40 16,27 39-16,-40-25 15,40 25-15,-13 1 16,-13 13-16,13 0 16,-1 13-1,1-13-15,13 14 0,-26 12 16</inkml:trace>
  <inkml:trace contextRef="#ctx0" brushRef="#br0" timeOffset="125035.04">15108 12766 0,'-14'-26'16,"1"12"-1,0 1 1,0 13-16,0 0 31,-1 13-31,1-13 0,-13 14 16,12-14 0,1 13-16,0-13 15,13 13 1,-13-13-16,-1 0 31,14 13 78,-13-13-93,13 14 15,13-1 1,1 27-17,-1-40-15,27 39 16,-27-26-16,27 27 15,-27-27-15,26 27 16,-25-40-16,12 27 16,-26-14-16,13 13 15,1-13-15,-14 1 16,-27 25 0,27-25-16,-26-1 15,12 0-15,-12-13 16,13 13-16,0-13 0,-1 0 15,1 13-15,0-13 0,0 0 16,-27-13 0,40 0-16,-13 0 15,13 0-15,0-1 16,13-25-16,-13 12 0,13 14 16,0-27-16,1 14 15,-1 13-15,13-54 16,-12 54-16,12-13 15,-13 13-15,-13-1 0,13 1 16,1 0-16,-1 13 16,0 0 15,0 13-15</inkml:trace>
  <inkml:trace contextRef="#ctx0" brushRef="#br0" timeOffset="125674.37">15544 12846 0,'0'-14'0,"14"14"16,-14-13 15,-14 0-15,-12 0-1,13 13-15,-27 0 16,27 0 0,-40 13-1,40-13-15,-1 13 0,1-13 16,13 27-1,0-14-15,13 26 16,27 1 0,0 0-1,-27-27 1,27 40 0,-40-40-16,13 0 15,-13 1-15,-13 12 0,-14-13 16,14 1-16,0-14 15,-14 13 1,14-13-16,0 0 0,-40-13 16,26-14-1,1-13 1,13 27-16,13-13 0,0 13 16,13-14-16,0-13 15,-13 27-15</inkml:trace>
  <inkml:trace contextRef="#ctx0" brushRef="#br0" timeOffset="125874.84">15465 12766 0,'13'0'16,"0"0"-16,1 0 16,39-13-16,-40 13 0,13 0 15,1 0-15,-1 0 16,-13 0-16,27 0 15,-14 0-15,-12 0 0,12 0 16,-13 0 0,1 13-1</inkml:trace>
  <inkml:trace contextRef="#ctx0" brushRef="#br0" timeOffset="144108.04">16656 2884 0,'-27'0'0,"1"-13"16,12 13-16,1 0 0,0 0 16,0 0-1,26 0 16,27 13-15,-27-13-16,66 13 16,-52-13-16,65 0 15,-12 0 1,-1 0 0,0 0-1,-52 0-15,-1 0 16,1 0-16,-14 0 0,0 0 0,0 0 15,-13-13 1,14 13 0</inkml:trace>
  <inkml:trace contextRef="#ctx0" brushRef="#br0" timeOffset="144448.59">17092 2752 0,'0'-14'16,"0"28"0,27-14-1,-14 13-15,13 0 16,-13 0-16,1-13 0,12 14 16,-13-14-16,14 26 15,-14-26-15,0 13 16,-13 1-16,-26 25 15,13-39 1,-14 27-16,14-27 16,-40 26-16,40-26 15,0 0-15,-1 13 16,1-13-16,0 0 16,26 0 30</inkml:trace>
  <inkml:trace contextRef="#ctx0" brushRef="#br0" timeOffset="144945.07">16603 3492 0,'-14'0'16,"28"0"15,-1 0-31,53 14 16,-40-14-16,27 0 15,-26 0-15,13 0 0,12 0 16,-38 0-16,-1 0 0,66 0 16,-39 0-16,0-14 15,-14 14-15,1-13 16,-14 0-16</inkml:trace>
  <inkml:trace contextRef="#ctx0" brushRef="#br0" timeOffset="145269.09">17092 3373 0,'0'-13'16,"0"26"15,13-13-31,14 14 15,-14-1-15,13 0 16,-12 0-16,12 14 16,-13-14-16,-13 0 15,0 0 1,-26 27-16,-14 0 16,27-40-16,-13 26 15,12-12-15,1-14 0,0 13 16,-27 0-1,27-13-15,0 0 32,13-13-17,13 13-15,-13-13 0,13-1 16</inkml:trace>
  <inkml:trace contextRef="#ctx0" brushRef="#br0" timeOffset="162446.34">4114 3638 0,'-13'0'15,"13"13"1,0 0 62,13-13-62,1 0-16,-1 0 15,0 0-15,13 0 16,-12 0-16,-1 0 16,0 0-16,0 0 0,1 0 15,-1 0 1,0 0-16,0 0 0,0 0 0,1 0 15,-1 0-15,0 0 16,0 0-16,14 0 16,-14 0-16,0 0 0,27 0 15,-27 0-15,40-13 16,-13 13 0,13-13-1,-40 13-15,27 0 16,-14-13-16,1 13 15,-14 0-15,0 0 0,0 0 16,53-13-16,-39 13 16,-1 0-16,-12 0 0,-1 0 15,40 0 1,-14 0-16,14-14 16,-39 14-16,12 0 0,0 0 15,1 0-15,-1 0 0,41 0 16,-41 0-16,80 14 15,-93-14-15,40 0 16,-40 0-16,0 0 0,14 0 16,-1 0-16,-12 0 0,65 13 15,-66 0 1,27-13-16,-27 0 16,0 0-16,1 0 0,-1 0 15,0 0-15,0 0 16,0 13-16,1-13 0,-1 0 15,0 0-15,0 0 16,-13 13 0,14-13-16,12 0 15,-13 0-15,14 0 16,-14 14-16,13-14 16,-12 0-16,25 0 15,-25 0-15,25 0 16,-26 0-16,1 0 0,39 0 15,-40 0-15,66 13 16,-52-13-16,12 0 16,-25 0-16,12 0 15,1 0-15,39 0 16,-40 13-16,54-13 16,-54 0-16,27 0 15,-27 0-15,54 0 16,-54 0-16,54 13 15,-54-13-15,53 0 16,-52 0-16,26 14 16,-27-14-16,1 0 0,39 0 15,-40 0-15,40 13 16,-52-13-16,12 0 16,-13 0-16,1 0 0,38 0 15,-38 0 1,-1 0-1,0 0-15,0 0 16,1 0 0,-14 13-1,13-13 1,0 0 15,0 0-15,1 0-1,-1 0 17,0 0 15,-26 0-47,0 0 15,-1-13 1,1 13-1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27T20:46:13.2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3016 8877 0,'0'-13'16,"-26"13"0,26 52-1,0-25-15,-13 39 16,13-39-16,0 12 0,-14 67 15,14-66-15,0 13 16,-13-27-16,13 1 16,0 25-16,0-25 15,-13-14-15</inkml:trace>
  <inkml:trace contextRef="#ctx0" brushRef="#br0" timeOffset="403.47">2910 8903 0,'0'0'16,"27"-79"-16,-14 66 0,0-1 15,1 14-15,-1 0 16,13 0-16,1 14 0,-14-14 16,13 26-16,-12-13 15,-1 1-15,0 12 0,0-13 16,1 14-16,-1-14 0,-13 0 15,0 14-15,-13-1 16,-1 1-16,1-14 16,0-13-16,-14 26 0,1-13 15,-14 1 1,14-14-16,-1 13 0,14-13 16,0 0-16,0 0 15,-1-13 1,14-1-1,-13 1-15,13 0 16,0 0 0,13 0-16,-13-1 0,14 1 15,-14 0-15,13 13 0,-13-13 16,13 13 0</inkml:trace>
  <inkml:trace contextRef="#ctx0" brushRef="#br0" timeOffset="1101.89">3387 8877 0,'0'0'0,"-14"-27"0,1 14 0,0 13 16,0-13-16,0 13 0,-1 0 16,-25 13-16,25 0 15,-12 14-15,13-1 16,-1 14-16,-12 13 16,26-13-1,26-14 1,14-26-1,13-40 1,-13 1-16,-1-14 16,-12 13-1,-1 14 1,-12 39 0,-14 13-1,0 1-15,0-14 0,13 27 16,-13-27-16,0 13 15,0-12 1,13-14 0,-13 13 15,0-26 0,0-1-31,0 1 0,13-13 16,0-14-16,1 13 15,-1 1-15,0 0 16,14-27-16,-14 26 16,13-26-1,-12 40-15</inkml:trace>
  <inkml:trace contextRef="#ctx0" brushRef="#br0" timeOffset="1263.5">3651 8625 0,'0'0'0,"13"-26"0,1 13 15,-1 26 1,0 27-1,-13-27-15,13 13 0,-13 14 16,0-14-16,14 27 0,-14-13 16,0-13-16,0 12 15,0-26-15,0 14 0,0-1 0,0 14 16,-14 0-16,14-27 0,-26 0 16,26 0-16</inkml:trace>
  <inkml:trace contextRef="#ctx0" brushRef="#br0" timeOffset="1416.7">3545 8930 0,'40'-27'0,"-27"14"0,14 0 16,-1 13-16,14-13 16,-27-1-16,14 14 15,12-13-15,-25 0 0,12 13 16,-13-13-16</inkml:trace>
  <inkml:trace contextRef="#ctx0" brushRef="#br0" timeOffset="1598.22">4048 8692 0,'13'0'16,"14"0"-1,-14 0-15,40 0 16,-40-14-16,0 14 0,14-13 16,-14 0-16</inkml:trace>
  <inkml:trace contextRef="#ctx0" brushRef="#br0" timeOffset="1739.84">4207 8599 0,'-27'26'15,"27"-12"-15,-13 12 16,0-13-16,13 40 16,0-40-16,-13 27 15,13-27-15</inkml:trace>
  <inkml:trace contextRef="#ctx0" brushRef="#br0" timeOffset="2213.82">4432 8440 0,'26'27'16,"-13"-14"-16,1 13 16,-1 1-16,27 52 15,-27-52-15,13 65 16,1-26 0,-27-26-16,0 26 15,0-53-15,0 14 0,-27 92 16,14-79-16,-27 13 15,-52 13 1,65-53-16,-79 0 16,67-13-16</inkml:trace>
  <inkml:trace contextRef="#ctx0" brushRef="#br0" timeOffset="2610.06">2712 8546 0,'0'0'16,"0"-26"-16,-13 12 0,0 14 15,-1 0-15,-12 27 16,13-14-16,-1 13 0,-12 54 16,13-40-16,-1 92 15,14-79 1,0 0-16,14 39 0,-1-52 15,40 79 1,-27-79-16,40 13 0,-39-27 16,105 27-16,14-40 15</inkml:trace>
  <inkml:trace contextRef="#ctx0" brushRef="#br0" timeOffset="2980.07">4961 8903 0,'0'-13'15,"26"13"1,14-13-1,13 13-15,-13-13 16,-27 13 15</inkml:trace>
  <inkml:trace contextRef="#ctx0" brushRef="#br0" timeOffset="3126.68">5027 8930 0,'-40'13'0,"40"0"15,0 0 1,27-13 0,-14 0-16,0 0 0,27 0 15,0-13-15,-14 0 0,27 13 16,-26-13-16</inkml:trace>
  <inkml:trace contextRef="#ctx0" brushRef="#br0" timeOffset="3599.68">5583 8586 0,'-40'0'16,"80"0"-16,-93 0 0,40 0 0,-1 0 0,-25 13 15,25-13-15,1 0 16,13 13-16,13 0 15,1 1 1,-1-1-16,0 0 0,14 0 16,-1 1-16,0-1 15,-12 0-15,-1 13 16,0-12-16,-13-1 16,-13 13-16,0 14 15,-1-27-15,1 14 16,0-27-16,0 13 15,13 0-15,13-13 32,-13 13-32,13-13 15,-13 14-15,13 12 16,-13 1-16,0-14 16,-13 53-16,13-40 0,-13 1 15,-13 52 1,12-13-1,14-39-15,0-1 0,14 1 0,-1-27 16,0 13-16,0 0 16,14-13-16,-1 0 0,1-13 15</inkml:trace>
  <inkml:trace contextRef="#ctx0" brushRef="#br0" timeOffset="4188.64">6085 8916 0,'0'0'16,"0"-13"-16,-13 13 16,13 13-16,0 27 15,0-13-15,-13 65 16,0-65-16,-1 79 16,14-67-16,-26 54 15,26-80-15,0 27 16,0-27-16,0 0 0,0 0 15</inkml:trace>
  <inkml:trace contextRef="#ctx0" brushRef="#br0" timeOffset="4449.95">6046 8943 0,'39'-66'16,"-25"53"-16,-1-1 0,40-12 15,-27 26-15,1 13 16,-1 0-16,-13 14 16,1-14-16,-14 13 0,0 1 15,0-14-15,-14 27 0,1-14 16,0 1-16,0-14 0,-40 13 16,40-12-16,-27 12 15,27-26 1,13-13-1,0 0-15,0-1 0,26-12 16,-13 13-16</inkml:trace>
  <inkml:trace contextRef="#ctx0" brushRef="#br0" timeOffset="4786.05">6363 8890 0,'-13'0'0,"-13"26"15,-1 1 1,14 26 0,0-13-1,26-1-15,0-12 16,14-14 0,-14-13-1,0 0 1,0 0-1,14-13-15,-14 13 16,0-14 0,0 1-16,1 0 15,-1 0-15,-13 0 0,13-40 16,0 39-16,1-25 16,-14 12-16,13 14 0,13-53 15,-13 39 1</inkml:trace>
  <inkml:trace contextRef="#ctx0" brushRef="#br0" timeOffset="4942.63">6734 8559 0,'13'40'16,"-13"-14"-16,0 1 16,0-1-16,0-12 0,0 91 15,-13-91-15,-1 65 16,14-66-16,-26 40 15,26-26-15,-13-14 16</inkml:trace>
  <inkml:trace contextRef="#ctx0" brushRef="#br0" timeOffset="5106.81">6575 8930 0,'40'-27'15,"-27"14"-15,13 0 0,1 13 16,-14 0-16,27-13 0,-27 13 16,40-14-16,-40 14 15,0 0-15</inkml:trace>
  <inkml:trace contextRef="#ctx0" brushRef="#br0" timeOffset="5457.54">7197 9088 0,'0'0'15,"0"-13"-15,0 26 16,13 14 0,-13-14-16,-13 40 15,-1-26-15,1-1 0,0 14 16,0-27-16,0 0 0,-1 27 15,1-27-15,0 0 16,0-13 0</inkml:trace>
  <inkml:trace contextRef="#ctx0" brushRef="#br0" timeOffset="6296.23">7660 8956 0,'0'0'0,"0"-13"16,0 0 0,0 26-1,-14 13 1,14-12-16,0 52 15,0-53-15,-13 27 16,13-27 0,0 0-16,0-39 47,13-40-47,1 52 0,-1-39 15,0 27-15,0 13 16,14-27-16,-14 27 15,27 0-15,-14 26 16,1 26 0,-27 1-1,0-13 1,0-1 0,0-39-1,0-27 1,13 14-16,0-27 15,-13 40-15,27-27 16,-1 53 0,-13 14-1,-13-1-15,0-13 0,0 40 16,0-26-16,-13 39 16,13-53-16,0 0 15,0 14-15,13-14 0,1-13 16</inkml:trace>
  <inkml:trace contextRef="#ctx0" brushRef="#br0" timeOffset="6612.97">8096 8864 0,'-53'39'16,"40"-26"-16,-13 27 15,26-13-15,-27 26 16,14-27-16,13 0 16,0-12-16,0-1 0,13 13 15,0-26-15,14 14 16,-14-14-16,14-27 16,-14 14-16,0 0 0,0-14 15,0 14-15,1 0 0,-14-14 16,13 14-16,-13 0 15,0 26 1,13 0 0</inkml:trace>
  <inkml:trace contextRef="#ctx0" brushRef="#br0" timeOffset="6910.82">8268 9102 0,'0'0'16,"-13"26"-16,13-39 31,13-40-15,0 40-16,1-67 16,-1 67-1,13-53-15,-12 53 16,25-27-16,-25 27 15,25 26 1,-39 0-16,27 27 16,-27-14-16,13 14 15,-13-27-15,0 14 0,0 13 16,0-27-16,0 13 16,0-13-16,0 1 15,0-1-15,0-26 16</inkml:trace>
  <inkml:trace contextRef="#ctx0" brushRef="#br0" timeOffset="7130.23">8533 9009 0,'13'40'16,"-13"-27"-16,0 0 16,13 0-16,0 1 15,1-1-15,-1-13 16,13-13-16,1-14 15,-14 14 1,0-40-16,-13 40 0,0-14 16,0 1-16,0 13 15,0-1-15,0 1 0,0 0 16,0 0-16</inkml:trace>
  <inkml:trace contextRef="#ctx0" brushRef="#br0" timeOffset="7424.21">8771 9102 0,'-13'0'16,"-1"-53"-1,1-13 1,0-14-16,13 41 0,0-1 15,0 13-15,0 1 16,26-93-16,-26 92 16,27-12-16,13-14 15,-27 40-15,40-1 16,-40 14-16,0 0 16,14 14-16,-1 12 15,-26-13-15,0 14 16,-13-1-16,13-13 0</inkml:trace>
  <inkml:trace contextRef="#ctx0" brushRef="#br0" timeOffset="7602.42">8678 8864 0,'-13'13'15,"40"-13"1,-14 0-1,0 0-15,40 0 0,-40 0 16,14 0-16,39-13 0,-40 13 16,1 0-16,12-14 15,-25 14-15</inkml:trace>
  <inkml:trace contextRef="#ctx0" brushRef="#br0" timeOffset="7839.79">9022 8811 0,'-26'13'15,"13"0"-15,-1-13 0,1 40 16,0-27-16,-14 27 15,14-27-15,0 0 0,0 40 16,13-40-16,0 1 16,13-1-16,0-26 15,14-1 1,-14 1-16,13-13 16,-12 12-16,-1 14 15,-13-13-15,13 13 16,-13 13-1,13 14-15,1-14 16,-1 0 0</inkml:trace>
  <inkml:trace contextRef="#ctx0" brushRef="#br0" timeOffset="8060.2">9260 8811 0,'0'0'0,"-39"26"16,-1 14-16,14 26 16,12-26-1,14-27-15,27 53 16,-14-66-16,0 13 0,14-13 16,-14 0-16,40-26 15,-27 13-15,14-40 16,-27 26-16,14-52 15</inkml:trace>
  <inkml:trace contextRef="#ctx0" brushRef="#br0" timeOffset="8192.6">9406 8837 0,'0'0'16,"26"-79"-16,-12 65 0,-14 1 0,13 13 15,-13 13-15,13 27 16,-13-13-16,0-1 16,0-13-16,-13 27 0,0 0 15,13-14-15,-14 1 0,14-1 16,-13 1-16,-13-1 15,12-13-15,1-13 16</inkml:trace>
  <inkml:trace contextRef="#ctx0" brushRef="#br0" timeOffset="8523.09">9221 8969 0,'13'-26'15,"-26"52"-15,39-65 0,-13 39 0,14-14 16,-14 1-16,0 13 0,27 0 16,-14 13-16,14 1 15,-27-1-15,1 13 16,-1-12-16,0 39 16,0-40-16,1 0 15,-14 0-15,26 0 16,-26 1-16,13-14 15,0-14 1,1 1-16,-1 0 0,-13-13 16,13-1-16,-13 14 0,13-27 15,-13 14-15,14-27 16,-1 40-16,-13-14 16,13 27-16,-13-13 15</inkml:trace>
  <inkml:trace contextRef="#ctx0" brushRef="#br0" timeOffset="8885.29">9671 9036 0,'13'-14'16,"-13"-12"0,0 13-16,13-14 15,-13 1-15,26-14 0,-12 27 16,-1 0-16,0 13 15,0 0-15,1 0 16,12 0-16,0 26 16,-12-26-16,-1 0 15,-13 13-15,13-13 16,-13-13 0,-13 13-1,0 0 1,-1 0-1,1 13-15,0 0 0,-13 27 16,26-27-16,-14 14 16,14-14-16,0 0 0,0 14 15,14-14 1,-1-13-16,0 0 0,0 0 16</inkml:trace>
  <inkml:trace contextRef="#ctx0" brushRef="#br0" timeOffset="9201.45">10001 8969 0,'0'27'15,"0"-14"-15,13 0 16,-13 1-16,14 12 15,-14-13 1,0-26 0,0-13-1,0-14 1,13-40 0,13 28-1,14 12-15,13 27 16,13-1-1,-26 14 1,-27 0-16</inkml:trace>
  <inkml:trace contextRef="#ctx0" brushRef="#br0" timeOffset="9868.66">10504 8480 0,'0'0'15,"26"-27"-15,-12 27 0,12 0 16,-13 0-16,1 0 0,38 14 16,-38-1-1,-1 0-15,-13 0 16,0 1-16,-40 25 16,27-26-16,-13 27 15,12-40-15,-12 27 16,13-14-16,-1 0 15,1 0 1,13 1-16,0-1 31,13-13-15,1 0 0,-14 13-1,0 0 1,0 0-1,13 14 1,-13-14-16,13 0 16,0 14-16,1-14 0,-1 14 15,13-1-15,-26-13 16,27 27-16,-14-27 16,-13 14-16,13-14 0,-13 53 15,0-53-15,0 40 16,-13-40-16,13 1 0,-27 25 15,14-25-15,0-1 0,0 13 16,-14-13-16,14-13 0,-13 27 16,-1-27-16,14 0 0,0 0 15,0 0-15,-1-27 16</inkml:trace>
  <inkml:trace contextRef="#ctx0" brushRef="#br0" timeOffset="11058.79">11536 8824 0,'-40'-13'0,"14"-1"16,26 1-16,13 13 0,13-13 15,1 13-15,52-13 16,40-1-16,14 1 16,-41 13-1,-26 27 1,-52-14-1,-28 13-15</inkml:trace>
  <inkml:trace contextRef="#ctx0" brushRef="#br0" timeOffset="11228.33">11695 8916 0,'-93'27'16,"67"-27"-16,12 0 15,28 0-15,25-13 16,-12 13-16,52-27 15,-39 14-15,39-13 16,-52 12 0,39-12-16,-53 13 15</inkml:trace>
  <inkml:trace contextRef="#ctx0" brushRef="#br0" timeOffset="11430.64">11919 8559 0,'-39'27'16,"26"-1"-16,-27 40 16,27-26-16,-27 53 15,27-54 1,-27 54-16,27-67 16,0 27-16,-1-26 0,-12 26 15,26-40 1,0 0-16</inkml:trace>
  <inkml:trace contextRef="#ctx0" brushRef="#br0" timeOffset="11746.41">12382 8625 0,'0'0'16,"0"-26"-16,-13 39 16,13 53-1,-13-39-15,0 39 16,0-40-16,-1 14 0,-12 26 15,13-26-15,-1 0 0,-12 13 16,13-27-16,-14 40 16,14-39-16,0-14 15,13-26 1,0-1-16</inkml:trace>
  <inkml:trace contextRef="#ctx0" brushRef="#br0" timeOffset="12099.55">12369 8612 0,'0'0'16,"53"-53"-16,-26 40 0,-14 13 15,13-13-15,14 0 16,-27 13-16,0 0 0,14 26 16,-14-13-16,-13 27 0,-13 0 15,-14-1-15,27-12 0,-26-1 16,-14 14-1,27-27-15,-13 14 0,-14-1 16,27-13-16,-1 1 0,-25 12 16,26-26-16,-1 13 0,1 0 15,26 1-15,27 12 16,-27-13-16,53 27 16,-52-27-1,65 14-15,-53-14 16,14 13-16,-13-12 15,26-1-15,-27 0 16,0-13-16,-12 0 16,25-26-1</inkml:trace>
  <inkml:trace contextRef="#ctx0" brushRef="#br0" timeOffset="13984.67">7911 5913 0,'13'-39'16,"-13"26"-16,0-1 16,0 1-1,0 0 32,0 0 0,0 26 187,-13 13-234,0 27 16,-14 27 0,1-14-1,-1 13 1,1-13-16,13-26 16,0-27-16,-1 14 15,14-41 1,14 1-1,-1-40-15,13-13 16,-13-27 0,14 14-1,-14 39 1,0 14-16,1-14 16,-14 27-16,0 0 0,13 26 15,0 40 1,-13-40-16,13 40 15,-13-26-15,0-1 0,27 40 16,-1-39-16,14 12 16,0 1-1,-1-40 1,1-40 0,-14-13-16,-26 27 15,0-27-15,0 40 16,0 0-16,-13-54 0,13 41 15,0 0-15,-13-14 16,13 27-16,0-1 16,0 1-16,-13 26 0,13-13 15,13 14-15</inkml:trace>
  <inkml:trace contextRef="#ctx0" brushRef="#br0" timeOffset="14266.91">8242 6099 0,'-27'39'15,"14"-25"-15,0 12 16,0-13-16,13 14 0,0-1 16,0-13-1,13 27-15,0-27 16,27-26-1,-27 0-15,27-27 16,-40 14 0,13-1-16,-13 1 0,0 13 15,0-40-15,0 26 16,-13 1 0,13 12-16,0 1 0</inkml:trace>
  <inkml:trace contextRef="#ctx0" brushRef="#br0" timeOffset="14407.54">8414 6231 0,'0'0'16,"0"26"-16,0-12 16,-13-14-1,13-14-15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27T20:46:42.7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2474 9485 0,'0'-26'16,"-13"39"15,13 40-15,-14 40-1,14-54-15,-13 27 16,13-26-16,-13-13 0,0 39 15,-1-40-15,1 54 16,13-67-16,0 13 16,-13-26-16,13-13 15,0-13-15</inkml:trace>
  <inkml:trace contextRef="#ctx0" brushRef="#br0" timeOffset="420.47">2434 9446 0,'13'-53'16,"-13"39"-16,14 1 0,12 0 15,-13 13-15,27 13 16,-27 0-16,0 1 0,1-1 16,-1 0-16,0 0 0,-13 14 15,13-1-15,-13-12 0,0 12 16,-13 0-16,-13 14 15,26-27-15,-27 14 16,14-27-16,13 13 0,-13 0 16,0-13-16,26 0 15,0 0 1,0 0-16,40 0 16,-40 14-16,1-14 0,25 39 15,-25-26 1,-1 27-16,-13-27 0,0 14 15,-13 12-15,-1-12 16,-25 26-16,25-40 16,-25 14-16,25-14 15,-38 13-15,38-26 0,-39-39 16,53 25 0,-13-39-16,13 40 15,27-27-15,-27 14 0</inkml:trace>
  <inkml:trace contextRef="#ctx0" brushRef="#br0" timeOffset="598.66">2805 9446 0,'26'0'0,"-13"0"15,14 0 1,-14 0-16,27 0 0,-1-14 0,-25 14 15,25-13-15,-26 13 16,1-13-16,-1 0 0,0-1 16</inkml:trace>
  <inkml:trace contextRef="#ctx0" brushRef="#br0" timeOffset="762.22">3043 9327 0,'-40'13'15,"40"0"-15,-26 0 16,26 0-16,-27 40 15,27-39-15,-13 39 16,13-14 0,0-26-16,0 40 0,0-39 15,0-1-15,0 0 16,0 0-16</inkml:trace>
  <inkml:trace contextRef="#ctx0" brushRef="#br0" timeOffset="1086.01">3334 9300 0,'0'0'0,"13"0"15,-13 13-15,13 1 0,0-1 16,1 13-16,-1 1 16,27 39-16,-1 26 15,-12 1 1,-14-14 0,-40 40-1,-39-39-15,-26-1 16,-14-26-1,0-26 1</inkml:trace>
  <inkml:trace contextRef="#ctx0" brushRef="#br0" timeOffset="1402.17">2183 9260 0,'-13'-13'15,"26"26"-15,-40-13 0,14 0 0,0 14 0,-14 65 16,27-53-16,-13 54 15,0-40-15,13-1 16,0 27-16,0-26 0,26 119 16,1-133-1,26 67-15,-40-67 16,40 1-16,-13-14 16,26 0-16</inkml:trace>
  <inkml:trace contextRef="#ctx0" brushRef="#br0" timeOffset="1720.03">4061 9697 0,'0'0'0,"40"-13"31,-27 13-31,27-13 15,-27 13-15,14 0 16</inkml:trace>
  <inkml:trace contextRef="#ctx0" brushRef="#br0" timeOffset="1875.1">4114 9710 0,'-26'27'15,"13"-27"-15,13 13 16,13-13-1,13 0 1,-12 0-16,25 0 0,-26 0 0,14 0 16,26 0-16,-40 0 15,0 0-15,27 0 0</inkml:trace>
  <inkml:trace contextRef="#ctx0" brushRef="#br0" timeOffset="3198.01">5186 9340 0,'0'-13'0,"-13"26"16,13 13-1,-14 1-15,14-1 0,-13 27 16,13-26-16,0 12 0,-26 54 16,26-53-16,-14 39 15,14-53-15,-13 27 16,13-40-16,-13 1 15</inkml:trace>
  <inkml:trace contextRef="#ctx0" brushRef="#br0" timeOffset="3619.71">5265 9366 0,'27'0'16,"-54"0"-16,54 13 0,-27 1 0,0 12 16,0 1-16,-27-1 15,1 27 1,-1-40-16,1 14 16,13-14-16,-14-13 0,1 26 15,26-12-15,-14-14 0,28 0 31,-1-14-31,27 14 16,-14 0-16,27-13 0,-40 13 16,0 0-16,54 13 0,-54 1 15,0-1-15,14 0 16,-27 0-16,13 27 0,-26-14 16,-14 1-1,1-14-15,12 0 0,-25 14 16,25-14-16,-38 13 15,25-26-15,1 0 16,12-13-16,14 0 16,27 0-1,-14 13-15</inkml:trace>
  <inkml:trace contextRef="#ctx0" brushRef="#br0" timeOffset="4367.97">5953 9393 0,'0'-14'0,"-13"14"31,0 53-15,13-26-16,-14 26 0,1-27 16,0 54-16,0-54 0,0 14 15,-14 66-15,27-80 16,-13 14-16,0-14 15,13-13-15,0 14 16,0-40-16,0-14 16,13 14-16,-13-40 15</inkml:trace>
  <inkml:trace contextRef="#ctx0" brushRef="#br0" timeOffset="4540.52">5966 9419 0,'0'0'0,"40"-26"15,-27 39 1,14 13-16,-14-12 16,-13 12-16,26 14 15,-12-14-15,-14 1 0,13 26 16,0-27-16,-13 1 0,13 12 16,1-26-16,-14 14 0,0-1 15</inkml:trace>
  <inkml:trace contextRef="#ctx0" brushRef="#br0" timeOffset="4724.02">5993 9710 0,'0'-13'16,"13"13"-1,0 0-15,27-13 16,-27 13-16,53-13 15,-39 13-15,12-14 16,-12 14-16,13 0 16</inkml:trace>
  <inkml:trace contextRef="#ctx0" brushRef="#br0" timeOffset="4994.97">6694 9406 0,'-93'13'15,"80"0"-15,-40 40 16,40-26-16,-27 52 16,40-52-16,0 12 15,0-25-15,27 78 16,-1-79-16,14 14 15,-14-14-15,41 0 16,-54-13-16,40-13 16,-27 0-16,14-14 15</inkml:trace>
  <inkml:trace contextRef="#ctx0" brushRef="#br0" timeOffset="6964.06">7289 9459 0,'13'13'32,"-13"14"-17,0-1-15,0 14 16,-13-1-16,13-12 15,-13 39-15,0-53 16,0 53-16,13-26 16,0-27-16,13 27 15,0-40-15,13 0 16,-12 0-16,25-13 16,-12-1-16,-14 1 0,14 0 15,-14 0-15,0 0 16,13-27-16,-12 27 15,-14-1-15,0 1 16,-14 0-16</inkml:trace>
  <inkml:trace contextRef="#ctx0" brushRef="#br0" timeOffset="7130.29">7342 9657 0,'0'-13'31,"13"0"-15,1 13-16,-1-13 0,13-14 16,-12 14-16,-14 0 0,13-14 15,0 14-15,-13 0 16</inkml:trace>
  <inkml:trace contextRef="#ctx0" brushRef="#br0" timeOffset="7313.28">7276 9419 0,'0'0'16,"-26"-13"-16,39 13 16,26-13-1,-12 13-15,-14-14 0,80 1 16,-67 13-16,14-13 16,-14 13-16,14-13 15,-53 13 1,0 0-1</inkml:trace>
  <inkml:trace contextRef="#ctx0" brushRef="#br0" timeOffset="8348.19">8255 9419 0,'0'-13'16,"0"26"-1,0 0 1,0 14-16,0-14 16,-13 66-16,0 14 15,-14-14 1,1-12-1,-1-28 1,14-26-16,0-13 16</inkml:trace>
  <inkml:trace contextRef="#ctx0" brushRef="#br0" timeOffset="8621.7">8162 9379 0,'40'-26'15,"-27"13"-15,1 13 16,65 39 0,-66-12-16,40 26 15,-40-27-15,14 27 16,-27-26-16,13-1 0,-13 40 16,-13-26-16,-27 26 15,27-39-15,-53 12 16,39-26-16,-12 1 15,12-1-15,-26 0 16,40-13-16,-14-26 16,27 12-1,14 1-15</inkml:trace>
  <inkml:trace contextRef="#ctx0" brushRef="#br0" timeOffset="11574.19">9591 9618 0,'13'-14'31,"40"1"-15,-26 13-16,26 0 16,-27 0-1,-13 0-15,1 0 0,-1 0 16,13 13-16</inkml:trace>
  <inkml:trace contextRef="#ctx0" brushRef="#br0" timeOffset="11763.48">9644 9657 0,'-26'0'16,"12"0"-16,1 14 15,26-14 1,1 0-1,25 0-15,27 0 16,14 0 0,12 0-1,-39 13 1,-39-13-16,-1 13 0</inkml:trace>
  <inkml:trace contextRef="#ctx0" brushRef="#br0" timeOffset="12438.66">10517 9353 0,'0'26'31,"-13"27"-15,0-26-16,-14 13 15,14-14-15,0 0 0,-14 27 16,14-39-16,-13 39 16,12-40-16,-25 40 15,26-40-15,-1 0 16,14 0-16,-13-13 15</inkml:trace>
  <inkml:trace contextRef="#ctx0" brushRef="#br0" timeOffset="12776.42">10398 9446 0,'0'0'15,"40"-53"-15,-27 39 0,0 1 0,1 13 0,38-26 16,-38 26-16,12-13 15,1 26-15,-27 0 16,0 0-16,0 0 16,-27 54-1,14-54-15,-14 13 16,-12 14 0,-1-14-16,14 14 15,26-27 1,13 27-1,0-27-15,0 1 16,1-1-16,38 13 16,-38-26-16,12 13 15,-13-13-15,1 14 0,-1-1 16,0-13-16,0 0 16</inkml:trace>
  <inkml:trace contextRef="#ctx0" brushRef="#br0" timeOffset="13384.1">11430 9472 0,'13'0'0,"-13"-13"15,0 26-15,0 0 16,0 27 0,0-27-16,-13 67 15,13-67-15,0 13 16,0-12-16,0-1 0,13 0 16,-13 0-16,13-13 15,1 0-15,-1-13 0,13 0 16,27-27-16,-13 14 15,92-80-15,27-40 16,-40 54 0,-53 52-16,106-92 15,-119 105-15,40-39 16,-54 40-16</inkml:trace>
  <inkml:trace contextRef="#ctx0" brushRef="#br0" timeOffset="14793.08">2593 10649 0,'-13'-66'15,"-1"53"-15,-25-13 16,12 12-16,-12 14 16,12 14-16,-39 25 15,53-25 1,-27 25-16,27-12 0,0-1 15,-1 54-15,14-54 16,0 0-16,14 14 0,39 13 16,-40-40-1,40 14-15,-27-27 0,40 13 16,-39-13 0,65-26-16,-25-1 15</inkml:trace>
  <inkml:trace contextRef="#ctx0" brushRef="#br0" timeOffset="14999.97">2844 10583 0,'-13'53'15,"13"-26"-15,-13 26 16,13-40-16,-13 66 15,13-52-15,-14 26 16,1 13 0,13-53-16,0 13 15</inkml:trace>
  <inkml:trace contextRef="#ctx0" brushRef="#br0" timeOffset="15475.66">2910 10464 0,'14'-13'16,"-1"13"-16,-13 13 16,13-13-16,0 14 15,-13-1-15,0 0 16,-13 13-16,0 1 15,0-14-15,-1 14 16,1-14-16,0 0 0,0 0 16,0 0-16,13 1 31,13-14-15,26 0-1,-25 13-15,-1-13 0,27 13 16,-14-13-16,14 27 15,-27-14-15,13 27 16,-12-27-16,-14 26 16,0-25-16,-40 39 15,27-40-15,-14 13 16,14-26-16,-13 14 0,-1-1 16,1 0-16,-1-13 15,-12 0-15,25 0 16,-25-13-1,25 0-15,28 13 16,-1-14 0,0 1-16</inkml:trace>
  <inkml:trace contextRef="#ctx0" brushRef="#br0" timeOffset="15802.44">3360 10504 0,'13'0'31,"14"13"-31,-14-13 16,14 0-16,-14 0 16,13 0-16,1-13 0,12 13 15,-25-13-15,-1 13 0,0-13 16</inkml:trace>
  <inkml:trace contextRef="#ctx0" brushRef="#br0" timeOffset="15975.98">3545 10425 0,'-13'13'0,"13"0"0,-13 0 16,0 27-16,13-14 15,-14 14 1,14-27-16,0 1 15,14 12-15,-14 0 0,13-26 16,0 14-16,-13-28 16</inkml:trace>
  <inkml:trace contextRef="#ctx0" brushRef="#br0" timeOffset="16234.05">3717 10306 0,'40'26'0,"-27"14"15,1-27-15,25 53 16,-26-39-16,27 52 16,-40-39-16,13 12 15,1-25-15,-14 52 16,-14-26-16,-12 0 15,13-26-15,-14-1 0,-12 14 16,-1-14-16,-53 14 16,54-27-16</inkml:trace>
  <inkml:trace contextRef="#ctx0" brushRef="#br0" timeOffset="16631.88">1945 10398 0,'-14'0'16,"1"13"0,-26 40-16,39-26 15,-27 26-15,14-14 0,13 1 16,-13 39-16,-1-26 15,14 0-15,0-26 16,40 131-16,-13-118 0,12 26 16,-12-39-16,-1-14 15,54 13-15,-41-12 16,14-1-16</inkml:trace>
  <inkml:trace contextRef="#ctx0" brushRef="#br0" timeOffset="17269.18">4220 10636 0,'-13'0'0,"26"13"47,14-26-32,-14 13-15,26-13 16,-25 13-16</inkml:trace>
  <inkml:trace contextRef="#ctx0" brushRef="#br0" timeOffset="17462.27">4220 10729 0,'-13'13'0,"26"-13"31,14 13-15,-14-13-16,40 0 15,-27 0 1,1 0-16,-1 0 15,-13 0-15,14 0 0,-14 0 16</inkml:trace>
  <inkml:trace contextRef="#ctx0" brushRef="#br0" timeOffset="18820.13">5794 10530 0,'0'0'16,"-66"-26"-16,53 13 0,-13 13 15,-1 13-15,1 0 0,12 0 16,-25 14-16,39-1 0,-27 14 15,14-14-15,0 54 16,13-67-16,0 0 16,26 53-16,-26-39 15,13-14-15,1 14 0,25-1 16,-25-13-16,25 14 16,-12-27-16,-14 13 0,40-13 15,-40 0-15,27-26 16,-27 26-16,0-27 15,1 14-15</inkml:trace>
  <inkml:trace contextRef="#ctx0" brushRef="#br0" timeOffset="19648.45">6257 10504 0,'0'-13'0,"-13"13"16,13 13 0,-13 27-1,13-27-15,-13 13 0,-1 40 16,14-39-16,-13-1 0,0 41 15,0-41-15,0 14 16,13-27-16,-14 27 16,14-54-1,0-12 1,0 13 0,0-53-16,27-40 15,-14 66 1,0 14-16,27-41 15,-27 54-15,27-13 16,-27 13-16,0-1 0,14 14 16,-14 14-1,0-1-15,-13 0 16,-26 13-16,26-12 0,-13 12 16,-27 1-1,40-14-15,-40 13 16,27-26-16,13 13 15,-13-13-15,26 0 16,0 0-16,14 0 16,-1 14-16,14-1 15,-27-13-15,13 13 16,-12 0-16,-1 14 16,-13-14-16,0 0 15,0 14-15,-13-14 0,-14 13 16,14-12-16,0-1 0,-27 0 15,27 0-15,-14-13 16,1 14-16,-1-14 0,14 13 16,-13-13-16,13-13 15,13-1 1,0-12-16,26-1 16</inkml:trace>
  <inkml:trace contextRef="#ctx0" brushRef="#br0" timeOffset="20022.45">6800 10491 0,'-13'-13'0,"13"26"16,0 0 0,-14 40-1,14-27-15,-13 14 16,0-14-16,0 41 16,-1-41-16,14 40 15,0-39-15,0-14 16,0 0-16,14 27 15,-1-40-15,-13 13 0,26-13 16,-12 0-16,12-13 0,14 0 16,-14-1-16,1-12 15,-27 13-15,26-14 16,-26 14-16</inkml:trace>
  <inkml:trace contextRef="#ctx0" brushRef="#br0" timeOffset="20212.97">6866 10755 0,'0'0'0,"-13"0"0,26 0 15,0-13 1,0 0-16,27 0 16,-27 13-16,14-27 15,-14 14-15,-13 0 16,13 13-16,-13-14 15</inkml:trace>
  <inkml:trace contextRef="#ctx0" brushRef="#br0" timeOffset="20414.41">6760 10570 0,'-13'-13'15,"13"0"-15,26-1 16,-12 14-16,25-13 16,-26 0-16,14 13 0,-1-13 0,14 13 15,-13 0-15,39-13 16,-40 13-16,1 0 16,-14 0-16,0 0 15</inkml:trace>
  <inkml:trace contextRef="#ctx0" brushRef="#br0" timeOffset="22273.34">7488 10557 0,'0'13'16,"-14"14"-1,1-1-15,-13 40 16,-14 27-16,0-27 15,14-13 1,-1-13 0,27-27-1,0-53 1,0 27-16,14-27 16</inkml:trace>
  <inkml:trace contextRef="#ctx0" brushRef="#br0" timeOffset="22475.98">7395 10544 0,'27'-66'0,"-27"52"16,26 28-1,-13-1-15,0 13 16,1 1-16,-1-14 0,13 40 16,-12-27-16,-1 1 0,0 26 15,0-27-15,1 1 0,12 12 16,-13-26-16,0 27 15,1-27-15,-14 1 0,0-1 16</inkml:trace>
  <inkml:trace contextRef="#ctx0" brushRef="#br0" timeOffset="22884.58">7395 10729 0,'-13'0'15,"26"0"1,14 0-1,-14 0 1,40 0 0,-27 0-16,27 0 15,-40 0-15,27 13 16,-27-13-16</inkml:trace>
  <inkml:trace contextRef="#ctx0" brushRef="#br0" timeOffset="23262.34">8189 10583 0,'-27'-39'16,"54"78"-16,-67-92 0,27 53 0,-14-13 15,1 26-15,-14 1 16,27 12-16,0-13 0,-14 27 16,27-14-16,-13 1 0,13 13 15,0-27-15,0 13 16,40 67-16,0-40 15,-1-27 1,-12-26-16,52 14 16,-52-14-16,39-27 15,-53 27 1,0-13-16</inkml:trace>
  <inkml:trace contextRef="#ctx0" brushRef="#br0" timeOffset="24841.82">8639 10517 0,'0'-13'16,"13"13"-16,0 13 15,-13 14 1,0-1-16,-13 14 0,13 26 16,-27 13-1,27-26 1,-13-40-16,13 54 15,-13-54-15,13 0 16,-13 0-16</inkml:trace>
  <inkml:trace contextRef="#ctx0" brushRef="#br0" timeOffset="25138.03">8572 10504 0,'40'-26'16,"-27"26"-16,1 0 16,12 13-16,-13-13 15,40 39-15,-26-25 16,12 39-16,1-1 16,-40-25-1,13 13-15,-13-27 0,-13 66 16,0-39-1,0-27-15,-40 40 16,39-53-16,-25 27 16,12-27-16,-12 0 15,25 0-15,-12-14 16,13 14-16,-1-13 0</inkml:trace>
  <inkml:trace contextRef="#ctx0" brushRef="#br0" timeOffset="26397.29">8374 10795 0,'27'-40'0,"-27"27"0,-14 26 31,-12 14-15,13-14-16,-14 0 0,-13 27 16,14-14-16,0 1 0,-14 13 15,13-14-15,-12 27 0,25-40 16,-12 14-16,0-1 15,12-13-15,1 0 0,0-13 16,13-13-16,13-26 16,0 12-16,14 1 0,12-54 15,-12 41-15,66-94 16,-54 94-16,27-54 16,-39 53-16,-1 14 0,40-53 15,-52 65-15,-1-12 16,-26 39-1,-40 40 1,-53 53-16,-13 13 16,39-27-1,-65 67 1,105-106 0,14-26-16,13-1 15,-1-39-15,41-27 0,-14 14 16,0-1-16,14-12 0,39-54 15,-40 53-15,14-13 0,26-26 16,-26 39-16,39-52 16,-52 65-16,-14-12 15,-79 65 1,39-13 0,-26 27-16,27-14 0,-14 1 15,-26 26-15,40-27 0,-14 14 16,14-27-16,12 0 15,-12 1-15,26-28 16,26-12-16,-12-1 16,-1 1-16,40-27 15,-40 27-15,13-1 0,14-13 0,-14 14 16,1-14-16,-40 40 16,-27 14-1,14-14-15,12 13 16,-52 13-16,40-26 15,-1 0 1,41-13-16,12-27 16,-13 27-16,27-27 15,-14 27-15,1 0 0,26-14 16,-27 14-16,1 0 0,39-13 16</inkml:trace>
  <inkml:trace contextRef="#ctx0" brushRef="#br0" timeOffset="26952.43">9737 10676 0,'13'0'15,"13"0"1,-12 0-16,-1-13 16,26 13-16,-25 0 15,25-14-15,-25 14 0,-1 0 16,13 0-16,-12 0 15</inkml:trace>
  <inkml:trace contextRef="#ctx0" brushRef="#br0" timeOffset="27119.99">9816 10716 0,'0'0'16,"-26"0"-16,26 13 0,-14-13 0,28 0 31,12-13-31,-13 13 15,53-14-15,-39 14 0,-1 0 16,27-13-16,-26 13 16,-1 0-16,54-13 15,-41 0-15</inkml:trace>
  <inkml:trace contextRef="#ctx0" brushRef="#br0" timeOffset="27336.41">10478 10504 0,'0'0'16,"-14"13"-16,1-13 0,-13 27 15,26-14-15,-14 13 0,-12 14 16,13-14-16,-1 1 0,-12 13 16,13-14-16,13 1 15,-27 12-15,27-26 0,-13 27 16,0-27-16,13 1 0</inkml:trace>
  <inkml:trace contextRef="#ctx0" brushRef="#br0" timeOffset="27667.26">10464 10464 0,'53'-26'16,"-53"13"-16,13 13 15,1 0 1,-1 13-16,-13 13 16,-13-12-16,-27 25 15,27-12-15,-40 12 16,40-25-16,-40 12 16,39-13-1,1 0-15,0-13 0,0 14 16,26-1-1,13 13 1,-12-26-16,12 14 0,14 25 16,-27-39-16,40 40 15,-40-27-15,40 14 16,-40-14-16,14 0 16,-14 0-16,-13 1 0,26-1 15,-12 0-15</inkml:trace>
  <inkml:trace contextRef="#ctx0" brushRef="#br0" timeOffset="28266.37">11748 10504 0,'0'0'16,"0"-13"-16,13 39 15,0 27 1,-13-26-16,0 12 16,13-12-16,-13 52 15,0-66-15,13 40 16,-13-40-16,0 1 0,27 12 16,-27-13-16,13-13 0,27-13 15,-27-13-15,66-40 16,-39 26-16,26-40 15,-26 28-15,13 12 0,39-66 16,-39 53-16,0 13 16,53-52-16,-66 52 0,-1 0 15,41-26-15,-54 40 0,1-1 16,-1-12-16</inkml:trace>
  <inkml:trace contextRef="#ctx0" brushRef="#br0" timeOffset="30143.88">2950 11853 0,'-26'14'16,"-1"38"-1,14-25-15,-27 39 16,27-39-16,-27 39 15,27-27-15,-27 41 0,27-54 16,-13 14-16,26-27 16,-13 0-16,13 1 15,0-28-15,13-25 16,0-1 0,0 14-16</inkml:trace>
  <inkml:trace contextRef="#ctx0" brushRef="#br0" timeOffset="30321.83">2778 12039 0,'0'0'16,"53"-133"-16,-40 120 15,-13-13-15,27-14 0,-27 27 16,13-1-16,0 14 16,0 14-16,1 25 15,-1-25-15,-13 12 0,13 14 16,-13-14-16,0 14 0,0-14 16,0 1-16,0 52 15,0-66-15,0 14 0,-13 26 16,13-40-16</inkml:trace>
  <inkml:trace contextRef="#ctx0" brushRef="#br0" timeOffset="30517.93">2818 12144 0,'13'0'15,"14"0"1,-1 0 0,27-13-16,-27 13 15,54-26-15,-54 26 16,27 0-16,-40-14 16</inkml:trace>
  <inkml:trace contextRef="#ctx0" brushRef="#br0" timeOffset="31092.05">3268 11695 0,'0'0'15,"0"13"-15,13-13 16,0 0-16,14 0 0,-1 0 16,-13 0-16,27 0 15,-27 0-15,14 0 0,52 0 16,-66 0-16,40 0 15,-40 0-15,1 0 0,25 0 16</inkml:trace>
  <inkml:trace contextRef="#ctx0" brushRef="#br0" timeOffset="31360.04">3506 11602 0,'0'0'0,"-14"0"15,14 13 1,0 0-16,0 1 0,0-1 16,-13 27-16,13-14 15,-13 14-15,13-14 16,-13 14-16,13-27 0,-13 53 15,-1-53-15,1 27 16,13-27 0</inkml:trace>
  <inkml:trace contextRef="#ctx0" brushRef="#br0" timeOffset="31756.82">3836 11628 0,'0'-13'0,"0"26"15,27 14 1,-14-1-16,14 14 16,-14-27-16,13 80 15,-12-67-15,-1 40 16,-13-39-16,0 52 15,0-26-15,-40 40 16,27-67-16,-53 40 16,39-39-16,-39-1 15,26-12-15,1-1 0,-41 0 16</inkml:trace>
  <inkml:trace contextRef="#ctx0" brushRef="#br0" timeOffset="32099.5">2222 11655 0,'0'0'15,"-26"53"-15,13-27 0,0 1 0,-27 52 16,27-39-16,-27 79 16,27-79-16,-14 39 15,27-39-15,0-14 16,14 80-16,25-27 15,41-39 1,25-27 0</inkml:trace>
  <inkml:trace contextRef="#ctx0" brushRef="#br0" timeOffset="32466.14">4313 11972 0,'26'-13'16,"-13"13"-16,14-13 15,-14 13-15,0 0 0,27 0 16,-27 0-16,14 0 15,-14 0 1</inkml:trace>
  <inkml:trace contextRef="#ctx0" brushRef="#br0" timeOffset="32632.54">4379 12012 0,'0'0'0,"13"13"31,27 1-15,-27-14-16,27 13 16,-14-13-16,14 0 15,-14 0-15,27 13 16,-26-13-16</inkml:trace>
  <inkml:trace contextRef="#ctx0" brushRef="#br0" timeOffset="33140.19">5715 11708 0,'0'0'0,"0"-13"16,-13 26-16,13 0 15,-27 40-15,14-27 16,-40 67-1,40-53-15,-14 26 16,1-26-16,0 26 0,12-40 16,-12 40-16,13-39 15,13-40 17</inkml:trace>
  <inkml:trace contextRef="#ctx0" brushRef="#br0" timeOffset="33327.68">5649 11761 0,'0'0'0,"40"-27"0,-14 41 15,-13 25 1,-13-12-16,13-14 0,1 40 16,-14-27-16,13 1 0,0 39 15,-13-40-15,0 1 0,0 12 16,13 28-1,-13-54 1</inkml:trace>
  <inkml:trace contextRef="#ctx0" brushRef="#br0" timeOffset="33506.64">5622 12012 0,'14'-13'16,"-14"0"-16,53-1 15,-40 1-15,26 0 16,-12 13-16,-1-13 0,41-14 16,-41 27-1,14-13-15,-14 13 16,-13-13-16</inkml:trace>
  <inkml:trace contextRef="#ctx0" brushRef="#br0" timeOffset="34189.92">6482 11721 0,'-13'-13'16,"0"26"-1,0 27 1,13-14-16,-14 27 16,1-26-16,0 65 15,0-52-15,-14 52 16,14-65-16,0 26 16,13-27-1,-13-12-15,-1-28 16,14-12-1</inkml:trace>
  <inkml:trace contextRef="#ctx0" brushRef="#br0" timeOffset="34475.05">6337 11708 0,'26'0'0,"-13"13"0,1-13 16,12 27-16,1-14 15,12 26-15,-12-12 0,-14-14 16,27 40-16,-14-40 0,1 14 16,-1 12-16,-26-25 15,13 12-15,-13 1 16,0-1-16,-13 0 0,0 14 16,0-27-16,-14-13 0,1 27 15,-1-27-15,1 0 0,-14 13 16,27-13-16,-53-26 15,52 12-15,1 14 16,13-13-16</inkml:trace>
  <inkml:trace contextRef="#ctx0" brushRef="#br0" timeOffset="41326.51">7567 11800 0,'-13'-13'0,"26"0"32,0 0-32,53 13 15,-39 0-15,52-13 16,-65 13-16,38 0 16,-25 0-16,-14 0 0,27 0 15,-27 0-15,14 0 16,-14 13-16,-13 0 0,0 0 15,-13 0-15</inkml:trace>
  <inkml:trace contextRef="#ctx0" brushRef="#br0" timeOffset="41506.04">7699 11933 0,'-26'0'15,"39"0"16,14 0-15,-1-14-16,40 1 16,-53 13-16,27 0 15,-27 0-15,14-13 16</inkml:trace>
  <inkml:trace contextRef="#ctx0" brushRef="#br0" timeOffset="41777.31">7845 11536 0,'0'0'15,"0"13"-15,-27 53 16,14-39-16,-26 65 15,25-52-15,-25 66 16,12-67-16,1 28 16,12-41-16,1 1 15,-13 25-15,13 1 16,13-39-16</inkml:trace>
  <inkml:trace contextRef="#ctx0" brushRef="#br0" timeOffset="42316.42">8850 11668 0,'0'0'16,"-13"0"-16,13 40 16,-13-14-16,13 1 0,-27 26 15,27-27-15,-26 53 16,-1-52-16,14 13 0,-13 26 16,13-40-16,-1 1 0,1 12 15,0-25-15,0 12 0,-1-13 16</inkml:trace>
  <inkml:trace contextRef="#ctx0" brushRef="#br0" timeOffset="42675.51">8731 11708 0,'40'-40'16,"-27"27"-16,14 13 15,-14 0-15,40 26 16,-53-12-16,26 12 16,-26-13-16,0 1 0,0 38 15,0-12-15,-26 0 16,26-27-16,-13 13 0,-27 27 16,-13-26-1,40-1 1,-1-26-16,14 14 15,0-1-15,27 0 16,-14 0-16,0-13 0,27 13 16,-27 1-16,1-1 0,12 0 15,-13 0-15,0 1 0,14 12 16,-27 27 0,0-40-16,-13 27 15,-1-27-15,1 0 16</inkml:trace>
  <inkml:trace contextRef="#ctx0" brushRef="#br0" timeOffset="43554.32">6985 11483 0,'0'-13'15,"13"13"1,14 0 0,-14 0-16,0 0 15,0 0-15,1 13 16,-14 0-16,-14 14 15,14-14-15,-13 0 0,-13 27 16,12-27-16,-25 27 16,26-27-1,13 0-15,-14-13 16,28 13 0,-1-13-1,13 14 1,-13-14-16,1 13 15,-14 0-15,0 0 0,0 1 16,0-1 0,0 0-16,0 0 15,0 0-15,0 1 16,0-1 0,13 0-1,0 0-15,-13 1 0,27 25 16,-14-26-16,0 27 15,-13-27-15,0 14 0,13 13 16,-13-27-16,0 40 16,0-27-16,-13 27 15,0-40-15,13 14 0,-27-1 16,27-13-16,-26 1 16,13-1-16,-1-13 0,1 0 15,0-13 1</inkml:trace>
  <inkml:trace contextRef="#ctx0" brushRef="#br0" timeOffset="44522.18">5226 11456 0,'13'0'0,"-13"-13"16,-13 13 0,-1 0-1,-12 0-15,13 0 0,-1 0 16,-52 13 0,53 1-16,-27 12 15,27-13-15,-13 1 16,26-1-16,13 0 15,13 14 1,-12-14-16,12 0 16,-13-13-16,27 26 15,-27 1 1,0-1-16,-26 14 16,-13-13-1,-14 12 1,27-26-1,13 1-15,-13-14 16,26 13 0,0 0-1,13 27-15,-26-14 16,0 40 0,-13-52-16,0 39 15,13-27-15,-13 0 16,13-12-16,-13 12 0,13 14 15,0-14-15,-14 14 16,14-27 0,14 40-16,12-26 15,-13-1 1,0-26-16,14 13 16</inkml:trace>
  <inkml:trace contextRef="#ctx0" brushRef="#br0" timeOffset="48839.05">4617 7832 0,'13'-53'15,"-13"40"1,0-1-16,0 1 31,0 26-15,13 1-16,-13-1 0,14 26 15,-14-25-15,0 25 16,13-25-16,-13-1 0,13 0 16,-13 0-16,13-13 15,14-13 1,-27 0-16,26-14 16,-26 14-16,13 0 0,1-14 15,-14 1-15,13 0 16,0 12-16,-13 1 15,13 0-15,1 0 16</inkml:trace>
  <inkml:trace contextRef="#ctx0" brushRef="#br0" timeOffset="48996.6">4868 7686 0,'0'0'0,"0"13"15,0 1-15,0-1 0,0 0 16,0 0-16,0 14 15,0-14-15,0 0 16,-13 14 0</inkml:trace>
  <inkml:trace contextRef="#ctx0" brushRef="#br0" timeOffset="49405.56">4961 7686 0,'0'13'15,"0"1"-15,-13-1 0,13 13 16,0-12 0,0-1-16,0 0 0,13 40 15,0-40-15,0 0 16,-13 1-16,14-14 0,-1 0 16,13-14-1,-26 1 1,0 0-16,0-27 15,-13 27-15,0-27 16,0 27-16,-14-13 16,14 26-1,13-14-15,-13 28 32</inkml:trace>
  <inkml:trace contextRef="#ctx0" brushRef="#br0" timeOffset="49765.57">5331 7488 0,'0'-14'15,"0"28"17,-13 12-32,0 54 15,0-1 1,-14 0-1,14-13-15,13-26 16,0-13 0,13-27 15,0 0-31,14-27 0</inkml:trace>
  <inkml:trace contextRef="#ctx0" brushRef="#br0" timeOffset="50076.6">5464 7686 0,'0'-13'16,"0"26"-16,-14-26 0,1 13 0,-13 13 15,13 0-15,-1 1 0,1-1 16,0 0-16,13 27 16,0-27-1,13 0-15,0 14 16,1-27-16,-1 0 15,13-14 1,-13 1-16,1 13 16,-14-13-16,13 13 15,0 13 1,-13 0 0,0 1-1,13-14 1,-13-14-1,14 14-15,-14-13 0,13-13 0</inkml:trace>
  <inkml:trace contextRef="#ctx0" brushRef="#br0" timeOffset="50236.17">5609 7514 0,'0'0'0,"13"0"0,-13 53 15,0-26-15,0 25 16,0-38-16,0 52 15,0-40-15,0 1 16,0-14-16,-13 13 16,13-12-16</inkml:trace>
  <inkml:trace contextRef="#ctx0" brushRef="#br0" timeOffset="50559.12">5517 7726 0,'39'0'0,"-26"0"16,27-13-16,13-1 15,-26 14-15,-1-13 16,-13 13-16,27-26 16,-27 26-16,-13-14 15,0 1 16,-13 13-15,0 13 0,-1-13-16,1 14 0,-13 12 15,13-26-15,-1 27 16,1-27-16,13 13 16,0 0-16,13-13 15,1 0-15,-1 0 16,0 0-16</inkml:trace>
  <inkml:trace contextRef="#ctx0" brushRef="#br0" timeOffset="50842.98">5993 7673 0,'-40'13'15,"27"0"-15,0-13 16,-1 14-16,28-14 15,12 13 1,-13 0-16,27 0 16,-27 1-16,14 12 15,-14-13 1,-13 0-16,-13 1 16,13-1-16,-27 0 15,14 0-15,0-13 0,-40 14 16,26-1-16,-12-13 15,26 0-15,-27-13 16,27 13-16</inkml:trace>
  <inkml:trace contextRef="#ctx0" brushRef="#br0" timeOffset="51382.54">6654 7594 0,'0'26'31,"-13"27"-15,13-27-16,0 14 15,0-13-15,-13 12 16,13-26-16,0 14 0,0-1 16,0-12-1,0-1 1</inkml:trace>
  <inkml:trace contextRef="#ctx0" brushRef="#br0" timeOffset="51802.07">6641 7554 0,'40'-27'15,"-27"14"-15,0 13 0,0 0 16,1 0-16,12 13 16,-13-13-16,1 14 0,-1 12 15,-13-13-15,-13 40 16,13-40-16,-27 14 15,14-14-15,0 0 16,-1 1-16,1-14 0,26 0 47,1 0-31,-1 0-16,0 0 0,14 0 15,-1 0-15,0 26 16,-12-26-16,-14 13 0,0 1 15,0-1-15,-27 13 16,14-13-16,-27 1 16,27-1-16,0-13 0,-14 13 15,14-13-15,0 0 16,0 0-16,0 0 0,13-13 31,26 13-15,-13-13-16</inkml:trace>
  <inkml:trace contextRef="#ctx0" brushRef="#br0" timeOffset="52070.97">7078 7541 0,'-40'-14'16,"13"28"-16,-12 25 15,39-12-15,-27 26 16,14-27-16,13 40 16,0-52-16,13 25 15,-13-26-15,27 27 16,-14-40-16,13 13 16,-12-13-16,-1 0 0,40-26 15,-40 13-15,27-14 16,-27 14-16,-13 0 15,13 0-15</inkml:trace>
  <inkml:trace contextRef="#ctx0" brushRef="#br0" timeOffset="52797.69">7236 7527 0,'0'-13'16,"0"26"156,-13-13-156,13 27-1,0-1-15,-13 14 16,13-27-16,-13 14 0,13 26 15,-14-40-15,14 13 0,-13 14 16,13-27-16,-13 40 16,13-40-1,0-26 1,13-27 0,-13 27-16,0-13 15,0-14-15,13 14 0,-13-1 16,0-13-16,14 14 0,-14 13 15,13-27 1,-13 27-16,13 26 16,0 53-1,-13-53 1,14 54-16,-1-28 16,13 14-1,1-13 1,-1-14-1,-13-26-15,14-26 16,-14-27 0,-13 27-16,0-14 15,0 13-15,0 1 0,0-14 16,0 27-16,0 0 0,13-14 16,-13 14-1</inkml:trace>
  <inkml:trace contextRef="#ctx0" brushRef="#br0" timeOffset="53078.61">7541 7514 0,'0'27'15,"-14"12"1,14 27 0,-13 14-16,13-67 15,-13 40-15,13-27 16,-13 41-16,13-54 16,0 0-16,0 0 15,0 1-15,0-28 16,0 1-1,0 0-15,0 0 0</inkml:trace>
  <inkml:trace contextRef="#ctx0" brushRef="#br0" timeOffset="53205.79">7541 7594 0,'0'0'16,"26"-40"-16,-26 27 0,13-1 0,14 1 15,-14 0-15,0 13 16,0 0-16</inkml:trace>
  <inkml:trace contextRef="#ctx0" brushRef="#br0" timeOffset="53387.31">7541 7660 0,'0'0'15,"-14"13"-15,14 0 0,0 0 16,0 1-1,27-14-15,-14 0 16,0 0-16,40-14 0,-26 14 16,12-13-16,-12 0 0,-14 13 15,14 0-15,12 26 16</inkml:trace>
  <inkml:trace contextRef="#ctx0" brushRef="#br0" timeOffset="54130.94">8268 13084 0,'13'-80'15,"-13"67"1,0 0-16,-13 26 16,13 27-1,-13 39 1,13-52-16,-26 78 15,12-78-15,14 65 16,-13-78-16,13 12 16,13-13-16,-13-39 15,0 13-15,0-14 16</inkml:trace>
  <inkml:trace contextRef="#ctx0" brushRef="#br0" timeOffset="54435.13">8242 13031 0,'0'-66'15,"0"52"-15,0-12 16,0 13-16,13 26 16,-13 13-16,26 27 15,-26-26-15,27 26 16,-14-27-16,0 1 0,14 12 16,-14-26-16,14 14 0,-1-1 15,0-26-15,-12 14 0,12-14 16,1-14-16,-14-12 0,13-1 15,-13 1-15,1 0 0,-14-41 16,13 41-16,-13-14 16,0-13-16,0 27 0,0-1 15,-13-39-15,13 40 16,0 13-16,0-14 16,0 40-16,0 40 15,13-26 1,0 12-16</inkml:trace>
  <inkml:trace contextRef="#ctx0" brushRef="#br0" timeOffset="54751.29">8758 13097 0,'-14'0'15,"14"13"-15,0 0 16,-13 27-1,13-27-15,0 14 16,0-14-16,13 13 16,1-26-16,-1 0 15,0-13-15,0 0 16,14-14-16,-27 14 16,0-13-16,13-14 0,-13 27 15,0 0-15,-26-40 16,26 40-16,-14-14 15,1 14-15,0 0 0,0-1 16,-1 14-16,14 14 16,0-1-1,0 0-15,0 0 16</inkml:trace>
  <inkml:trace contextRef="#ctx0" brushRef="#br0" timeOffset="54898.45">8969 13189 0,'0'14'16,"0"-28"-16,0 41 0,14-27 15,-14-13 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27T20:51:07.39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4485 8811 0,'13'0'15,"-13"13"-15,0 40 16,-13-27-16,13 1 0,-14 65 16,14-65-1,0 65-15,0-65 16,0 26-16,0-40 16,0 13-16,0-12 15</inkml:trace>
  <inkml:trace contextRef="#ctx0" brushRef="#br0" timeOffset="288.36">4471 8797 0,'27'-26'16,"-14"26"-16,0 0 0,27 13 15,-27-13-15,27 27 16,-27-27-16,27 39 15,-27-25-15,0 38 16,-13-38-16,-26 39 16,-1-40-16,-12 13 15,12-12 1,-39-1-16,53-13 16,-27 13-1,14-13-15,26-13 16,26 0-1,-13 13 1</inkml:trace>
  <inkml:trace contextRef="#ctx0" brushRef="#br0" timeOffset="565.62">4749 8824 0,'-13'0'0,"0"0"15,0 0-15,-27 26 16,40-12-16,-13 12 16,-1-13-16,14 27 15,0-27-15,0 27 16,14-40-16,-1 26 16,0-26-16,14-13 15,-14 0-15,13-14 16,-13 14-1,14-13-15,-1 12 16</inkml:trace>
  <inkml:trace contextRef="#ctx0" brushRef="#br0" timeOffset="704.01">4842 8956 0,'0'0'0,"13"-53"16,-13 27-16,27-1 15,-27 14-15,13 0 0</inkml:trace>
  <inkml:trace contextRef="#ctx0" brushRef="#br0" timeOffset="915.44">5159 8546 0,'0'13'16,"0"14"-1,0 12-15,-13 28 16,13-41-16,-13 27 16,13-27-16,0 1 0,-13 26 15,13-27-15,0 27 16,0-40-16,-14 1 15</inkml:trace>
  <inkml:trace contextRef="#ctx0" brushRef="#br0" timeOffset="1074.02">4961 8797 0,'0'0'15,"-13"0"-15,26-13 0,0 13 0,14 0 16,-14 0-16,13 0 15,80-13-15,-79 13 16,39-13-16,-27 13 16,41-14-16,-54 14 15</inkml:trace>
  <inkml:trace contextRef="#ctx0" brushRef="#br0" timeOffset="1849.92">6482 8771 0,'0'0'16,"14"0"-16,-14 26 15,0 14 1,0-27-16,-14 53 0,14-52 16,-13 25-16,13-25 15,0-1-15,0 13 0,0-12 16,-13-14-16,13-14 15,-13-39 1,13 27 0,13-27-1,-13 27-15,13 12 0,0 1 0,27-27 16,-27 27-16,14 13 16,-1 0-16,1 40 15,-14-27-15,0 14 16,-13-1-16,0 14 15,0-27-15,0 0 16,0 0 0,0-26-1,0 0-15,0 0 0,13-27 16,1 14-16,-1 12 0,0-25 16,0 25-16,0 1 15,1 0-15,-1 13 16,0 26-1,0-12-15,-13-1 0,0 53 16,0-53-16,0 14 16,0-14-16,0 27 15,0-27-15,0 0 0</inkml:trace>
  <inkml:trace contextRef="#ctx0" brushRef="#br0" timeOffset="2273.79">7011 8784 0,'0'0'0,"-26"-13"15,0 26-15,12 0 16,-12 1-16,13 12 16,-1 27-16,14-40 15,-13 27-15,13-27 0,0 14 16,13-1-16,1-13 16,-1 1-16,0-14 15,14-14 1,-1-12-16,-26 13 0,13-1 15,14-39 1,-14 40-16,0-13 0,0 13 16,-13-1-16,14 14 15,-14 14 1,0 12 0,0-13-16,13 40 15,-13-40-15,13 1 16,0-14-16</inkml:trace>
  <inkml:trace contextRef="#ctx0" brushRef="#br0" timeOffset="2579.96">7197 8996 0,'-14'0'16,"14"-13"-1,0-14-15,0 1 16,0 12-16,0-12 16,14-14-16,-1 1 15,0 25-15,-13 1 0,13-13 0,1 12 16,12 14-16,-13 0 16,0 27-1,-13-14-15,14 27 16,-14-14-16,13 14 15,-13-27-15,0 14 16,0-14-16,-13 27 16,13-27-16</inkml:trace>
  <inkml:trace contextRef="#ctx0" brushRef="#br0" timeOffset="2952.34">7422 8916 0,'0'40'16,"13"-13"-1,0-14 1,-13 0-16,13-13 0,0 13 16,1-13-16,12-13 15,-13 0-15,1 0 16,-1-40-16,-13 26 15,0 14-15,0-53 16,13 26 0,-13 14-1</inkml:trace>
  <inkml:trace contextRef="#ctx0" brushRef="#br0" timeOffset="3235.69">7713 9062 0,'-14'-40'16,"1"27"-16,0 0 0,0-67 16,13 54-16,0-27 15,0 27-15,0-1 0,13-26 0,0 0 16,0 27-16,1-14 15,12 27-15,14-27 16,-27 27-16,13 13 16,-12 0-16,-1 0 15,0 0 1,-13 13-16,0 0 0,-26 27 16</inkml:trace>
  <inkml:trace contextRef="#ctx0" brushRef="#br0" timeOffset="3607.69">7620 8797 0,'-53'40'16,"53"-27"-16,13 1 15,14-14 1,-14 0-16,0 0 0,27 0 16,0 0-16,-14-14 0,14 14 15,-14-13-15,1 13 16,-14 0-16,0 0 0,0-13 15,-13 26 1,-13 14 0,13-14-16,-13 13 15,13-13-15,-13 1 0,13-1 16,0 0-16,-14-13 16,28 0-16,-14-13 15,13-14 1,0 14-16,0 13 15,-13-13 1,14 26 0,-14 14-16,13-27 15,-13 13-15,13 13 16,0-26-16,-13 14 0,27-14 16</inkml:trace>
  <inkml:trace contextRef="#ctx0" brushRef="#br0" timeOffset="3819.8">8136 8784 0,'-40'66'16,"40"-52"-16,-13 25 16,13-12-16,0-1 0,0-13 15,0 14-15,13-14 0,14 0 16,-14-13-16,40-26 15,-40 13-15,14-54 16,-14 41-16,13-53 16,-13 52-16</inkml:trace>
  <inkml:trace contextRef="#ctx0" brushRef="#br0" timeOffset="3945.46">8295 8744 0,'26'-66'16,"-13"53"-16,-13 26 16,14 14-1,-14-14-15,0 27 16,-14 13-16,14-14 15,-13-25-15,13 12 0,-13 27 16,0-40-16,-1 14 16,1-27-16</inkml:trace>
  <inkml:trace contextRef="#ctx0" brushRef="#br0" timeOffset="4297.47">8123 8890 0,'13'-26'0,"0"26"16,14-14-16,-14 14 16,13-13-16,27 13 15,-26 0-15,26 0 16,-40 13-16,13 1 16,-26-1-16,27 0 15,-27 0-15,0 14 0,0-1 16,0-13-16,0 1 15,0-1-15,0 0 0,0 14 16,0-14-16,13-13 16,13-13-1,-26-1-15,40-25 16,-27 12-16,14-13 16,-14 27-16,0-13 0,0 13 0,14-27 15,-27 27 1,13 13-16,-13 13 31</inkml:trace>
  <inkml:trace contextRef="#ctx0" brushRef="#br0" timeOffset="4673.79">8599 8943 0,'0'13'16,"0"-26"-1,0 0 1,13-40-16,-13 40 15,13-14-15,-13 14 0,14 0 16,12-1 0,-13 14-16,1 14 15,12-1 1,-13 0-16,14-13 16,-27 13-16,13-13 0,13 0 15,-12 0 1,-1-13-1,-13 0 1,-13 13 0,-14 26-1,14-12-15,13 12 16,0-13-16,-13 0 0,13 14 16,0-14-1,26 27-15,-13-40 16,14 13-1,-1-26 1,-12 13-16</inkml:trace>
  <inkml:trace contextRef="#ctx0" brushRef="#br0" timeOffset="4879.83">8916 8983 0,'14'13'16,"-14"0"-1,13-13 1,-13-13-1,13-53 1,-13 52-16,27-65 16,-14 66-16,27-53 15,-14 39-15,27-12 16,-40 25-16,53 14 16,-52 0-16,38 14 15,-25-14-15</inkml:trace>
  <inkml:trace contextRef="#ctx0" brushRef="#br0" timeOffset="5448.31">10742 8797 0,'-13'-39'16,"26"78"-16,-39-92 0,12 40 0,1 13 15,0 0 1,26 27-1,0-14-15,27 13 16,-27-12 0,14 25-16,-14-25 15,13 25-15,-26-26 16,0 1-16,0-1 0,-13 27 16,0-27-16,0 0 15,0 0-15,-27 1 16,27-14-16,-1 13 0,-25-13 15,25 0-15,-25-13 16,26-1-16,13 1 16,13 0-16,-13 0 15</inkml:trace>
  <inkml:trace contextRef="#ctx0" brushRef="#br0" timeOffset="5730.27">10848 8943 0,'66'0'16,"-53"0"-16,14 0 15,-14 0-15,13-13 0,-12-1 16,-14 1-16,13 0 0,0-13 16,-13 12-16,0 1 15,-26-40-15,12 40 16,-25 13-16,12 0 16,1 40-1,13-27-15,-1 27 16,14-14-16,0 0 15,27 27-15,-27-39 0,13-1 16,14 13 0,-14-26-16,0 14 0,13-14 0,1 0 15,-14-14-15,40-12 16,0-40-16</inkml:trace>
  <inkml:trace contextRef="#ctx0" brushRef="#br0" timeOffset="5914.78">11284 8559 0,'0'0'16,"0"13"-16,0 14 15,0-1-15,0 14 0,-13 39 16,13-52-16,0 26 16,-13-27-16,13 40 15,0-52-15,0-1 16,13-13-1,-13-40-15</inkml:trace>
  <inkml:trace contextRef="#ctx0" brushRef="#br0" timeOffset="6099.34">11364 8533 0,'0'0'0,"0"39"16,0 1-16,0-27 0,0 14 15,-13 65-15,13-65 0,-14-1 16,14 27-16,0-26 16,-13 12-16,13-25 0,0 12 15,0-13-15,0-26 16</inkml:trace>
  <inkml:trace contextRef="#ctx0" brushRef="#br0" timeOffset="6538.97">11496 8797 0,'40'-13'16,"-27"13"-16,0-13 16,1 0-16,-1-1 15,0 14-15,-13-13 0,0 0 16,0 0-1,-40 39-15,27-26 16,-13 40-16,12-27 16,1 0-16,0 27 15,13-27-15,-13 14 0,13-14 16,13 13-16,0-12 0,0 12 16,1-13-16,25-13 15,-25 0-15,12 0 16,-13-13-16,14-13 15,-27 12-15,0-12 16,0 13-16,0-40 16,0 40-16,13-40 15,0 39-15,14-25 16,-14 26-16,40-27 16,-40 40-16,27-13 15,-27 13-15,0 0 0,53 13 16,-53-13-16,40 26 15</inkml:trace>
  <inkml:trace contextRef="#ctx0" brushRef="#br0" timeOffset="7004.98">13322 8850 0,'0'0'16,"0"-13"-16,0 40 15,0-1-15,0 14 16,0-14-16,0 1 0,-13 105 16,13-92-1,-14 13-15,14-27 0,-13 40 16,13-53-16,-13 1 16,0-28-1,13 1-15</inkml:trace>
  <inkml:trace contextRef="#ctx0" brushRef="#br0" timeOffset="7235.36">13256 8969 0,'0'0'0,"13"-53"0,13 1 15,-12 25-15,-1 14 0,13-27 16,1 27-16,-14 13 0,40-13 16,-40 13-16,53 26 15,-66-13-15,13 27 16,-13-27-16,0 27 15,-39 13 1,39-27-16,-27 1 16,14-14-16,-13 0 0,-1 1 15,14-14-15,0 0 0,-1 0 16,1 0-16,26-27 16,-13 14-16</inkml:trace>
  <inkml:trace contextRef="#ctx0" brushRef="#br0" timeOffset="7455.78">13652 8837 0,'0'0'16,"14"27"-16,-14-14 0,0 0 0,0 27 16,0-27-16,0 0 15,0 0 1,0-26-1,13-13 1,-13-1-16,0-39 16,13 53-16,0-53 15</inkml:trace>
  <inkml:trace contextRef="#ctx0" brushRef="#br0" timeOffset="7901.28">13652 8837 0,'0'-13'15,"0"0"-15,0-1 0,14-12 16,-1 13-16,-13-1 0,26 1 16,-12 0-16,12-13 15,1 26-15,-14-14 16,0 14-16,0 0 16,0 0-16,1 0 15,12 0-15,27 14 16,-40-14-1</inkml:trace>
  <inkml:trace contextRef="#ctx0" brushRef="#br0" timeOffset="8085.53">14036 8678 0,'-13'27'15,"13"-14"-15,0 27 16,-13-27-16,13 27 15,0-27-15,-14 0 0,14 27 16,0-27-16,0 0 16,0 0-16,14-13 15</inkml:trace>
  <inkml:trace contextRef="#ctx0" brushRef="#br0" timeOffset="8416.18">14288 8639 0,'0'0'0,"-27"-27"0,14 27 16,-27 27 0,27-27-16,-27 53 15,27-40-15,13 40 16,-13-40-16,13 13 0,13 14 16,0-27-16,0 1 0,14-1 15,-14-13-15,0 13 0,40-26 16,-26 0-16,26-14 15,-40 14-15</inkml:trace>
  <inkml:trace contextRef="#ctx0" brushRef="#br0" timeOffset="8693.95">14473 8731 0,'0'-13'16,"13"13"-16,-13-13 16,26 0-1,-12-1-15,-14 1 16,13 0-16,-13 0 15,0-1 1,-13 14-16,-14 0 16,1 0-16,-1 27 15,14-27-15,-13 40 16,26-27-16,-14 0 0,1 27 16,13-27-16,0 13 15,13 1-15,1-14 0,12 14 16,0-14-16,-12-13 0,52 13 15,-40-13-15,1 0 16,12 0-16,28-26 16,-41 26-16,-13-14 0</inkml:trace>
  <inkml:trace contextRef="#ctx0" brushRef="#br0" timeOffset="10929.31">3731 9446 0,'13'0'32,"0"0"-1,0 13-15,1-13-1,-1 0 1,0 0-1,0 0-15,0 0 0,27 0 16,-27 0-16,40 0 16,-39-13-16,38 13 15,-25 0-15,26 0 16,-40 0-16,27 0 16,-27 0-16,27 0 15,-14 0-15,-13 0 0,14 0 0,12 0 16,-12 0-16,13 0 15,-14 0-15,1 0 0,25 0 16,-38 0-16,12 0 0,27 0 16,-26 0-16,25 0 15,-25 0-15,-1 0 0,1 0 16,26 0-16,-27 0 0,27 0 16,-13 0-16,-14 0 15,27 0-15,-13 0 0,-14 0 16,54 0-16,-54 0 0,14 0 15,66-14 1,-67 14-16,41 0 0,-41 0 16,-25 0-16,52 0 0,-27 0 15,67 0-15,-66 0 16,106-13-16,-107 13 16,67 0-1,-66 0-15,66-13 16,-80 13-16,27 0 15,-27 0-15,1 0 0,79 0 16,-67 0-16,67 0 16,-66 0-16,66 0 15,0 0 1,13 0 0,0 0-16,0 0 15,13 0 1,0 0-1,-52 0 1,-41 0-16,94 0 0,-80 0 16,26 0-16,-26 0 15,40 0-15,-54 0 0,14 0 16,93 0 0,-93 0-16,39 0 0,-39 0 15,53 0-15,-14 0 16,-39 0-16,0 0 0,106 13 15,-106-13-15,106 0 16,-106 0-16,53 0 16,-54 0-16,54 0 15,-53 0-15,0 0 0,-26 0 0,65 0 16,-39 0-16,119 0 16,-106 0-16,53 0 15,-66 0-15,0 13 0,185 1 16,-172-14-16,53 0 15,-66 0-15,146 0 16,-146 0-16,79 13 16,-66-13-16,0 0 0,53 0 15,-53 0-15,14 0 0,52 0 16,-66 0-16,146 13 16,-146-13-16,146 0 15,-146 0-15,146 13 16,-146-13-1,145 14 1,1-14-16,0 13 16,-67 0-1,-79-13-15,146 13 16,-146-13-16,66 13 16,-65-13-16,144 14 15,-145-14-15,80 0 16,-80 0-16,66 13 15,-65-13-15,131 0 16,-145 13-16,79-13 16,-79 0-16,-13 0 0,105 0 15,-92 0-15,106 0 16,-53-13-16,-14 13 16,-39-13-16,0 13 0,27 0 15,-41-14-15,1 14 0,0 0 16,-14 0-16,27 0 15,-26 0-15,25-13 0,-38 13 16,12 0-16,1 0 0,-14 0 16,0 0-1,0 0 1,1 0 15,-14 13-15,0 1-1,26 25 1,-26-25-16,13-1 0</inkml:trace>
  <inkml:trace contextRef="#ctx0" brushRef="#br0" timeOffset="19812.74">4657 10014 0,'-14'0'31,"1"53"-31,13-26 16,0 13-16,0-14 16,0 0-16,-13 14 15,13-13-15,0-14 0,0 27 16,0-14-16,0-13 0,0 14 15,0-14-15,-13-13 32</inkml:trace>
  <inkml:trace contextRef="#ctx0" brushRef="#br0" timeOffset="20121.16">4591 9922 0,'26'-13'16,"-13"13"-16,27 13 15,-27-13 1,40 40-16,-40-27 16,14 26-1,-27-25-15,13 25 16,-13-25-16,0-1 0,-13 27 15,13-27-15,-14 0 0,-12 13 16,13-26-16,-14 14 16,14-1-16,0-13 0,-14 0 15,14 0-15,0 0 16,0-13-16,13-1 0,0 1 16</inkml:trace>
  <inkml:trace contextRef="#ctx0" brushRef="#br0" timeOffset="20709.59">5054 9710 0,'0'-13'15,"0"26"17,0 40-17,0 0-15,-14 53 16,14-66-16,-13 52 15,13-52-15,0 13 16,0-27-16,0-13 0,0 40 16,0-39-16,0-1 15,13 0-15</inkml:trace>
  <inkml:trace contextRef="#ctx0" brushRef="#br0" timeOffset="21600.39">4789 11007 0,'-13'-14'0,"-1"28"32,14 25-17,0-12-15,-13 39 16,13-40-16,-13 14 15,13-13-15,0-1 0,-13 40 16,13-53-16,0 27 16,0-27-1,0 1-15</inkml:trace>
  <inkml:trace contextRef="#ctx0" brushRef="#br0" timeOffset="22049.57">4749 10993 0,'0'0'15,"-13"-13"-15,26 0 16,-13 0-16,13 13 16,14 0-16,-14-13 15,0 13-15,14 0 16,-14 0-16,0 13 0,14 0 15,-27 0-15,0 0 0,13 14 16,-13-14-16,0 0 0,-26 27 16,12-14-16,14-12 0,-39 25 15,25-25 1,-12-1-16,13-13 0,13 13 16,-27 0-16,14-13 15,0-13 1,26 0-1,-13 0-15,13-1 0,14-25 16,-14 25-16</inkml:trace>
  <inkml:trace contextRef="#ctx0" brushRef="#br0" timeOffset="22537.97">5146 10808 0,'0'0'0,"-13"-13"0,13-13 16,13 12-1,0 1-15,14 0 16,-14 13-16,0 0 0,27 0 15,-27-13-15,0 13 0,27 26 16,-40-13-16,0 14 16,-13 12-16,-14 14 15,14-26-15,-26 39 16,-1-26 0,27-27-16,-1 13 15,1-12-15,0-1 0,0 13 16,-1-26-16,1 13 15,13 1-15,13-14 16,1 0-16,-1 0 16,0 0-16,0 0 0,27 0 15,-13 0-15,-1 0 0,14 0 16,-14 0-16,14 0 16,-27 0-16,0 0 0,27 13 15,-27-13-15,0 0 16,14-13-1</inkml:trace>
  <inkml:trace contextRef="#ctx0" brushRef="#br0" timeOffset="23643.81">6945 9948 0,'14'-39'16,"-14"25"-16,0 1 16,0 0-1,0 26 1,13 0-16,-13 1 0,0 25 16,0-12-16,0-14 0,0 40 15,0-40-15,0 27 16,0-27-16,0 0 0,0 14 15,0-14-15,-13 0 16,13-26 15,0-13-31,0 12 16,0-12-16,13-40 16,0 52-16,13-38 15,-12 38-15,12-12 16,-13 26-16,1 26 15,-1-12-15,-13-1 0,0 13 16,0-13-16,0 1 0,0 12 16,0-13-16,0 1 15,0 12-15,13-26 32,-13-26-17,13 12-15,-13-25 16,14 25-16,-1-12 15,0 26-15,0 0 16,0 13 0,1 14-16,-14-14 15,0 13-15,0-12 0,13-1 16,-13 13 0,0-12-16,13-14 15,0 0 1</inkml:trace>
  <inkml:trace contextRef="#ctx0" brushRef="#br0" timeOffset="24035.79">7448 9962 0,'-13'-14'16,"0"14"-16,-1 0 15,-12 14 1,13-14-16,-14 39 16,14-26-16,0 27 15,-1-27-15,14 14 16,0-14 0,27 0-16,-14-13 15,0 0 1,1 0-16,25-26 15,-25 13-15,12-27 16,-26 27-16,13-1 16,0 14-16,-13-13 0,0 26 15,14 14 1,-14-14 0,0 0-1,0 1-15,0-1 0,0 13 16,13-26-16,0 0 15</inkml:trace>
  <inkml:trace contextRef="#ctx0" brushRef="#br0" timeOffset="24346.03">7580 10120 0,'14'0'16,"-14"14"-16,0-28 62,0-12-46,0-1-16,0 14 0,0-40 15,13 0-15,0 14 16,0 25-16,0-12 16,1 26-16,12 13 31,-13 27-31,-13 0 15,14-27-15,-14 40 16,0-27-16,0-13 0,0 1 16,0-1-16,0 0 15,13 0 1</inkml:trace>
  <inkml:trace contextRef="#ctx0" brushRef="#br0" timeOffset="25181.02">8030 9671 0,'0'-27'0,"13"1"0,-13 39 32,-13 53-17,0 13 1,0 14 0,13-14-16,0-26 15,0-26-15,-14 52 16,14-66-16,0 14 15,0-14-15,0 13 16,0-12-16</inkml:trace>
  <inkml:trace contextRef="#ctx0" brushRef="#br0" timeOffset="26206.02">7157 10888 0,'0'13'31,"0"27"-31,0-27 16,13 0-16,-13 40 16,0-40-16,0 14 15,0-14-15,0 0 0,0 27 16,0-27-16,-13 0 31,13-26-31,13-27 16,0-39-1,14 26 1,-14 13 0,0 27-16,27-13 15,-27 26-15,0 0 0,14 13 16,-27 0-16,13 14 16,-13-14-16,13 0 0,-13 27 15,0-27-15,0 0 16,0 0-1,0-26 1,0 0 0,0 0-16,14-40 15,-14 40-15,13-27 16,-13 13-16,13 14 0,0-13 16,1 12-16,12 28 15,-13 25 1,-13-25-16,0 25 15,0-25-15,0-1 0,0 13 16,0-13-16,0 14 0,0-1 16,13-12-16,-13-1 15,14-13-15</inkml:trace>
  <inkml:trace contextRef="#ctx0" brushRef="#br0" timeOffset="26542.59">7633 10901 0,'0'-13'15,"-13"13"-15,0 0 16,-14 39-16,14-25 16,0 25-16,13-26 15,-13 27-15,13-13 16,26-1-1,-26-13-15,13-13 16,1-13-16,12 0 16,-13 0-16,0-14 15,1 14-15,-14 0 0,13-1 0,-13 1 16,13 0-16,0 13 47,-13 13-32,14 0-15,-14 1 16</inkml:trace>
  <inkml:trace contextRef="#ctx0" brushRef="#br0" timeOffset="26734.07">7752 11033 0,'-13'-13'0,"26"26"0,-13 0 0,0 1 15,0-1 1,0-26 31,0-27-32,0 27-15,14-40 16,-14 40-16,13-14 0,13-13 16,-13 27-16,14-13 15,-14 26-15,14-14 16,-14 14-16,13 27 16</inkml:trace>
  <inkml:trace contextRef="#ctx0" brushRef="#br0" timeOffset="27383.21">7911 10848 0,'-13'0'16,"26"0"-1,-13 13 1,13 14-16,1-1 15,-14 1-15,0-1 16,0 14-16,0-14 16,0-13-16,0 53 15,-14-52-15,14-1 16,0-26 0,0-14 15</inkml:trace>
  <inkml:trace contextRef="#ctx0" brushRef="#br0" timeOffset="27839.99">8083 10729 0,'0'0'0,"13"-27"0,0 14 16,27 0-16,-27 13 16,27 0-16,-27 0 15,40 13 1,-53 0-16,27 14 16,-27-14-16,13 40 15,-26-27-15,-1 14 0,1-27 16,0 14-16,-13 13 15,12-14-15,-39 27 16,40-40-16,-13 14 16,12-14-16,1 0 0,-13 0 15,26 0-15,-13-13 16,26 14-16,13-14 16,-13 13-16,54-13 15,-41 0-15,14 0 16,-14 0-16,14 0 15,-14 0-15,-12 0 16,39-13-16,-53-1 16,13 14-1,-26 0-15,13-13 16</inkml:trace>
  <inkml:trace contextRef="#ctx0" brushRef="#br0" timeOffset="28887.15">10954 9909 0,'0'-27'0,"-13"-26"16,-1 40-16,-12-13 16,13 26-16,-1-14 0,-25 14 15,25 0-15,1 0 16,-26 0 0,39 14-16,0-1 15,13 26 1,0-25-16,13 12 15,-12-13-15,25 14 0,-25-14 16,-1 0-16,13 14 16,-26-14-16,14 0 0,-1 27 15,-13-27-15,-27 14 16,27-14-16,-26 0 16,13 0-16,-1-13 0,1 0 15,0 0-15,0 0 16</inkml:trace>
  <inkml:trace contextRef="#ctx0" brushRef="#br0" timeOffset="29157.42">10980 10014 0,'0'0'16,"53"-26"-16,-40 13 0,40-14 16,-53 14-16,27-27 15,-14 40-15,-13-26 16,-27-1-1,14 27 1,-13 14 0,-14 25-1,27-25-15,0 52 16,13-53-16,0 13 0,13 1 16,13-1-16,-12-26 0,-1 14 15,13-14-15,-13 0 16,40-27-16,-39 27 15,-1-13-15</inkml:trace>
  <inkml:trace contextRef="#ctx0" brushRef="#br0" timeOffset="29346.14">11324 9710 0,'0'-13'15,"0"26"-15,-13 53 16,13-39-16,-27 39 15,27-40-15,-13 14 16,13-13-16,0-14 16,0 26-16,13-39 15,1-26 1</inkml:trace>
  <inkml:trace contextRef="#ctx0" brushRef="#br0" timeOffset="29519.66">11337 9737 0,'14'-40'0,"-14"53"16,0 0 0,0 1-16,0-1 0,0 27 15,0-27-15,0 40 16,0-40-16,0 13 0,0 1 0,-14 26 16,14-40-16,14 13 15</inkml:trace>
  <inkml:trace contextRef="#ctx0" brushRef="#br0" timeOffset="29987.36">11470 9895 0,'13'0'0,"13"0"15,14-13 1,0 0 0,-27 0-1,0-1 1,-39 14 0,26 14-16,-40 12 15,27 1-15,0-1 16,-1-13-16,1 40 15,13-40-15,0 1 16,13 12-16,-13-13 16,27 1-16,-14-14 15,0 0 1,14-27 0,-14 1-1,0-1 1,14 1-16,-27 13 15,26-1-15,-13 14 0,1 0 16,25-13-16,-25 13 16,12 0-16,-13-13 15,0 13-15,14 0 16,-14 0-16,27 0 16,-27 0-16,0-13 0</inkml:trace>
  <inkml:trace contextRef="#ctx0" brushRef="#br0" timeOffset="30212.04">12012 9644 0,'-13'-13'0,"13"26"16,0 14-16,0-14 15,-13 53-15,13 13 16,-14 1-1,14-41 1,0-12-16,-13 12 16,13-25-16,0-1 15,0 0-15,0 0 0</inkml:trace>
  <inkml:trace contextRef="#ctx0" brushRef="#br0" timeOffset="31517.59">11060 10861 0,'-27'-13'16,"-13"0"-16,27 13 16,0-14-1,0 14-15,0 0 16,26 14 15,13 12-15,-13-13-16,1 1 0,25 12 15,-39-13-15,27 14 16,-14-14-16,0 0 0,0 14 16,-13-14-16,14 27 15,-28-14-15,-12-13 16,26 0 0,-26-13-16,-1-13 15,14 13-15,0-26 16</inkml:trace>
  <inkml:trace contextRef="#ctx0" brushRef="#br0" timeOffset="31833.94">11205 10954 0,'66'-13'15,"-53"-1"-15,14 14 16,-27-13-16,13 0 0,14 0 15,-14 13-15,-13-14 0,0 1 16,0 0-16,0 0 0,-27-1 16,14 1-16,0 13 15,-27 27-15,27-27 16,0 13-16,-14 13 0,14 41 16,13-54-16,0 13 15,0 14-15,13-27 0,1 14 16,-1-14-16,40 0 15,-40-13-15,27 0 16,-27-13-16,0 0 16,40-27-16,-27 0 15,-12 14-15</inkml:trace>
  <inkml:trace contextRef="#ctx0" brushRef="#br0" timeOffset="31993.08">11509 10782 0,'14'-53'15,"-14"40"-15,0 26 16,0 13-1,0 14-15,-14 26 16,14-53-16,0 27 16,0-13-16,-13-14 15,13 0 1,13 0-16,1-26 16,-14 0-1</inkml:trace>
  <inkml:trace contextRef="#ctx0" brushRef="#br0" timeOffset="32166.34">11602 10676 0,'-13'53'15,"13"-40"-15,-13 40 16,13-40-16,0 14 0,-14 39 16,14-40-16,0 14 15,0-27-15,0 0 16,0 1-16,14-1 15</inkml:trace>
  <inkml:trace contextRef="#ctx0" brushRef="#br0" timeOffset="32517.4">11615 10980 0,'0'0'16,"53"-13"-16,-40 13 0,27-26 16,-27 26-16,27-27 15,-27 14-15,0 13 16,-13-13-16,0 26 15,-13-13 1,0 26-16,0-12 0,0 25 16,13-26-16,0 14 15,13-14 1,0 14-16,0-27 16,0 13-1,1-40 1,-14 14-16,13 0 15,-13 0-15,0-14 16,0 14-16,0-13 16,0-1-16,13 1 15,0 12-15,1 1 16,-1 13-16,0-13 0,13 13 16,-12 0-16,-1 0 0,0 0 15,0 0-15,1 0 0,-1 0 16</inkml:trace>
  <inkml:trace contextRef="#ctx0" brushRef="#br0" timeOffset="32904.37">12091 10663 0,'14'-14'15,"12"14"1,-13 0-16,27 27 16,-27-14-16,1 40 15,-14-40 1,-40 67 0,40-54-16,-40 27 15,27-26-15,-27 12 16,27-12-16,0-1 15,0-13-15,13 14 16,13-14 0,26 0-1,-25-13-15,12 0 16,14-13-16,-27 13 0,53-13 16,-53 0-16,14-1 15,-14 14-15,0 0 0,1-13 16,-14 0-16,13 0 15</inkml:trace>
  <inkml:trace contextRef="#ctx0" brushRef="#br0" timeOffset="34481.33">13600 9657 0,'13'0'47,"-26"0"0,-14 14-47,14-1 15,-27 13-15,27-26 0,-13 27 16,-1-14-16,1 13 16,12-12-16,-25 12 15,39-13-15,-27 14 16,27-14 0,0 0-1,53-13 1,-26 0-16,26 0 15,-27-13-15,-13 13 16,14-13-16,12 13 16,-25-14-16,12 14 0,14-13 15,-27 0-15,0 0 0,0 0 16</inkml:trace>
  <inkml:trace contextRef="#ctx0" brushRef="#br0" timeOffset="34687.39">13692 9697 0,'-13'0'16,"13"13"-1,-13 14 1,13-14-16,-14 13 0,1 14 16,13-14-16,0 1 0,-13 26 15,0-27-15,13 14 16,-13-14-16,13-12 0,-14 25 15,14-25-15,0-1 16,0 0-16,14-13 16</inkml:trace>
  <inkml:trace contextRef="#ctx0" brushRef="#br0" timeOffset="35003.51">13838 9684 0,'0'0'0,"0"-13"0,-14 13 0,14 13 15,-13-13 1,26 26 0,-13 1-16,27-1 15,-27-13-15,26 40 16,-12-40-16,-1 14 15,0-1-15,0-12 0,-13 39 16,14-40-16,-14 13 16,-14 1-16,-12-1 15,13-13 1,-14-26 0,14 13-16,0-26 15</inkml:trace>
  <inkml:trace contextRef="#ctx0" brushRef="#br0" timeOffset="35196.28">13824 9723 0,'27'-26'16,"-14"13"-16,0 13 16,27-13-16,-13-1 15,-1 14-15,0 0 16,14-13-16,-27 13 0,1 0 15,-1 0-15,13 0 16,-12 13 0</inkml:trace>
  <inkml:trace contextRef="#ctx0" brushRef="#br0" timeOffset="35925.37">14182 10041 0</inkml:trace>
  <inkml:trace contextRef="#ctx0" brushRef="#br0" timeOffset="36352.26">14420 9816 0,'0'0'0,"-13"-53"0,13 40 16,-14 0-16,1 13 0,0 0 15,-14 13-15,1 13 16,13-12-16,0-1 16,-1 13-16,1 1 0,13-14 15,0 13-15,13 1 16,14-1-1,-14-26-15,13 0 16,1-13-16,13 0 16,-27 0-16,13-27 15,-13 27-15,1-1 16,-14 1-16,0 26 31,-14 40-15,14-39-16,0 25 15,-13-12-15,13 12 16,0-12-16,0 13 0,0-27 0,0 0 16,0 0-1,13-13 1,1-13 0</inkml:trace>
  <inkml:trace contextRef="#ctx0" brushRef="#br0" timeOffset="36742">14698 9829 0,'13'-39'15,"-26"25"-15,-1 28 16,-25 12 0,39-13-16,-14 0 15,14 1-15,-13-1 0,13 0 31,27-13-15,-14 0-16,13-13 16,-12 0-16,-14-1 0,26-12 15,-26 13-15,27-14 16,-27 14-16,0 26 16,0 27-1,0-27-15,0 53 16,0-39-16,-14-1 0,14 40 15,0-52-15,0 39 16,-13-27-16,13-13 16,0 27-16,0-27 15,-13 27-15,13-27 16,-27 14-16,14-14 16</inkml:trace>
  <inkml:trace contextRef="#ctx0" brushRef="#br0" timeOffset="37760.19">13626 10742 0,'0'0'0,"-13"0"0,0 0 16,-1-26 0,28 26-16,-1-14 15,0 14-15,13 0 16,-12 0-16,-1 0 0,0-13 0,0 13 16,14 13-16,-14 1 15,-13-1-15,0 0 16,-13 14-16,0-14 15,-1 0-15,1 0 16,0-13-16,13 13 16,-13-13-16,26 0 31,0 0-15,0 14-16,1-14 0,12 13 15,-13-13-15,14 26 16,-14-26-16,-13 14 0,13 12 15,-13-13-15,0 14 0,13-14 16,-13 0-16,-13 27 0,-13-14 16,26-12-16,-13-1 15,-1 0-15,-12 13 16,13-26-16,13-13 16,0 0-1,0 0-15,13-14 16</inkml:trace>
  <inkml:trace contextRef="#ctx0" brushRef="#br0" timeOffset="38074.21">13904 10808 0,'-13'13'0,"13"14"16,-14-14-16,14 14 0,-13 26 15,13-40-15,0 13 16,0-13-16,27 27 15,-14-40-15,13 0 16,1-13-16,-1 0 16,-13-1-16,1 1 0,12-13 15,-13 13-15,-13-14 0,0-26 16,0 40-16,-13-53 16,0 39-1,0 14-15,-14 0 16,14 13-16,0 0 15,0 13-15,13 0 0,-14 1 16,14-1-16,0 13 16,14 1-16,-1-1 0,-13-13 15</inkml:trace>
  <inkml:trace contextRef="#ctx0" brushRef="#br0" timeOffset="38255.37">14221 11020 0,'14'13'0,"-14"0"31,0 1-15</inkml:trace>
  <inkml:trace contextRef="#ctx0" brushRef="#br0" timeOffset="38888.15">14539 10716 0,'13'-14'16,"0"14"0,-13-13-1,14 13 1,-14-13 15,0 26-15,-14 0-16,-25 27 15,25-27 1,-39 27-16,27 0 16,0-27-16,-14 27 15,27-27-15,-1 0 16,1 27-16,13-27 15,27 0 1,-14-13-16,27 0 16,-1 0-16,1-13 15,-14 13-15,-12-13 0,52 0 16,-53-1-16,13 1 16,-26 0-16,14 0 15,-1-1-15,-13 1 16</inkml:trace>
  <inkml:trace contextRef="#ctx0" brushRef="#br0" timeOffset="39088.61">14631 10769 0,'0'0'15,"0"-14"-15,-13 14 16,13 27 0,0-14-16,0 27 15,0-14-15,-13 40 16,13-39-16,-13 39 15,13-53-15,-13 40 16,13-27-16,0-12 16,0-1-16,13-13 15,0 0 1</inkml:trace>
  <inkml:trace contextRef="#ctx0" brushRef="#br0" timeOffset="39539.41">14936 10742 0,'0'0'0,"-14"-26"16,1 12-16,0 14 0,0 0 16,-14 14-16,14-14 15,-27 53-15,27-40 16,0 26-16,13-25 0,0-1 15,0 27 1,0-27-16,26 13 16,-12-26-16,39 0 15,-40-13-15,26-13 16,-25 12-16,12-25 16,-26 25-16,13-12 15,-13 39 1,14 14-1,-28 12-15,1 14 16,13-39-16,-13 52 16,13-40-16,0 14 15,0-14-15,0 14 16,-13-27 0,13 0 15,0-26-16</inkml:trace>
  <inkml:trace contextRef="#ctx0" brushRef="#br0" timeOffset="48154.17">5821 10067 0,'-13'0'0,"-1"0"16,1 0 0,13 0-16,0 14 15,13-14 1,1 0-16,25 0 15,-25 0-15,52-14 16,-53 14-16,13 0 0,27-13 16,-40 13-16,14 0 0,26-13 15,-27 13-15,1 0 0,12-13 16,-25 13-16,-1 0 16,0-14-16,14 14 15,-14 0-15,13-13 16,-12 0-16,-14 0 15</inkml:trace>
  <inkml:trace contextRef="#ctx0" brushRef="#br0" timeOffset="48486.02">6310 9895 0,'0'0'15,"14"0"1,12 14 0,-13-14-16,14 13 15,-14-13-15,0 13 0,14 0 16,-14-13-16,0 14 0,-13-1 16,0 13-1,-13-13-15,0 1 16,-40 25-1,13-25 1,14-1-16,12-13 0,-12 13 16,13-13-1,26 0 1,0 0 0</inkml:trace>
  <inkml:trace contextRef="#ctx0" brushRef="#br0" timeOffset="49300.33">6019 11060 0,'-13'0'0,"-27"-14"16,54 1 15,25 13-15,-12 0-16,26-13 16,-27 13-16,1 0 0,-1 0 0,27-13 15,-27 13-15,27-14 16,-26 14-16,52-13 15,-66 0-15,27 13 16,-40-13-16</inkml:trace>
  <inkml:trace contextRef="#ctx0" brushRef="#br0" timeOffset="49605.21">6416 10901 0,'-13'0'15,"26"0"1,27 13 0,-27-13-16,27 13 15,-27-13-15,0 14 16,0-14-16,1 13 0,-14 0 16,-14 13-1,-12-12-15,13-1 16,0 0-16,-27 0 15,27 1-15,-1-14 0,-12 13 16,13-13-16,-1 13 0,1-13 16,26 0-1,14-13 1</inkml:trace>
  <inkml:trace contextRef="#ctx0" brushRef="#br0" timeOffset="53854.21">5292 10583 0,'-27'-26'0,"-12"-14"15,12 40-15,-13-26 16,14 13-16,-40-1 15,39 14-15,-12 0 0,-28 0 16,28 14-16,-1 12 0,-39 14 16,39-1-16,0 1 0,-39 66 15,39-40-15,-66 132 16,80-131-16,-14 131 16,27-145-1,40 106-15,-1-120 16,40 41-16,80-14 15,26-40 1,26-52 0,1-27-1,-94-13-15,-52 26 0,93-79 16,-120 79-16,1-13 16,26-26-16,-40 26 15,-13-39 1,-13 12-16,-27 1 0,27 39 15,-14 0-15,-52-26 16,52 40-16,-25-1 0,-15-26 16,28 40-16,-1-13 0,-26-1 15,39 14-15,1 0 0,-27 0 16,40-1-16,0 1 16</inkml:trace>
  <inkml:trace contextRef="#ctx0" brushRef="#br0" timeOffset="54880.45">11390 10623 0,'0'-13'16,"0"-40"-16,-26 26 16,-40-12-1,-14 12 1,14 27-1,-53 27-15,79-14 0,-52 27 16,39-14-16,-93 106 16,93-79-16,-26 53 15,39-40-15,-26 106 16,66-106-16,0 40 16,27-53-16,26 40 15,-14-54-15,14 1 0,146 40 16,-133-67-16,93 13 15,-67-13-15,40-13 16,-52 0-16,79-13 0,39-13 16,-92 13-16,-14-1 15,160-52-15,-120 13 16,-66 27-16,14-40 16,-41 26-16,-25 13 0,-1-39 15,-26 27-15,-54-67 16,41 79-16,-93-78 15,79 78-15,-92-66 16,92 67-16,-39-14 16,39 27-16,0 0 15,-52-27-15,65 27 16,-12 0 0,12 13-16,14 0 0,0 0 0,-14 13 15,14-13-15,0 13 0</inkml:trace>
  <inkml:trace contextRef="#ctx0" brushRef="#br0" timeOffset="57226.42">12793 11284 0,'-14'0'0,"28"-13"15,25 13 1,-12 0-16,-1-13 15,54 13-15,-54 0 16,40-13-16,-26 13 0,13 0 16,-27-13-16,1 13 15,-1 0-15,-13 0 0,1-14 16</inkml:trace>
  <inkml:trace contextRef="#ctx0" brushRef="#br0" timeOffset="57488.72">13031 11192 0,'0'0'0,"-13"0"0,13-13 15,13 13 1,13 0-16,14 13 16,0-13-1,-27 13-15,13-13 0,27 27 16,-40-14-16,14 13 15,-14-13-15,-13 1 0,-13 25 16,0-25-16,-14-1 0,1 13 16,-1-12-16,1-1 0,-40 26 15,39-25-15,-12-1 16,25 0-16,-12-13 16,-1 0-16</inkml:trace>
  <inkml:trace contextRef="#ctx0" brushRef="#br0" timeOffset="58477.61">4961 9763 0,'-53'-53'15,"0"27"-15,27 26 0,-1-13 16,-65-1-16,78 14 16,-105 27-16,80-1 15,-28 27-15,28-13 16,-54 92-16,67-79 15,-1 53-15,14-53 16,0 0-16,13 26 0,26-13 16,-13-26-16,54 26 15,-28-39-15,1-14 0,66 13 16,-53-13-16,26-13 16,14-13-16,-40 0 0,52-27 15,-52 14-15,66-67 16,-79 67-16,13-80 15,-40 66-15,-39-79 16,13 79-16,-40-52 16,26 65-16,-26-26 15,40 40-15,-53-40 16,53 40-16,-1 0 16</inkml:trace>
  <inkml:trace contextRef="#ctx0" brushRef="#br0" timeOffset="59331.9">11377 9604 0,'-93'-26'16,"67"13"-16,-14 13 0,-26 0 15,0 13-15,-27 13 16,41-12-16,12 12 0,-53 40 16,40-26-16,14 0 0,-80 105 15,92-92-15,-13 53 16,27-53-16,26 79 16,1-105-16,39 39 15,-14-27-15,14-25 0,132 39 16,-118-40-16,78-13 15,-105 0-15,224-40 16,-184 14-16,131-54 16,-158 41-1,40-28-15,-53 28 0,26-41 16,-40 41-16,-13-1 16,-13-39-16,0 52 0,-53-92 15,27 93-15,-40-14 16,26 13-16,-66-12 15,80 26-15,-40-1 16,53 1 0,13 26-16,79-13 15</inkml:trace>
  <inkml:trace contextRef="#ctx0" brushRef="#br0" timeOffset="59683.58">12594 10081 0,'-79'-14'16,"66"14"-16,-1 0 0,28 0 31,25 0-31,1 14 16,0-14-16,-14 0 0,53 0 15,-39 0 1,53 0-16,-67 0 15,67-14-15,-67 14 16,1-13-16,-14 13 16</inkml:trace>
  <inkml:trace contextRef="#ctx0" brushRef="#br0" timeOffset="59942.23">12885 9922 0,'0'0'16,"-39"-27"-16,52 41 31,26-1-31,-25 0 16,-1 0-16,53 27 15,-39-27-15,-1 14 16,-13-14-16,-13 0 0,13 27 16,-39-14-16,0 1 15,-1-14-15,-39 27 16,53-40-16,-27 13 15,14 0-15,-14 0 16</inkml:trace>
  <inkml:trace contextRef="#ctx0" brushRef="#br0" timeOffset="66618.3">9697 8678 0,'0'-53'0,"-13"0"16,0 40-16,-1-26 15,1 25-15,0-12 0,-27-40 16,27 39-16,-40-26 16,27 27-16,-1-1 0,-26-25 15,13 25-15,1 1 16,-80-41-16,79 41 15,-105-27-15,25 40 16,54 0-16,-145-14 16,144 27-16,-118 0 15,119 0-15,-225 40 16,212-27-16,-93 14 16,79-14-16,1 13 15,-173 40-15,0 14 16,14 12-1,13 14 1,92-26 0,67-41-16,-119 107 15,131-93-15,-91 132 0,118-119 16,-39 66-16,39-65 16,0 12-16,-13 66 15,40-65-15,-13-1 0,-1 80 16,14-80-16,13 1 0,0 52 15,0-79-15,40 291 16,-27-265-16,66 186 16,-52-173-16,39 67 15,-26-66-15,26 26 0,39 66 16,-65-119-16,106 119 16,-80-132-16,53 66 15,-53-79-15,0 13 0,146 79 16,-133-105-16,186 52 15,-186-66-15,120 1 16,-107-14-16,-39 0 16,291-40-16,-238 27 15,278-106-15,-292 92 16,279-171 0,-292 158-16,106-106 15,-66 54-15,-39 12 0,78-92 16,-91 80-16,-15 12 0,81-105 15,-80 79-15,26-52 16,-53 78-16,14 1 0,26-199 16,-52 199-16,-1-199 15,-13 238-15,-40-264 16,27 211-16,-40-65 16,26 92-16,1-14 0,-53-52 15,52 79-15,-52-66 16,39 66-16,0 13 0,-39-39 15,39 39-15,14 0 0,-40-12 16,39 12-16,1 27 16,-14-40-16,27 40 0,0-1 15,13-25-15,0 25 16,13 14 0,0 0-16,14 14 0,-14-14 15</inkml:trace>
  <inkml:trace contextRef="#ctx0" brushRef="#br0" timeOffset="89587.24">4591 12581 0,'13'0'32,"-26"53"-32,13-27 15,-14-12-15,14 38 16,-13-25-16,13-1 0,-13 27 15,0-26-15,13 26 16,-14-40-16,14 13 0,-13 14 16,13-27-16,0 1 15</inkml:trace>
  <inkml:trace contextRef="#ctx0" brushRef="#br0" timeOffset="89880.06">4564 12475 0,'13'-13'0,"1"26"16,-1-13-16,13 13 15,-13 1-15,1-1 0,-1 0 16,0 0-16,0 14 15,-13-14-15,14-13 0,-14 26 16,0-12-16,-27 25 16,14-25-16,0-1 0,-1 0 15,1-13-15,-13 13 16,13-13-16,-1 0 0,1 0 16,0 0-16</inkml:trace>
  <inkml:trace contextRef="#ctx0" brushRef="#br0" timeOffset="90360.37">5014 12224 0,'0'13'16,"0"27"-1,0-27-15,-13 66 16,13-52-16,-14-1 0,1 40 15,0-39-15,0 52 16,-1-13 0,1-26-1,13-27-15,0 14 16,13-41 0,-13 1-16</inkml:trace>
  <inkml:trace contextRef="#ctx0" brushRef="#br0" timeOffset="92105.33">11007 12462 0,'-14'-13'0,"-25"-14"15,26 14-15,-1 13 0,-12-13 16,13 13-16,-1 0 16,1 0-16,0 0 15,0 13-15,13 0 16,0 0-16,26 14 16,1-1-1,12 27-15,-25-40 16,12 27-16,-26-27 15,13 40-15,-13-39 16,0 25-16,-13-26 16,0 1-1,13-1-15,-13-13 0,-1 0 16,1-13-16,13-1 16</inkml:trace>
  <inkml:trace contextRef="#ctx0" brushRef="#br0" timeOffset="92387.53">11060 12594 0,'0'0'0,"13"0"0,0-13 0,13 13 15,1 0-15,-14-13 0,14-1 16,-14 14-16,-13-13 0,13 0 16,0 0-16,-13-14 15,-13 14-15,0-13 16,0 26-16,-27 0 15,13 13-15,-12 27 16,39-27-16,-13 26 16,-1-12-16,14-1 15,0 1-15,27 26 16,-14-40-16,0 0 0,27 0 16,-27-13-16,14 0 0,-1-13 15,-13 13-15,27-26 16</inkml:trace>
  <inkml:trace contextRef="#ctx0" brushRef="#br0" timeOffset="92574.52">11417 12250 0,'-13'40'16,"-1"-27"-16,14 14 0,-13 12 15,0-12-15,13-1 0,-13 27 16,-1-26-16,1 39 15,13-53-15,-13 27 16,13-27 0,13-13-1</inkml:trace>
  <inkml:trace contextRef="#ctx0" brushRef="#br0" timeOffset="92794.93">11496 12211 0,'-13'52'0,"0"-38"16,-1 65-16,1-53 16,0 1-16,0 13 0,13-14 15,0 1-15,-13 39 16,13-53-16,0 13 15,13 1-15,-13-14 0,13 0 16</inkml:trace>
  <inkml:trace contextRef="#ctx0" brushRef="#br0" timeOffset="93259.69">11562 12515 0,'27'-13'16,"-14"13"-16,0-14 15,14 14-15,-14-13 0,0 13 16,0-26-16,1 26 16,-1-14-16,-40 14 31,14 0-31,0 14 0,-14 12 15,14-13-15,0 14 0,-13 26 16,26-40 0,-14 27-16,14-14 0,0-13 15,27 14 1,-14-27-16,13-13 16,1-14-1,-27 14-15,26-40 16,-26 40-16,14-27 15,-1 27-15,13-27 16,-12 27-16,25-14 16,-26 27-16,27-13 15,-27 0-15,14 13 16,-14 0-16,27 0 16,-14 13-16,1-13 15,-14 13-15,0 1 0</inkml:trace>
  <inkml:trace contextRef="#ctx0" brushRef="#br0" timeOffset="94066.32">12118 12330 0,'0'-53'15,"0"26"-15,26 1 16,-26 13-16,14 13 0,12-27 16,1 14-16,-14 13 0,40-13 15,-40 13-15,27 26 16,-27-13-16,0 1 0,0 38 16,-13-38-1,-13 39-15,0-40 0,-27 66 16,27-52-16,-27 12 15,14-12-15,13-14 16,-54 40-16,54-40 16,-27 0-16,27 1 0,-26-14 15,52 0 17,26-14-17,-25 14-15,52 14 16,-40-14-16,27 13 15,-26-13-15,-1 0 0,14 0 16,-14 13-16,1-13 0,39 13 16,-40-13-16</inkml:trace>
  <inkml:trace contextRef="#ctx0" brushRef="#br0" timeOffset="94355.54">12832 12343 0,'27'0'15,"-1"0"-15,40 0 16,-39 0 0,-1 0-16,-12 0 0,25 0 15,-26 0-15,1 0 16,-1 0 0</inkml:trace>
  <inkml:trace contextRef="#ctx0" brushRef="#br0" timeOffset="94625.82">13084 12277 0,'-14'-14'0,"28"14"15,-1 0 1,0 14-16,14-1 16,-14 0-16,0 0 0,13 1 15,-12-1-15,-1 26 16,-13-25-16,-27 12 15,27-13-15,-13 1 16,-40 12-16,40-13 16,-27 1-16,27-14 15,0 13-15,-13 0 16,39-13 15,13 0-31</inkml:trace>
  <inkml:trace contextRef="#ctx0" brushRef="#br0" timeOffset="100720.83">13983 12184 0,'-13'0'16,"13"-13"-16,13 0 31,14 26-15,-14 0-16,0 0 0,27 27 15,-27-27-15,14 40 16,-14-26 0,0 12-16,-13-26 0,0 54 15,0-54-15,-13 40 16,13-27-16,-27 1 15,14-14-15,0 0 0,-14 0 16,14 1-16,0-14 0,-27 13 16,14-26-1,-1-14-15,27 14 0,-13-14 16,13 14-16</inkml:trace>
  <inkml:trace contextRef="#ctx0" brushRef="#br0" timeOffset="101208.53">13996 12144 0,'14'0'16,"25"-13"0,-12 13-16,39 0 15,-53 0-15,40 0 16,-26 0-16,-1 0 0,40 0 15,-53 0-15,27 0 16,-27 0-16,1 0 16,-14 13-1,-14 14 1,1-14-16,-13 14 16,26-14-16,-14 13 0,-12 14 15,26-27-15,-26 53 16,26-39-16,0 26 15,0-40-15,13 27 16,-13-27-16,26 13 16,-13-26-16,1 0 15,-1 0-15,0-13 0,14 0 16,-14 0-16,-13-14 0,13-26 16,-13 27-16,0-14 15,-13 14-15,13-1 0,-13-13 16,13 27-16,-14 0 15,1-13-15,13 12 16,-13 14-16,13-13 16,0 26-1</inkml:trace>
  <inkml:trace contextRef="#ctx0" brushRef="#br0" timeOffset="101588.68">14698 12568 0,'-14'0'15,"14"13"17,14-13-17</inkml:trace>
  <inkml:trace contextRef="#ctx0" brushRef="#br0" timeOffset="102044.48">15002 12224 0,'-13'-53'0,"-1"53"16,1 0-1,-13 13-15,-1 0 16,27 14-16,-13-14 0,-13 40 16,26-40-16,0 27 15,0-27-15,26 40 16,-13-40-16,0-13 16,1 0-1,12-26 1,-13 12-16,14-38 0,-14 38 15,0 1-15,-13-13 16,14 12-16,-14 1 0,13 13 0,-13-13 16,0 39-1,0-12-15,-13 65 16,13-66-16,0 40 16,0-40-16,0 14 0,0-1 15,0-12-15,0-1 0,0 26 16,13-25-1,26-28 1</inkml:trace>
  <inkml:trace contextRef="#ctx0" brushRef="#br0" timeOffset="102408.59">15465 12158 0,'0'0'0,"0"-40"0,0 13 0,-13 27 15,-14-13-15,14 13 0,-13 13 16,-14 14-16,13-14 16,14 14-1,0-14-15,13 0 0,0 0 16,0 1-16,13 12 0,0 0 16,1-26-16,-1 14 0,27-14 15,-1-14-15,-12 1 16,-14 0-16,13 0 15,-12 0-15,-14 26 16,-14 40 0,14-27-16,-26 40 15,26-39-15,-13 12 16,-1-12-16,1 39 16,13-53-16,0 27 15,-13-27-15,13 14 16,-13-27-1,13 13-15</inkml:trace>
  <inkml:trace contextRef="#ctx0" brushRef="#br0" timeOffset="103347.91">6932 12793 0,'0'-14'0,"-13"14"16,13-13 0,79-13-1,-52 26-15,118-27 16,-92 14-16,159-13 16,-146 26-16,79-14 15,-65 1-15,65 13 16,-65 0-16,-1 0 0,14 0 15,-40 0-15,13 0 0,159 13 16,-186-13-16,80 14 16,-92-14-16,13 0 15,-27 0-15,0 0 16</inkml:trace>
  <inkml:trace contextRef="#ctx0" brushRef="#br0" timeOffset="103859.99">7686 12065 0,'0'-26'15,"0"12"-15,13 1 0,14 0 16,-14 0-16,40-14 16,-40 27-16,40-13 15,-40 13-15,40 0 16,-39 0-16,-1 0 0,26 13 16,-25 0-16,-1 1 15,-13-1-15,0 0 16,-13 14-16,-1-1 0,1 0 15,0-12-15,-27 39 16,27-40-16,-13 13 16,12-12-16,1-1 0,13 26 15,-13-39-15,13 14 16,26-1 0</inkml:trace>
  <inkml:trace contextRef="#ctx0" brushRef="#br0" timeOffset="103975.68">7938 12435 0,'0'0'15,"-27"27"-15,27-14 16</inkml:trace>
  <inkml:trace contextRef="#ctx0" brushRef="#br0" timeOffset="118003.78">7223 12277 0,'-13'-27'15,"0"1"1,13-1-16,-14 14 16,28 13-1,-1 27 1,-13-1-16,0 27 16,13-27-16,-13 27 15,0-26-15,0-1 16,13-13-16,-13 1 15,0-28 1,0-12 0,0-1-16,14 14 0,-14-40 15,0 27-15,13-1 16,0-39-16,0 53 16,14-27-16,-14 27 15,13 26 1,-12 27-16,-14-27 15,13 53-15,-13-39 0,0-14 16,0 27 0,13-27-16,-13 0 0,0 0 15,0-26 1,13-40 0,-13 27-16,14-14 15,-1 14-15,0-27 16,0 40-16,0-14 15,1 27-15,-1 13 0,0 14 16,-13-14-16,13 14 0,-13 12 16,14-12-16,-14-14 0,0 40 15,0-40-15,0 40 16,13-40-16,0 0 16,0-26-1</inkml:trace>
  <inkml:trace contextRef="#ctx0" brushRef="#br0" timeOffset="118326.07">7686 12144 0,'0'-13'16,"-13"13"-16,13 13 0,-13 1 16,-1-1-16,-12 40 15,13-27-15,0 14 16,13-27-16,0 0 15,0 14-15,0-14 0,13 13 16,0-26 0,0-13-16,0 0 15,1 0-15,-1 0 16,0-27-16,0 40 16,-13-13-16,14 26 31,-14 0-31,0 27 15,13-27-15,-13 13 16,13-12-16</inkml:trace>
  <inkml:trace contextRef="#ctx0" brushRef="#br0" timeOffset="118597.97">7818 12369 0,'14'0'16,"-14"-13"15,13 13-15,-13-13-16,13-40 0,-13 26 15,13-12-15,-13 26 0,14-27 16,-1 13-16,0 1 16,0 13-16,1 26 15,-1 0-15,0 27 16,-13-27-16,13 40 15,-13-40-15,0 67 16,0-67-16,13 26 16,-13-12-16,0-14 0,14 0 15,-14 1-15,13-14 16</inkml:trace>
  <inkml:trace contextRef="#ctx0" brushRef="#br0" timeOffset="118986.19">8321 11893 0,'0'-13'0,"0"26"16,0 40-1,-13 0-15,13-13 0,0 39 16,-13-39-16,13 39 16,0-39-16,0-14 0,0 53 15,0-52-15,13 39 16,0-53-16,0-13 16</inkml:trace>
  <inkml:trace contextRef="#ctx0" brushRef="#br0" timeOffset="121262.1">8652 11999 0,'-119'-172'0,"92"132"16,-52-26-16,26 40 16,0-1-16,-53-26 0,53 40 15,-13-13-15,-145-1 16,144 27-16,-78 13 15,66 1-15,-1-1 0,-145 93 16,93-27-16,-14 53 16,54-26-16,26-13 0,-27 52 15,67-65-15,-1-1 0,14 66 16,13-65-16,13 52 16,14-79-16,78 106 15,-52-106-15,66 13 16,-52-26-16,12-14 0,93 0 15,-93-12-15,14-1 0,52-13 16,14-27-16,-66 14 0,171-53 16,-131 40-16,-41-14 0,120-66 15,-119 53-15,39-39 16,-79 39-16,0-13 0,-14 13 16,28-66-16,-54 52 15,0 1-15,0-66 0,-26 79 16,0-13-16,-40-66 15,13 79-15,0 0 0,-145-93 16,26 80 0,80 40-16,-199-14 0,186 40 15,39 0-15,-291 40 16,251-14-16,-52 14 16,79-14-16,26-12 0,-40 38 15,67-38-15</inkml:trace>
  <inkml:trace contextRef="#ctx0" brushRef="#br0" timeOffset="122402.57">7858 9644 0,'0'-53'15,"-13"40"-15,0 0 0,-14-14 16,14 14-16,-13 13 0,-27-13 16,13 0-16,0 13 15,-26 0-15,-13 26 0,13-26 16,-54 40-16,68-14 0,-15-13 15,-65 54-15,66-28 16,0 1-16,-40 52 0,53-39 16,0-13-16,-13 53 15,40-40-15,-1-14 0,14 54 16,66 13-16,-27-80 16,14 1-16,66 12 0,-53-12 15,172 13-15,52-40 16,-237 0-1,211-14-15,-145 14 0,185-39 16,-198 25-16,92-25 16,-105 25-16,-14-12 15,79-27-15,-92 27 16,26-41-16,-52 28 0,-1 12 16,1-52-16,-27 52 0,-53-105 15,13 92 1,-79-79-16,66 93 15,-119-80 1,106 80-16,-66-27 16,66 26-16,-14 14 0,-65-27 15,65 27-15,1 0 0,-159 0 16,198 13-16,-224 26 16,198-26-16,-67 40 15,67-27-15,13 14 0,-53 25 16,67-25-16,-1 13 15,-13 26-15,27-27 0,12 1 16,-12 0-16,13 39 16,13-52-16,0 26 15,0-27-15,0 27 0,26 0 0,-13-27 16,1-12-16,65 38 16,-53-38-16,41-1 15,-28-13-15,14 0 0,0 0 16,146-27-1</inkml:trace>
  <inkml:trace contextRef="#ctx0" brushRef="#br0" timeOffset="123475.87">8440 11827 0,'27'-79'16,"-27"52"-16,-27-13 16,1 14-16,-54-14 15,54 14-15,-53-1 16,26 14-16,-40 0 15,40 0-15,-13 13 0,-27 0 16,54 0-16,-80 13 0,-27 13 16,67 1-16,-146 79 15,145-67-15,-131 94 16,105-41 0,-79 93-16,79-13 15,53 0 1,66-13-1,53-13 1,-26-107-16,39 41 16,-26-54-16,0 1 0,146 52 15,-133-53-15,93 1 16,-80-14-16,93 0 16,-79-13-16,-1 0 0,199-13 15,-198 0-15,105-14 16,-105 14-16,-1 0 0,80-27 15,-79 14-15,53-27 16,-67 26-16,93-65 16,-119 52-16,26-26 15,-39 26-15,-14 1 0,1-41 16,-14 41-16,-13 12 0,-26-79 16,12 53-16,-12 14 0,-93-94 15,66 94-15,-66-27 16,53 26-16,0 13 0,-93-39 15,66 40-15,-158-27 16,171 40-16,-144-14 16,144 27-1,-39 0-15,93 0 0,-1 0 16,-65 13-16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27T20:53:56.74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2060"/>
    </inkml:brush>
    <inkml:brush xml:id="br2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3321 5847 0,'-14'-13'0,"1"-13"0,-13-1 15,12 14 1,-25 0-16,25-1 16,-52 1-16,53 0 15,-66 13 1,52 0-16,-79 0 15,67 13-15,-27 0 16,26 1-16,0-1 0,-52 53 16,52-53-16,0 40 15,14-26-15,-1-1 0,-12 93 16,39-79-16,0 13 16,13 13-16,0-26 0,27 39 15,-14-53-15,14 14 16,39 0-16,-26-14 0,-13-12 15,79 25-15,-66-39 0,13 13 16,93-13-16,-67 0 16,80-39-1,-106 26-15,27-40 16,-40 39-16,-13-12 0,26-40 16,-40 39-16,1-12 0,-1-41 15,-26 41-15,0-14 16,-13-14-16,0 28 0,-27-41 15,14 41-15,-1-1 0,-26-13 16,14 27-16,-1-1 0,-53-26 16,54 53-16,-14-26 15,26 26-15,-39 0 16,53 0-16,-27 0 16</inkml:trace>
  <inkml:trace contextRef="#ctx0" brushRef="#br0" timeOffset="5678.92">4128 6707 0,'13'-13'0,"0"-27"15,-13 27-15,0 0 16,0 0-16,-13-27 15,0 27-15,-1-14 16,-12 27-16,-27-26 16,26 13-16,-25-1 15,25 14-15,-66 0 16,-12 14 0,65-14-16,-119 26 15,106-13-15,-53 14 16,40-14-16,13 0 0,-66 27 15,53-14-15,13 1 0,-66 26 16,66-27-16,-13 14 0,-40 13 16,53-14-16,14-12 0,-54 39 15,67-26-15,-14-14 0,-26 67 16,53-54-16,-1 28 16,14-54-16,27 26 15,26 41-15,-27-54 16,67 14-16,-54-27 15,67 14-15,-40-14 0,1 0 16,157 14 0,-157-14-16,105 0 0,-106-13 15,26 0-15,80 0 16,53-13 0,-145 13-16,-1-13 0,80-14 15,-80 14-15,67-27 0,-80 27 16,0-13-16,0-1 0,106-39 15,-132 39-15,92-52 16,-106 53-16,41-27 16,-54 26-16,13 1 0,14-67 15,-40 67-15,13-40 16,-26 13 0,-40-27-16,40 54 15,-40-14-15,13 14 0,-66-27 16,67 40-16,-54-1 15,40 1-15,-92 0 16,92 13-16,-93 0 16,107 0-16,-107 0 15,93 13-15,-39-13 16,52 13-16,-66-13 16,66 14-16,1-14 15,12 0-15,14 0 16,13 13-16,13-13 15</inkml:trace>
  <inkml:trace contextRef="#ctx0" brushRef="#br0" timeOffset="33021.12">3545 8930 0,'14'0'0,"-14"-14"16,13 1 0,-26 26-1,-14 40 1,14-26-16,-40 65 15,40-65-15,-27 39 16,14-26-16,-27 52 16,40-65-16,-27 12 15,27-12-15,13-14 0,-14 0 16,1-13-16,0-13 16,13-27-1</inkml:trace>
  <inkml:trace contextRef="#ctx0" brushRef="#br0" timeOffset="33241.54">3254 8916 0,'14'-39'16,"-1"52"0,0 27-1,-13-14-15,13 1 0,14 26 16,-14-14-16,0-12 0,14 39 15,-14-26-15,0-14 0,27 40 16,-27-39-16,0 12 0,27 1 16,-27-27-16,27 27 15,-40-27-15,40-26 16</inkml:trace>
  <inkml:trace contextRef="#ctx0" brushRef="#br0" timeOffset="33480.3">3770 9141 0,'0'0'0,"14"0"31,12 0-15,-13 0-16,14-13 15,26 13-15,-40 0 16,53-13-16,-53 13 16,14 0-16,-14 0 15,0 0 1</inkml:trace>
  <inkml:trace contextRef="#ctx0" brushRef="#br0" timeOffset="33774.51">3956 9036 0,'-14'-14'0,"28"1"16,12 13-1,-13-13-15,14 13 16,-14 0-16,27 13 16,-27-13-16,0 13 0,14 1 15,-27-1-15,13 0 16,-13 0-16,-13 14 15,13-14-15,-40 13 16,27-12-16,-14 12 16,14-26-1,0 13-15,-1-13 0,14-13 32,14 0-17</inkml:trace>
  <inkml:trace contextRef="#ctx0" brushRef="#br0" timeOffset="34171.97">4445 8811 0,'13'0'31,"0"13"-31,14 40 16,-14-40-16,14 27 15,-14-1 1,27 1-16,-27-13 16,13-1-16,-26-13 15,13-13 1,1-13-1</inkml:trace>
  <inkml:trace contextRef="#ctx0" brushRef="#br0" timeOffset="34611.57">4789 8784 0,'0'0'15,"-13"0"-15,-1 27 16,1-14 0,0 13-16,-13 1 15,12-1 1,1-13-16,0 14 16,0-27-16,13 13 15,0 0-15,0 1 16,-14-1-1,14 0-15,0 14 16,0-14-16,0 0 0,0 13 16,0-12-16,0-1 0,0 27 15,0-27-15,0 40 16,0-40-16,0 27 16,-13-1-16,13 1 15,0-27-15,0 40 16,-13-53-16,13 13 15,0 1 1,13-28 0,0-12-1,-13 13-15,14-27 16,-1 27-16</inkml:trace>
  <inkml:trace contextRef="#ctx0" brushRef="#br0" timeOffset="37045.33">6271 9022 0,'0'-13'0,"0"26"47,0 27-47,0-14 16,0 1-16,0 13 0,0 26 15,0-40-15,0 14 0,0 26 16,0-26-16,0-14 0,13 80 16,-13-93-1,0 14-15,-13-41 16,13 1-1</inkml:trace>
  <inkml:trace contextRef="#ctx0" brushRef="#br0" timeOffset="37327.08">6231 8996 0,'26'-27'0,"-52"54"0,52-67 0,-12 40 16,39 13-16,-40-13 15,40 27-15,-27-14 16,14 27 0,-27-27-16,0 40 15,-13-40-15,-13 53 16,0-52-16,-14 12 16,14-13-16,0-13 0,-27 27 15,14-27-15,13 0 0,-40 13 16,39-13-1,1-13-15,26-14 16,1 14 0</inkml:trace>
  <inkml:trace contextRef="#ctx0" brushRef="#br0" timeOffset="37676.26">6628 9036 0,'-13'0'16,"13"-14"-16,-27 28 16,14-1-16,-14 0 15,27 0-15,-13 0 0,0 27 16,13-27-16,0 14 16,13-1-1,0 1-15,-13-14 16,14-13-16,-1 0 15,13 0-15,-26-13 16,27-14-16,-27 14 0,13 0 16,0-14-1,-13 14-15,0 0 0,14 0 16,-14-1 0,13 14-1,-13 14-15,13-1 16,0 0-16,0 0 15</inkml:trace>
  <inkml:trace contextRef="#ctx0" brushRef="#br0" timeOffset="37835.83">6760 9181 0,'-13'-13'16,"13"0"-16,0-1 15,13-12 1,0-14-16,14 27 15,-27 0-15,39-14 16,-25 14-16,-1 0 16,0 13-16</inkml:trace>
  <inkml:trace contextRef="#ctx0" brushRef="#br0" timeOffset="38126.07">7038 8731 0,'-13'-13'15,"26"26"-15,-13 0 16,0 1-16,13-1 0,-13 27 16,0-27-16,13 66 15,-13-52 1,0 39-16,0-40 15,0 54-15,14-54 16,-14 14-16,0-27 0,0 0 16,0 1-1,-14-14 1,14-27-16,-13 14 16</inkml:trace>
  <inkml:trace contextRef="#ctx0" brushRef="#br0" timeOffset="38312.6">6959 8996 0,'-14'0'0,"14"-13"15,14 13-15,-1-14 16,26 1-16,-12 13 16,-14 0-16,40-13 15,-40 13-15,14 0 0,12-13 16,-12 13-16,-14 0 0,14 0 15,-14 0-15,0 0 0,27 13 16</inkml:trace>
  <inkml:trace contextRef="#ctx0" brushRef="#br0" timeOffset="38568.55">7527 8956 0,'-39'13'15,"39"1"-15,26-14 16,-13 0 0,67-14-16,-14 1 15,-13 0 1,-27 13-16,14-13 15,-27-1-15,14 14 0,-14-26 16</inkml:trace>
  <inkml:trace contextRef="#ctx0" brushRef="#br0" timeOffset="38819.94">7805 8824 0,'-39'-13'16,"25"-1"-16,28 14 31,12 14-16,-13-14-15,14 13 0,-1 0 16,1-13-16,-14 13 0,0 14 16,0-14-16,-13 0 15,14 14-15,-28-1 16,1 14-16,0-40 0,-40 40 16,40-40-16,-27 13 15,27-13-15,0 13 16,-1-13-16,28 0 31</inkml:trace>
  <inkml:trace contextRef="#ctx0" brushRef="#br0" timeOffset="39523.37">8162 8943 0,'14'-13'16,"-1"26"-16,-13 0 15,13 14-15,0-14 16,1 27-16,-14-27 0,0 0 15,13 27-15,-13-27 16,13 0-16,-13 0 16,0-26-1,0 0 1,0-14-16,0 14 0,13-53 16,-13 40-16,40-41 15,-27 54-15,27-26 16,0 39-1,-14 26 1,0 27 0,-26 0-16,0-13 15,0-14 1,0-13 0,0-39-1,0 13-15,0-40 16,14 26-1,-1 14 1,0 13-16,0 13 16,1 0-16,-1 27 15,-13-27-15,13 40 16,-13-40-16,13 14 16,0-27-1,1 0-15</inkml:trace>
  <inkml:trace contextRef="#ctx0" brushRef="#br0" timeOffset="39835.54">8758 8916 0,'-40'-13'16,"27"13"-16,-27 40 15,40-27-15,-26 40 16,26-40-16,0 14 15,0-14-15,13 40 16,0-40-16,0 0 16,1-13-16,-1 0 15,13-13-15,-13 0 16,1 0-16,-1-1 0,0-12 16,0 13-16,1 0 15,-14-1-15,13 14 16,0 14-1,-13-1-15,13-13 16,-13 13-16,14-13 0,-14 13 16,13 0-16</inkml:trace>
  <inkml:trace contextRef="#ctx0" brushRef="#br0" timeOffset="40116.67">8943 9128 0,'0'-13'31,"0"0"-15,0-14-16,0 1 16,13-54-16,0 41 15,1 25-15,12-25 16,-26 26-16,13 13 16,1 0-16,-1 26 15,0 0 1,-13-12-16,0-1 0,13 27 15,-13-14-15,0-13 0,13 27 16,1-27-16,-1 0 16,0-26 15</inkml:trace>
  <inkml:trace contextRef="#ctx0" brushRef="#br0" timeOffset="40335.65">9155 9088 0,'0'0'0,"26"14"15,-26-1-15,13-13 16,14 0 0,-1 0-1,-13-13-15,1-14 16,-1 1 0,0-1-16,-13-12 15,0 12-15,0-39 16,0 53-16,0-27 15,0 14-15,0-1 16,0 14-16,0 0 16,-13 13-16</inkml:trace>
  <inkml:trace contextRef="#ctx0" brushRef="#br0" timeOffset="40677.78">9459 9168 0,'-27'-13'16,"14"-1"-16,-13-39 15,26 27-15,-14-53 16,14 52-16,0-52 15,14 26-15,-1-13 16,-13 39-16,13 1 0,14-54 16,-14 67-16,27-13 15,-27 12-15,0 1 16,27 13-16,13 13 16,-40 27-1,-26 0 1,-1 0-1,-12-14-15</inkml:trace>
  <inkml:trace contextRef="#ctx0" brushRef="#br0" timeOffset="41058.17">9379 8824 0,'-66'26'16,"132"-52"-16,-118 52 31,104-26-15,-25 0-16,39 0 0,-39-13 15,52 13 1,-66-13-16,53 0 16,-39-1-16,-14 1 15,-26 13 1,-14 13 0,14 1-16,-13 12 15,12-13-15,14 1 0,-13 25 16,0-26-16,13 1 0,0 12 15,0-13-15,13 14 0,14-27 16,-14 0 0,13-13-1,-12 13-15,25-14 0,-26 14 16,14 0 0,-14 27-1,-13-14-15,13 0 16,1-13-16,38 0 15,-25-13-15</inkml:trace>
  <inkml:trace contextRef="#ctx0" brushRef="#br0" timeOffset="41404.05">10041 8771 0,'0'0'16,"-13"-27"-16,-1 14 0,1 26 15,-13 1-15,13-1 0,-14 0 16,1 27-16,12-14 15,14 1-15,-13 26 16,13-27-16,13 27 16,1-40-16,-1 1 0,13 12 15,1-26-15,-14 0 0,27 0 16,-27-13-16,40-40 16,-40 0-16,0 26 15,1-39-15,-14 27 0,13 12 16,-13-13-16,13 14 15,-13 13-15,0 0 0,13 13 16,-13 13 0,0 40-16,0-40 15,-13 66-15,13-52 16,-13 26 0,13-40-16,-13 27 15,-1-40-15,1 13 16</inkml:trace>
  <inkml:trace contextRef="#ctx0" brushRef="#br0" timeOffset="41718.21">9988 8916 0,'-13'-13'15,"13"0"-15,26-13 16,-13 26-16,27-14 16,-27 14-16,14 0 15,-14 0-15,14 0 0,-1 27 16,-13-14-16,0 0 0,1 27 15,-14-27-15,13 0 0,0 27 16,-13-13-16,0-14 0,13 26 16,1-25-16,-1-1 0,0 0 15,-13 0-15,13-13 16,1-13-16,-1 13 0,13-53 16,-26 40-16,13-40 15,-13 27-15,14-1 16,-1-26-16,-13 40 0,26-40 15,-12 40 1,-1 13 0,-13 26-1</inkml:trace>
  <inkml:trace contextRef="#ctx0" brushRef="#br0" timeOffset="42083.97">10464 8983 0,'0'0'0,"0"-14"16,14-12-1,-14 13-15,13-1 16,0-25-16,0 26 16,0-1-16,1 1 15,-1 13 1,0 13 15,0-13-31,-26 14 31,-13 12-15,-1 14 0,14-1-1,13-25-15,-13 39 16,13-40-16,0 0 16,13 13-16,0-12 0,14-14 15,-14 0-15,27 0 16,-27-14-16,13 14 15,14-26-15,-27 26 0,40-40 16,-40 27-16,27 0 16</inkml:trace>
  <inkml:trace contextRef="#ctx0" brushRef="#br0" timeOffset="42709.87">10742 8903 0,'0'13'31,"0"14"-15,0-14-16,13 14 15,-13-14-15,0 0 16,0-13 15,0-40-15,14-13 0,-1 40-16,13-40 15,1 40-15,-14-13 0,53-14 16,-39 27-16,12-1 0,27 1 15,-39 13-15,12 0 0,14 0 16,-13 13-16,-13 1 16,-14-14-16</inkml:trace>
  <inkml:trace contextRef="#ctx0" brushRef="#br0" timeOffset="46538.98">2342 10081 0,'26'0'46,"-26"39"-46,0-25 16,-13 65-16,13-39 16,0-14-16,-13 40 0,13-26 15,-14-14-15,1 41 16,13-41-16,-13 0 0,13 14 16,0-13-16,0-14 0,-13 13 15,13-39 1,0 0-16</inkml:trace>
  <inkml:trace contextRef="#ctx0" brushRef="#br0" timeOffset="46995.76">2342 10094 0,'26'-40'16,"-52"80"-16,65-80 0,-12 27 15,-14 0-15,13 13 0,1 0 16,-14 0-16,53 13 16,-53 0-16,40 0 15,-39 14 1,-1-14-16,-13 14 16,0-14-16,-13 40 15,-1-40-15,-12 40 16,13-40-16,-40 40 15,40-40-15,-40 14 16,39-14-16,-39 0 16,40-13-16,13 13 15,-13-13-15,26 14 16,14-1 0,-14-13-16,40 26 15,-40-12-15,27 12 16,-27-13-16,27 14 15,-27-14-15,13 0 16,-26 0-16,14 1 0,-14-1 16,0 0 15,0-26-31</inkml:trace>
  <inkml:trace contextRef="#ctx0" brushRef="#br0" timeOffset="47303.94">2871 10491 0,'13'0'16,"-13"26"0,0-13-1,-13 40-15,13-26 16,0-14-16,-13 40 16,13-40-16,0 14 15,0-14-15,-14-13 16,28 0-16</inkml:trace>
  <inkml:trace contextRef="#ctx0" brushRef="#br0" timeOffset="49050.33">3479 9790 0,'0'-14'15,"-26"1"1,13 26-1,-1 14-15,1 12 16,13-12-16,-13-1 0,0 67 16,-1-53-16,14 13 0,-13 92 15,13-105-15,0 13 16,13 13-16,1 27 16,-1-67-16,13 14 15,-12-27-15,-1 0 0,0 0 16,40 1-16,-27-14 15</inkml:trace>
  <inkml:trace contextRef="#ctx0" brushRef="#br0" timeOffset="49462.51">3995 9975 0,'0'0'0,"0"-13"16,0-1 0,0 28-1,0-1 1,-26 40-16,13 0 16,-1-27-16,-12 27 15,13-27-15,-1 14 0,-12 13 16,13-26-16,-1-14 0,-12 26 15,13-25-15,0 12 16,-27 1-16,27-27 16</inkml:trace>
  <inkml:trace contextRef="#ctx0" brushRef="#br0" timeOffset="49695.89">3731 10041 0,'13'-13'16,"-13"26"0,26 13-16,-26-12 15,14-1-15,12 27 16,-13-14-16,0 0 0,14 41 16,-14-41-16,0 14 15,1-14-15,-14-13 0,26 40 16,-26-26-16,13-14 15,1-13-15</inkml:trace>
  <inkml:trace contextRef="#ctx0" brushRef="#br0" timeOffset="50060.81">4247 10014 0,'-14'0'16,"1"0"-1,26 0-15,1 0 16,12 0 0,-13 0-16,14-13 15,12 13-15,-25-13 16,25 13-16,-39-13 15,14 13-15</inkml:trace>
  <inkml:trace contextRef="#ctx0" brushRef="#br0" timeOffset="50239.34">4392 9909 0,'-13'-14'15,"0"14"-15,13 14 16,-14 12-16,14 1 15,0 12 1,0-12 0,0-14-16,0 13 15,0-12-15,14-1 16</inkml:trace>
  <inkml:trace contextRef="#ctx0" brushRef="#br0" timeOffset="50772.43">4657 9776 0,'0'14'47,"26"12"-31,-13-13-16,1 14 0,-1-14 0,13 40 16,-13-27-16,-13 1 0,40 79 15,-27-1 1,-13-38-1,-13 52 1,-27 13-16,14-79 16,13-27-16,-27 1 15,27-14-15,0 0 0,-14 0 16,14-13-16,0 0 16,26-13-1,-13 0-15,13 0 0</inkml:trace>
  <inkml:trace contextRef="#ctx0" brushRef="#br0" timeOffset="51653.72">8401 9962 0,'0'-14'16,"0"1"-16,0 26 15,0 27 1,13-14-16,-26 54 16,13-54-16,-14 40 15,1-26-15,0 13 16,0-26-16,13-1 0,-14 27 16,14-40-16,0 0 0,-13 14 15</inkml:trace>
  <inkml:trace contextRef="#ctx0" brushRef="#br0" timeOffset="52029.31">8374 9975 0,'53'-53'0,"-106"106"0,119-119 15,-53 52-15,27 1 0,-13 13 16,-14 0-16,13 27 15,-13-14-15,-13 0 0,0 14 16,0-14-16,0 26 0,-13 1 16,0-13-16,-27 26 15,27-27-15,-27 0 16,1 14 0,12-13-1,27-14-15,-13 0 0,26-13 16,1 0-16,12 13 15,-13 1-15,0-1 16,14 0-16,13 13 16,-27-12-16,26 12 15,-39-13-15,14 1 16,-1-1-16,0 0 16</inkml:trace>
  <inkml:trace contextRef="#ctx0" brushRef="#br0" timeOffset="52446.37">8718 10319 0,'0'-13'0,"0"-1"16,26 1 0,-12 13-16,-1-13 15,0 13-15,0 0 16,1 0-16,-1 0 16,13 26-1,-26-12-15,0 12 16,-13 0-16,0-12 0,0 12 15,-1-13-15,1 1 0,0 12 16,13-13-16,-13 1 16,13-1-16,0 0 15,13 0 1,0-13 0,14 0-16,-1-13 15,14 0-15,-27 13 16,0-13-16,0 13 0,1 0 15,-1-14-15,0 14 16,0-13-16</inkml:trace>
  <inkml:trace contextRef="#ctx0" brushRef="#br0" timeOffset="52751.71">9432 9737 0,'-13'-27'16,"0"40"-16,0-13 0,-14 27 15,1-1-15,13 1 0,-14 39 16,1-26-16,-1 52 15,14-52-15,0 13 0,0 39 16,13-39-16,0-13 0,13 66 16,0-80-16,13 27 15,1-39-15,26 12 16,-27-26-16,40 13 16</inkml:trace>
  <inkml:trace contextRef="#ctx0" brushRef="#br0" timeOffset="55056.37">9723 9895 0,'0'-13'0,"0"0"16,14 0-16,-14-1 16,0 1 15,0 40-16,0-14-15,0 0 0,0 27 16,0-14-16,0 1 0,-14 65 16,14-65-16,-13 26 15,13-14-15,0-12 0,-13 26 16,13-27-16,-13 14 16,13-14-16,0-12 0,-13 12 15,13-13-15,0 1 0</inkml:trace>
  <inkml:trace contextRef="#ctx0" brushRef="#br0" timeOffset="55702.36">9737 9935 0,'-14'-26'16,"1"26"-16,13-14 15,13 1 17,14 13-17,-14 0-15,14 0 16,-14 0-16,40 13 0,-40 1 0,13-14 15,1 13-15,-14 0 0,27 14 16,-40-14-16,13 0 16,-13 13-16,0-12 15,0 12-15,-26 1 16,12-14-16,-12 13 16,13-12-16,-1-1 0,-12 0 0,-1 0 15,1 0-15,0 1 16,12-14-16,1 13 15,0-13-15,13 13 0,-13-13 16,26 13 0,0 1-1,0-1-15,1-13 0,25 26 16,-26-26-16,1 14 0,25-1 0,-25-13 16,39 13-16,-40 0 15,26-13 1,-25 0-16,-1 13 15</inkml:trace>
  <inkml:trace contextRef="#ctx0" brushRef="#br0" timeOffset="56974.04">10610 10054 0,'-27'0'0,"14"0"15,0 0-15,26 0 32,0 0-17,14 0-15,26 0 16,-27 0-16,27 0 15,-40 0-15,14 0 0,26 0 16,-40 0-16,13 0 16,-12 0-16,-1 0 15</inkml:trace>
  <inkml:trace contextRef="#ctx0" brushRef="#br0" timeOffset="58598.49">11655 9816 0,'0'-13'16,"13"39"15,-39 27-15,12-26-16,1-1 0,-13 40 15,13-39-15,-27 39 16,27-40-16,-40 67 15,39-67-15,-12 27 16,13-39-16,0 12 0,-14 14 16,14-27-16</inkml:trace>
  <inkml:trace contextRef="#ctx0" brushRef="#br0" timeOffset="58825.22">11351 10014 0,'0'14'15,"13"25"1,-13-25-16,13 12 0,0 14 16,1-14-16,12 27 0,-13-40 15,0 14-15,14 13 0,-14-27 16,14 13-16,-14-13 0,0 1 15,14-1-15,-14-13 16,26 0-16</inkml:trace>
  <inkml:trace contextRef="#ctx0" brushRef="#br0" timeOffset="59068.66">11787 9829 0,'0'0'0,"13"0"15,1 0 1,39 0-1,-40-13-15,0 13 0,13 0 16</inkml:trace>
  <inkml:trace contextRef="#ctx0" brushRef="#br0" timeOffset="59262.77">11919 9763 0,'0'0'0,"0"13"0,-13 14 16,0-14-16,13 13 16,-13 1-16,13 26 15,-13-13-15,13-27 0,0 26 16,0-25 0,13 12-1</inkml:trace>
  <inkml:trace contextRef="#ctx0" brushRef="#br0" timeOffset="60829.67">12396 10160 0,'0'-13'32,"39"13"-17,-25 0-15,25 0 0,-12 0 16,-14 0-16,27 0 15,-14 0-15,14-13 0,-27 13 0,14 0 16,-14 0-16,-13-14 16</inkml:trace>
  <inkml:trace contextRef="#ctx0" brushRef="#br0" timeOffset="61004.21">12634 10081 0,'-27'26'15,"14"-26"-15,0 53 16,13-40 0,-27 53-16,27-26 15,-13 0 1,13-14 0</inkml:trace>
  <inkml:trace contextRef="#ctx0" brushRef="#br0" timeOffset="61393.17">13454 9856 0,'0'0'0,"13"0"15,-26 13 1,-13 40-16,12-27 15,-12 27-15,-1-26 16,-39 79-16,53-80 16,-40 40-16,40-39 0,-40 52 15,40-53 1,-27 14-16,27-27 16,0-13-1</inkml:trace>
  <inkml:trace contextRef="#ctx0" brushRef="#br0" timeOffset="61615.57">13084 9975 0,'13'13'0,"-13"0"15,13 27-15,0-14 0,1 1 16,12 26-16,-13-40 15,0 27-15,14-1 0,26 41 16,-13-27 0,-27-40-16,13 0 15,-26 0-15,13-13 0</inkml:trace>
  <inkml:trace contextRef="#ctx0" brushRef="#br0" timeOffset="62424.53">13679 9631 0,'-13'-27'0,"-14"14"15,27 0-15,0 26 16,27 14 0,-14-1-16,40 40 15,-40-26-15,27 26 16,-27-26-16,27 39 15,-27-39-15,0-1 0,0 54 16,-13-53-16,0-1 0,-13 41 16,13-54-16,-13 14 15,-27 13-15,27-27 0,-53 27 16,53-39-16,-14-1 16,1 13-16,-1-26 15,14 0-15</inkml:trace>
  <inkml:trace contextRef="#ctx0" brushRef="#br0" timeOffset="69582.64">2130 11311 0,'0'13'31,"-13"67"-15,13-54-16,-14 53 16,1-39-16,0 13 15,13-27-15,-13 27 16,13-26-16,0-1 0,-13 14 15,13-27-15,0 14 16,-14-41 0</inkml:trace>
  <inkml:trace contextRef="#ctx0" brushRef="#br0" timeOffset="69983.72">2090 11337 0,'0'0'16,"27"-26"-16,-14 13 0,40-27 16,-40 40-16,27-13 15,-14 13-15,-13 0 0,27 13 16,-27 0-16,-13 0 16,0 27-16,-13 26 15,-27-13 1,14-26-1,-1-14-15,-12 27 16,26-40-16,-27 26 16,27-26-16,13 13 15,13 1 1,27 12 0,-27-26-16,26 26 15,-25-12-15,25 25 16,-25-25-16,25 25 15,-25-12 1,-1-14-16,-13 13 16</inkml:trace>
  <inkml:trace contextRef="#ctx0" brushRef="#br0" timeOffset="70336.6">2646 11073 0,'0'0'0,"0"-13"0,0 26 15,0 0-15,-13 0 0,-1 53 16,1-26-16,0 39 16,13-39-16,-13 13 15,-1 93-15,14-93 16,-13 13-1,13-40-15,0 1 0,27 65 16,-14-65-16,0-1 0,40 1 16,-40-27-16</inkml:trace>
  <inkml:trace contextRef="#ctx0" brushRef="#br0" timeOffset="71470.46">3016 11576 0,'0'-14'0,"-13"14"31,13 40-15,0-27-16,0 0 0,0 27 15,0-13-15,0 39 0,-13 13 16,13-52-16,-13 52 15,13-53-15,-14 14 16,14-27-16,-13 14 16</inkml:trace>
  <inkml:trace contextRef="#ctx0" brushRef="#br0" timeOffset="71793.59">2977 11509 0,'26'-13'16,"-52"26"-16,52-39 0,-13 26 0,14 0 16,-14 0-16,40 26 15,-40-26-15,27 27 16,-27-14-16,13 27 15,-26-27-15,0 13 16,0-12-16,-13 12 16,0 1-16,-13-1 15,12-13-15,1-13 0,-27 14 16,14-14-16,-14 13 16,27-13-16,-13 0 15,26 13-15,-14-13 16</inkml:trace>
  <inkml:trace contextRef="#ctx0" brushRef="#br0" timeOffset="72330.03">3400 11523 0,'0'-14'16,"0"28"-16,-13-41 0,-1 27 15,-12 27 1,26-14-16,-26 40 16,12-40-16,1 27 15,13-27-15,0 0 0,0 14 16,0-14-1,13 13-15,1-26 16,-1 0-16,0-13 16,13 0-1,-12 0-15,-1-1 0,13-12 16,-26-1-16,14 14 0,-1 0 16,-13 0-16,13 13 0,-13-13 15,0 26 1,0 0-1,13 13-15,-13 1 16,13-14 0</inkml:trace>
  <inkml:trace contextRef="#ctx0" brushRef="#br0" timeOffset="72458.69">3506 11655 0,'13'-40'16,"0"14"-1,14-1 1,-14 14-16,13 0 0,-12 0 0,-1-14 16,0 14-16</inkml:trace>
  <inkml:trace contextRef="#ctx0" brushRef="#br0" timeOffset="72656.16">3850 11192 0,'0'0'0,"0"13"0,0 27 16,0-1 0,-14 28-16,1-41 15,13 27-15,-13-27 16,13 1-16,-13 26 16,13-27-16,-13-12 0,-1 52 15,14-53-15,-13 0 16</inkml:trace>
  <inkml:trace contextRef="#ctx0" brushRef="#br0" timeOffset="72816.05">3664 11589 0,'0'0'0,"-13"-13"0,26 13 16,-13-14-16,27 1 16,-1 0-16,1 0 15,-1 13-15,14-14 16,-27 14-16,14 0 0,-14 0 0,13 0 15,1 14 1,-14-14-16</inkml:trace>
  <inkml:trace contextRef="#ctx0" brushRef="#br0" timeOffset="73059.39">4154 11734 0,'0'40'16,"0"-27"-1,0 0-15,-13 27 16,0-27-16,13 1 0,-27 25 15,14-26-15,0 1 0,-1-1 16</inkml:trace>
  <inkml:trace contextRef="#ctx0" brushRef="#br0" timeOffset="73894.83">4471 11483 0,'0'-13'16,"0"52"0,0-12-1,0-1-15,0 1 16,0-1-16,0-13 0,0 40 15,-13-26-15,13-14 0,0 0 16,0 1 0,0-28-1,0-12-15,0-14 16,0 0-16,13 1 16,1 26-16,12-40 15,-13 39-15,27-12 16,-27 26-16,14 26 15,-14-12 1,0 39-16,-13-40 16,0 13-16,0-13 15,0 1 1,0-28 0,-13-25-1,13 26-15,26-67 16,-26 54-16,27-14 15,-14 27-15,0 13 16,1 0-16,-1 39 16,0-25-16,-13 39 15,0-40-15,0 27 16,0-1 0,0-26-16,0 14 15,13-27-15</inkml:trace>
  <inkml:trace contextRef="#ctx0" brushRef="#br0" timeOffset="74281.83">4908 11509 0,'0'0'15,"-13"0"-15,13-13 0,0 26 0,-13-13 0,-14 27 16,14-14-16,0 14 15,13-1-15,0 0 16,-14 1-16,14 13 16,0-27-16,14 27 15,-1-27-15,0-13 16,0-13 0,14-14-16,-14 14 15,13-40-15,-26 40 16,27-40-1,-14 40-15,0-27 16,-13 53 15,14 27-31,-14 13 16,0-27 0,13-13-16,-13 1 15,0-1-15,13-13 0</inkml:trace>
  <inkml:trace contextRef="#ctx0" brushRef="#br0" timeOffset="74599.49">5120 11695 0,'0'13'16,"13"-13"-1,-13-13 16,0-14-15,0 14-16,-13-27 0,13 1 16,0 12-16,0 14 0,13-67 15,0 54 1,0 13-16,14-14 16,-14 27-16,0 0 0,14 27 15,-14-14-15,-13 0 0,13 40 16,-13-26-16,0 12 15,0 1 1,0-27-16,0 27 16,0-27-16,0 14 15</inkml:trace>
  <inkml:trace contextRef="#ctx0" brushRef="#br0" timeOffset="75066.24">5305 11602 0,'0'53'16,"0"-106"-16,0 119 0,0-39 16,0-14-16,13 13 15,0-12-15,1-1 16,-1-26-1,13-14-15,-12 14 16,-1-27-16,-13 27 16,13-14-16,-13-12 15,0 12-15,13 1 0,-13-1 16,0 1-16,0 13 0,13-27 16,-13 27-16,0 0 0,0-1 15,0 1 1,14 26 15</inkml:trace>
  <inkml:trace contextRef="#ctx0" brushRef="#br0" timeOffset="75406.89">5569 11774 0,'-13'0'15,"26"0"-15,-26-13 16,13 0 0,0-14-16,0 14 0,0-14 15,0-26-15,0 27 16,0-27-16,13-13 15,-13 26-15,14-26 0,-1 40 0,0-14 16,14-13-16,-14 40 16,0-14-16,0 14 0,14 0 15,-1 13-15,-13 0 16,14 13-16,-14 0 0,0 40 16,-13-40-16,-13 40 15,0-39-15,0 12 16</inkml:trace>
  <inkml:trace contextRef="#ctx0" brushRef="#br0" timeOffset="75576.44">5530 11523 0,'-40'0'0,"53"0"32,14 13-17,-1-13-15,14 0 16,-14 0-16,-12 0 0,52-13 15,-40 13-15,40-14 16,-52 14-16,-1 0 16</inkml:trace>
  <inkml:trace contextRef="#ctx0" brushRef="#br0" timeOffset="75810.41">5821 11509 0,'13'-13'0,"-13"0"15,-13 13 1,0 0 0,-1 13-16,1-13 0,-13 27 15,26-14-15,-14 13 0,1 27 16,13-40-16,-13 14 15,13-14-15,26 14 16,-26-14-16,14-13 16,-1 0-16,27-27 15,-27 27-15,0-13 16,0 13-16,1 0 0,-1 0 16,0 0-1,13 13 1,-12-13-16,12 0 15,-13 0-15,1 0 16</inkml:trace>
  <inkml:trace contextRef="#ctx0" brushRef="#br0" timeOffset="76022.44">6165 11523 0,'-27'-27'15,"54"54"-15,-67-54 0,14 40 16,12 1-16,1-1 0,0 27 15,0-27-15,13 13 0,-14 14 16,14-27-16,0 0 16,27 40-16,-14-39 15,0-14-15,1 0 0,25-27 16,-25 14-16,-1 0 16,13-27-16,-13 13 0,1 1 15,-14 0-15</inkml:trace>
  <inkml:trace contextRef="#ctx0" brushRef="#br0" timeOffset="76174.53">6271 11377 0,'13'-13'0,"-13"26"16,0 27-1,0-27-15,-13 66 16,13-52-16,-14-1 0,1 54 16,0-54-16,13 14 15,0-14-15,-13-12 0,-1 12 16,1-26-1,13 13-15</inkml:trace>
  <inkml:trace contextRef="#ctx0" brushRef="#br0" timeOffset="76542.2">6085 11589 0,'0'0'0,"14"-13"0,-1-14 16,0 14-16,27 0 15,-27-1-15,27 14 16,-27 0-16,40 27 16,-40-27-16,14 40 15,-27-27-15,13 13 16,-13-13-16,13 1 16,-13-1-16,13 13 15,0-26-15,-13 14 16,14-14-1,-1-14-15,0-25 16,0 12 0,1-26-16,12 0 15,1 27 1,12-27 0,-26 53-1,1 0 1,-1 13-16,0 0 15</inkml:trace>
  <inkml:trace contextRef="#ctx0" brushRef="#br0" timeOffset="76823.55">6628 11562 0,'13'27'15,"0"-27"1,1 0 0,12-13-16,0-27 15,-12 0 1,-1 14-1,-13 12 1,-27 14-16,1 27 16,-14-1-1,40-12-15,-13 25 16,0-25-16,13-1 0,0 26 16,0-25-16,13 25 15,0-25 1,14-14-16,-14 0 15,0-14 1,0 14-16,1-13 0</inkml:trace>
  <inkml:trace contextRef="#ctx0" brushRef="#br0" timeOffset="77097.82">6853 11655 0,'0'26'15,"0"-52"-15,0 66 0,0-27 16,0 0 15,0-39-15,0 12 0,13-52-16,13 13 15,14 14 1,0 25-1,-27 14-15,53-13 16,-53 13-16,14 0 0,39 27 16,-53-27-16,40 26 15</inkml:trace>
  <inkml:trace contextRef="#ctx0" brushRef="#br0" timeOffset="77479.56">7263 11112 0,'0'0'16,"0"-13"-16,13 26 16,13 54-1,-12-41-15,25 40 16,-25-26-16,-1-14 0,0 67 16,0-53-16,1 79 15,-14-93-15,-14 67 16,1-53-16,13-1 0,-26 27 15,26-39-15,-14-1 0,-25 40 16,25-52-16,-12 12 16,13-39-1</inkml:trace>
  <inkml:trace contextRef="#ctx0" brushRef="#br0" timeOffset="79375.71">2421 11748 0,'0'-14'16,"13"14"-1,0 14 1,-13-1-1,0 0-15,0 0 16,-13 40-16,13-40 16,-13 27-16,0-27 0,13 14 15,0-14-15,0 0 32</inkml:trace>
  <inkml:trace contextRef="#ctx0" brushRef="#br0" timeOffset="80664.02">9340 11232 0,'13'13'16,"-13"26"0,-13-12-16,13-1 0,-27 27 15,27-26-15,-26 65 16,26-65-16,-13 26 0,13-27 16,0 1-16,-14 12 15,14-25-15,14-1 16</inkml:trace>
  <inkml:trace contextRef="#ctx0" brushRef="#br0" timeOffset="81006.75">9353 11192 0,'0'0'0,"26"-27"0,1 1 15,-14 26-15,27-13 16,-27 13-16,14 13 0,-1 0 15,-26 0-15,13 54 16,-13-41-16,-13 27 16,0-27-16,0-12 15,-27 39-15,-13-1 16,40-38 0,-40 12-16,26 1 15,27-14 1,27 0-1,-14 0 1,13 1-16,-12-1 0,12-13 16,1 26-16,-1-26 0,-13 13 15,14 1-15,-14-1 16,27-13-16,-27 13 16</inkml:trace>
  <inkml:trace contextRef="#ctx0" brushRef="#br0" timeOffset="81315.92">9657 11523 0,'14'-14'16,"-1"1"0,-13 26-1,0 1 1,0-1-16,0 13 15,-13-12-15,-1 12 0,1-13 16,13 0-16,-13 27 0,13-27 16,-13 14-16,13-14 15,0 0-15,13 14 16,0-14-16,14-13 16,-14 0-16,0 0 0,13 0 15,1 0-15,26-26 16,-40 26-16,27-14 15,-27 1-15,13 0 16</inkml:trace>
  <inkml:trace contextRef="#ctx0" brushRef="#br0" timeOffset="81633.24">10213 11020 0,'-13'-40'16,"-1"40"-16,-12 40 15,13-27-15,0 27 0,-27 79 16,13-66-16,1 53 15,26-53-15,-13-1 16,-1 81-16,14-107 16,27 93-16,-14-79 15,53 39-15,-39-65 16,26 12-16,-27-26 16,-13 0-16,14 0 0</inkml:trace>
  <inkml:trace contextRef="#ctx0" brushRef="#br0" timeOffset="86616.75">9869 6297 0,'13'-13'0,"0"13"31,1 13 1,-28 53-17,14-39-15,-13-1 0,0 27 16,0-26-16,-1 12 0,-12 41 15,26-54-15,-13 27 16,0-40-16,13 14 0,0-1 16,-14-13-16,14-26 31,0-13-31</inkml:trace>
  <inkml:trace contextRef="#ctx0" brushRef="#br0" timeOffset="86864.51">9816 6297 0,'26'-53'16,"-12"40"-16,12 0 15,-13 13-15,27 26 16,-27-13-16,1 1 0,12 25 16,-13-12-16,0 26 15,-13-40-15,-26 27 16,26-27-16,-13 0 15,-40 27-15,40-40 16,-27 13-16,13-13 16,-12 0-16,26 0 15,13-13 1</inkml:trace>
  <inkml:trace contextRef="#ctx0" brushRef="#br0" timeOffset="87540.89">10980 6363 0,'-13'-26'15,"13"39"1,0 13-16,0-12 15,0 12-15,0 1 16,0-14-16,0 40 16,0-40-16,0 13 15,0-39 1,26-26 0,-26 12-16,27-13 15,-14 27-15,0-13 16,27-14-16,-27 27 15,14 13-15,-1 0 16,-13 26 0,-13-13-16,0 1 0,14 12 15,-14-13-15,-14 27 16,1-40-16,13 13 16,0-26-16,13 0 15,1-53 1,-1 52-16,0-12 15,0 13-15,1 0 0,12-1 16,-13 28-16,0 25 16,-13-12-16,0 12 15,0-25 1,-13 65 0,13-66-16,0 14 15,0-14 1,13-26-16</inkml:trace>
  <inkml:trace contextRef="#ctx0" brushRef="#br0" timeOffset="88032.46">12554 6257 0,'-39'-26'15,"26"13"-15,-1 13 0,-39 0 16,40 0-16,-27 0 16,27 13-1,0 0-15,13 0 16,26 27 0,-12-40-16,12 40 15,-13-40-15,27 26 16,-13 14-16,12 0 15,-39-27-15,0 0 16,0 14-16,-13-27 0,-13 26 16,-1-26-16,14 13 0,-27-13 15,14 0-15,12 0 16,-25-13-16,26 13 0,13-26 16,13 12-1,13-12 1</inkml:trace>
  <inkml:trace contextRef="#ctx0" brushRef="#br0" timeOffset="88495.77">14036 6416 0,'-13'-13'0,"13"26"31,-13 53-31,-1-52 16,14 38-16,-13-25 15,0 66-15,0-54 16,0-12-16,-1 26 16,14-40-16,0 0 0,-13-13 15,13-13 1,0 0 0</inkml:trace>
  <inkml:trace contextRef="#ctx0" brushRef="#br0" timeOffset="88748.09">13983 6350 0,'40'-40'15,"-27"40"-15,14 0 0,26 0 16,-40 14-16,13 12 16,-13-13-16,-13 0 0,14 1 0,-14 25 15,0-25-15,0 12 0,-27 1 16,14-14-16,-27 26 15,27-39-15,-40 27 16,40-27-16,-27 0 16,27-13-1,0-14-15,26 1 16,-13 13 0</inkml:trace>
  <inkml:trace contextRef="#ctx0" brushRef="#br0" timeOffset="89138.63">14221 6496 0,'0'-14'47,"0"1"-32,0 0-15,0-14 0,14-26 16,-14 40-16,26-13 16,-13 13-16,1-1 0,12-12 15,-13 13-15,27-1 16,-27 14-16,14 0 16,-14 0-1,0 14-15,0 12 16,-13 27-1,0-13 1,0-1 0,0-25-16,0 25 0,0-12 15,-13-27-15,13 26 0,0-13 16,0-26 0,0 13-1</inkml:trace>
  <inkml:trace contextRef="#ctx0" brushRef="#br0" timeOffset="89473.74">14671 6231 0,'-13'-13'15,"0"13"-15,-14 39 16,14-25-16,-27 39 16,40-27-16,-13 14 15,0-27-15,13 13 0,13 14 16,-13-27-16,27 1 15,-14-14-15,0 0 16,40-27 0,-40 27-16,14-26 15,-14 12-15,0 1 0</inkml:trace>
  <inkml:trace contextRef="#ctx0" brushRef="#br0" timeOffset="89709.11">14737 6403 0,'14'-13'0,"-1"-1"31,0 1-15,0 0-1,0 13-15,-13-13 0,14 0 16,-14-1 0,-14 14-1,1 14 1,0-1-16,13 0 0,-13 40 16,13-40-16,0 14 15,13-14-15,40 13 16,-27-26-16,14 14 15,-14-14 1,27-27-16,-39 27 16,-1-13-16</inkml:trace>
  <inkml:trace contextRef="#ctx0" brushRef="#br0" timeOffset="90512.07">10081 6363 0,'0'-26'16,"26"-14"-16,-26 27 16,13-14-1,-13 14-15,-13 0 32,0 53-17,0-27-15,-1 27 16,1-27-16,13 0 0,-13 27 15,13-27-15,0 0 0,13 14 16,0-14-16,1-13 16,12-13-1,-13 13-15,1-14 16,-1 1-16,0 13 0,0-13 16</inkml:trace>
  <inkml:trace contextRef="#ctx0" brushRef="#br0" timeOffset="90696.39">10186 6403 0,'0'0'31,"0"13"-31,0-26 47,0 0-31,14-1-16,-14 1 16,26-26-16,-26 25 15,27-12-15,-14 13 16,-13-1-16,26-12 0,-12 13 15,12-14 1,-13 27-16</inkml:trace>
  <inkml:trace contextRef="#ctx0" brushRef="#br0" timeOffset="90894.46">10411 6059 0,'0'-27'0,"0"14"16,0 26-1,14 14-15,-14-1 16,0 1-16,0-1 0,-14 14 16,1 26-16,13-39 15,-13-1-15,0 40 0,13-39 16,-27 39-16,27-53 16,-13 27-16,0-27 15,13 0-15</inkml:trace>
  <inkml:trace contextRef="#ctx0" brushRef="#br0" timeOffset="91049.02">10279 6310 0,'0'0'16,"13"-39"-16,1 25 0,25 1 16,-26 0-16,14 13 0,26-27 15,-27 27-15,14-13 16,-14 13-16,-12 0 0,12 0 15</inkml:trace>
  <inkml:trace contextRef="#ctx0" brushRef="#br0" timeOffset="95751.34">9684 6654 0,'-13'14'16,"-14"12"-16,14-26 15,26-13 1,27-14 0,-14 14-16,1-13 0,52-27 15,-39 13-15,13 0 0,52-39 16,-52 39-16,14-13 0,52-39 15,-53 52-15,-13 0 16,119-66-16,-133 67 16,54-14-16,-53 26 0,-1 14 15,14-26-15,-40 25 16,1 14-16,25-13 16</inkml:trace>
  <inkml:trace contextRef="#ctx0" brushRef="#br0" timeOffset="96389.59">10861 6654 0,'-13'0'0,"26"-13"16,0 0-16,40-27 15,-13 14-15,39-40 16,-26 26-16,106-79 16,-106 79-16,66-39 15,-66 39-15,0 0 0,92-66 16,-105 80-16,26-14 16,-39 14-16,-14-1 15</inkml:trace>
  <inkml:trace contextRef="#ctx0" brushRef="#br0" timeOffset="97607.69">15968 6284 0,'13'0'32,"-13"40"-17,-13-14-15,13 0 0,-14 14 16,1 0-16,13-14 0,-13 27 15,13-26-15,-13 12 0,13 14 16,-14-39-16,14 38 16,0-38-16,0-1 15,14-13 1</inkml:trace>
  <inkml:trace contextRef="#ctx0" brushRef="#br0" timeOffset="97896.75">15928 6310 0,'0'-39'0,"0"25"0,13 14 15,0-13-15,1 13 16,-1 0-16,27 13 16,-14 1-16,-13-1 0,40 13 15,-40-12-15,14 12 16,-27-13-16,0 27 15,-13-14-15,-14 1 16,14-14-16,0 0 0,-53 14 16,52-27-16,-25 0 15,12 0-15,14 0 16,0 0-16,-1-13 16,28 13-16,12-27 15,-13 14-15</inkml:trace>
  <inkml:trace contextRef="#ctx0" brushRef="#br0" timeOffset="98262.24">16259 6310 0,'-40'40'16,"0"0"-16,14-14 15,13 1 1,13-14-16,0 0 15,13-13-15,-13 13 16,13-13-16,0 0 16,0 0-16,14-13 15,-14 13-15,0 0 16,-13-13 15,14 13-15,-1 0-1,0-27 1,0 14-16,1-27 16,-1 27-16,0 0 0,13-27 15,-12 27-15,12-13 16,-13 12-16,1 1 16,25-27-16</inkml:trace>
  <inkml:trace contextRef="#ctx0" brushRef="#br0" timeOffset="98454.8">16708 6072 0,'0'0'0,"14"-13"0,-14 26 0,13-13 15,-13 40 1,-13 0-16,-1 12 16,1-12-16,13-13 0,-13 26 15,0-27-15,13 0 0,-13 27 16,13-26-16,-14 13 15,1-40-15,13 13 0,-13 0 16,0-13-16</inkml:trace>
  <inkml:trace contextRef="#ctx0" brushRef="#br0" timeOffset="98596.42">16523 6376 0,'13'-13'16,"1"0"-16,-1 13 0,53-13 15,-39 13-15,12-13 16,-12 13-16,12 0 0,1 0 16,-13 0-16,-14 0 0,0 0 15</inkml:trace>
  <inkml:trace contextRef="#ctx0" brushRef="#br0" timeOffset="107336.36">10597 11509 0,'0'-13'0,"-27"-13"0,27 39 32,-13 27-17,13-14-15,0-13 0,-13 40 16,13-26-16,0-1 16,-14 40-16,14-39 0,0-1 15,-13 1-15,13 12 16,0-12-16,0-1 0,-13 14 15,13-27-15,0 0 16,-13-26 0,13 0-16</inkml:trace>
  <inkml:trace contextRef="#ctx0" brushRef="#br0" timeOffset="107639.55">10517 11483 0,'27'-40'16,"-54"80"-16,54-93 0,-14 40 0,27-14 16,-27 27-16,13 0 15,14 14-15,0-1 16,-27 0-16,13 13 16,-12-26-16,-14 14 0,0 12 15,0 1-15,-14-14 0,1 13 16,0-12-16,-14 12 15,14-13-15,-13-13 0,-27 27 16,40-27-16,-14 0 16,14 0-16,0-14 15,13 1 1,26 13 0,-13-13-16,1 0 0,-1 13 15</inkml:trace>
  <inkml:trace contextRef="#ctx0" brushRef="#br0" timeOffset="108094.34">10888 11483 0,'0'-13'16,"-14"13"-16,1 0 16,-13 13-1,12 0-15,-12 14 16,26-14-16,-13 13 15,13-12-15,0-1 16,0 0-16,0 0 0,26 14 16,-26-14-1,13-13-15,1 0 16,25-40 0,-25 40-16,-1-26 15,0 13-15,-13-1 0,0-12 16,0 13-16,13 13 15,-26 0 17,13 13-17,0 0-15,13-13 16,-13-13 15,27-14-15,-14 14-16,13-13 15,-12 12-15,-1 1 0,13 0 16,-12 0-16,-1 0 0,40-27 16,-40 40-16,0-13 15</inkml:trace>
  <inkml:trace contextRef="#ctx0" brushRef="#br0" timeOffset="108268.87">11284 11192 0,'0'13'15,"0"27"1,0-14-16,0 67 16,0-67-1,-13 54-15,0-14 16,0-26 0,13-14-1,-13-26-15</inkml:trace>
  <inkml:trace contextRef="#ctx0" brushRef="#br0" timeOffset="108438.42">11112 11417 0,'0'-13'16,"14"13"-16,-1 0 0,0-14 0,40 14 16,-40 0-16,53 0 15,-13 14-15,-13-1 16,-27 0-16,1 0 0,25 14 15,-26-14 1</inkml:trace>
  <inkml:trace contextRef="#ctx0" brushRef="#br0" timeOffset="108641.97">11615 11589 0,'0'13'16,"13"0"-16,-13 0 0,0 14 16,0-14-16,0 27 15,0-14-15,-13 14 16,0-27-16,-13 14 16,12-14-16,-12 0 15</inkml:trace>
  <inkml:trace contextRef="#ctx0" brushRef="#br0" timeOffset="109288.25">12118 11284 0,'0'-26'16,"0"13"-16,-13 0 16,-1 13-1,-12 0-15,13 13 16,-27 0-16,27 0 16,13 14-1,0-1-15,26 40 16,14-26-1,13 0 1,-27-14 0,-26 1-16,-13 12 15,-13-25 1,-27-1 0,40-13-16,-1 0 15,1-13-15,0-1 0,13 1 16</inkml:trace>
  <inkml:trace contextRef="#ctx0" brushRef="#br0" timeOffset="109584.51">12197 11456 0,'66'-13'16,"-39"-13"-16,-14 26 15,14-27-15,-14 14 16,13-27-16,-26 27 15,0-13-15,0 12 16,-13 14-16,13-13 0,-40 26 16,27-13-16,-27 27 15,27-1-15,0-12 0,0 25 16,0-12-16,13 12 16,0-25-16,13 39 15,-13-40-15,13 0 0,13 14 16,-12-27-16,-1 0 0,13 0 15,1 0-15,-14-14 0,27-12 16,-27 13-16,0-1 0,14-25 16</inkml:trace>
  <inkml:trace contextRef="#ctx0" brushRef="#br0" timeOffset="109759.06">12568 11152 0,'0'0'0,"0"-13"0,13 0 0,-26 26 16,13 0-16,-14 40 15,14-26 1,-13 52-16,0-53 16,13 1-16,-13 26 15,13-27-15,-13-13 0,13 54 16,0-54-16</inkml:trace>
  <inkml:trace contextRef="#ctx0" brushRef="#br0" timeOffset="109953.92">12687 11099 0,'0'27'16,"0"-54"-16,0 67 0,-13 0 0,-1 26 16,14-40-16,-13 40 15,0-39-15,13-14 16,0 40-16,0-40 0,0 0 15,13 27 1,-13-27-16,13-13 16</inkml:trace>
  <inkml:trace contextRef="#ctx0" brushRef="#br0" timeOffset="110253.25">12713 11390 0,'13'0'0,"14"-13"16,-1 13-16,1-13 16,-14 13-16,14-13 15,-1-1-15,0 1 0,-12 0 16,-1 0 0,0-1-16,-26 14 15,-27 14 1,27-1-16,0 27 15,-14-27-15,1 40 16,26-40-16,-13 27 16,13-27-16,13 40 15,-13-40-15,13-13 16,0 13-16,1-13 16,-1 0-16</inkml:trace>
  <inkml:trace contextRef="#ctx0" brushRef="#br0" timeOffset="110421.12">12885 11549 0,'27'-40'16,"-54"80"-16,54-93 15,-27 40-15,0 0 0,0-1 0,0-38 16,13 25-16,0-26 16,0 40-16,27-14 15,-27 14-15,27 13 16,-27 0 0,27 13-1,-27 1-15,0-1 16,1 0-16,-14 0 0,13 1 0,-13 12 15</inkml:trace>
  <inkml:trace contextRef="#ctx0" brushRef="#br0" timeOffset="110718.33">13348 11576 0,'13'26'16,"-13"-13"-16,0 14 15,-13-14-15,13 0 16,-13 14-16,13-14 0,-13 13 15,0-12-15,-1-14 16,-25 26-16,12 0 16,1-26-16,12 14 15</inkml:trace>
  <inkml:trace contextRef="#ctx0" brushRef="#br0" timeOffset="111370.59">13732 11456 0,'0'-13'0,"-13"13"15,13 27 1,0-1-16,0 27 15,-14 0-15,1 13 16,13-39-16,0-1 0,0 67 16,-13-67-16,13 1 15,0-14-15,0 40 16</inkml:trace>
  <inkml:trace contextRef="#ctx0" brushRef="#br0" timeOffset="111683.1">13692 11404 0,'0'0'0,"40"-40"0,-27 40 16,0-13-16,27 13 15,-27 13-15,40 13 16,-40-12-16,14 25 15,-14-26-15,0 14 16,-13-14-16,0 14 16,0-14-16,-26 27 15,26-27-15,-13 0 16,-1-13 0,1 0-1,0 0 1,0-13-1</inkml:trace>
  <inkml:trace contextRef="#ctx0" brushRef="#br0" timeOffset="112239.31">13930 11602 0,'14'-13'16,"-28"13"-16,1 13 31,0-13-31,0 13 0,-14-13 16,14 13-16,-14-13 0,1 0 15,13 0-15,0 14 16,-1-14-16,1 0 16,0-14-1,26 14 1,-13-13-16</inkml:trace>
  <inkml:trace contextRef="#ctx0" brushRef="#br0" timeOffset="112749.86">14129 11456 0,'0'-13'15,"-13"26"1,-1 27-16,1 0 16,13 0-1,0-27 17,0 0-32,-13-13 15,13-13-15,13 13 16,-13-27-16,13 14 15,1-40-15,-1 40 16,13-27-16,-13 27 16,1-13-16,-1-1 0,0 14 15,27-14-15,-27 27 16,0-13-16,1 13 16,-1 13-1,0 14 1,-13-14-16,0 27 15,0-27-15,0 53 16,-13-53-16,13 14 16,0-14-16,0 0 15</inkml:trace>
  <inkml:trace contextRef="#ctx0" brushRef="#br0" timeOffset="113105.95">14552 11351 0,'-13'-27'15,"0"27"-15,13-13 16,-14 13-16,-12 13 0,13 0 0,-14 14 16,27-1-16,-13-12 0,0 12 15,13 0-15,0-12 0,0 12 16,13 1-16,0-14 0,0 0 15,1 0-15,-1-13 0,0 14 16,0-14 0,27-14-16,-27 1 15,1 0-15,-1 13 0</inkml:trace>
  <inkml:trace contextRef="#ctx0" brushRef="#br0" timeOffset="113365.07">14658 11470 0,'0'-14'0,"26"1"16,-12 0-1,-14 0-15,26 0 16,-13 13-16,-13-14 0,14 1 16,-14 0-16,-14 0 15,-12 26 1,-1-13-16,1 26 16,26-12-16,-27 38 15,27-25-15,-13 26 16,26-27-16,14 27 15,-1-53-15,27 27 16,-26-27-16,39-14 16,-40 14-16,54-26 15,-54 13 1,-13-14-16</inkml:trace>
  <inkml:trace contextRef="#ctx0" brushRef="#br0" timeOffset="113678.23">15094 10941 0,'0'0'0,"0"-14"0,14 41 15,-1-14-15,13 53 16,-12-39-16,12 52 15,-26-39-15,13-1 16,1 107-16,-14-120 16,0 54-16,-14-1 0,1-39 15,-13 66 1,12-67-16,-25 14 16,25-40-16,1 1 0,-13 12 15,13-26-15,-1-26 16,14 12-1</inkml:trace>
  <inkml:trace contextRef="#ctx0" brushRef="#br0" timeOffset="147607.01">18309 926 0,'40'-40'0,"-27"40"0,0-13 16,27 0-16,-14 26 15,14 14-15,-27-14 0,-13 0 16,14 27 0,-14-27-16,0 13 15,0-12-15,-14 25 0,-25 1 16,25-27-16,-38 27 15,25-27-15,-13 0 16,14 1-16,13-14 0,-27 13 16,27-13-1,0-13-15</inkml:trace>
  <inkml:trace contextRef="#ctx0" brushRef="#br0" timeOffset="148147.04">18269 939 0,'0'-13'0,"0"0"16,0 26-1,0 0-15,0 14 16,-13 12-16,0 41 15,13-54-15,-26 93 16,12-79-16,1 79 16,0-79-1,0 66-15,13-80 16,-14 40 0,1-39-16,13-1 15</inkml:trace>
  <inkml:trace contextRef="#ctx0" brushRef="#br0" timeOffset="149376.45">18852 900 0,'0'-14'0,"-14"-12"16,14 13-16,0-1 0,-13 1 16,0 0-16,0 13 15,-27 13 1,27 14-16,-14-1 16,14 1-16,-13 25 15,26-38-15,-14 25 16,14-12-16,14-1 15,-1-12-15,0 12 16,0-26-16,0 13 0,40-26 16,-39 0-16,12-27 15,-13 27-15,14-40 16,-27 40-16,0-14 0,0 14 16</inkml:trace>
  <inkml:trace contextRef="#ctx0" brushRef="#br0" timeOffset="149591.1">18878 1085 0,'0'-13'0,"0"-1"16,13-39-16,-13 27 15,40-40-15,-27 53 16,27-27-16,13-26 16,-27 53-1</inkml:trace>
  <inkml:trace contextRef="#ctx0" brushRef="#br0" timeOffset="149788.57">19288 556 0,'0'0'0,"0"13"16,0 13-16,-13 14 16,13 13-16,-13-13 15,13-14-15,-27 40 16,27-39-16,-13 12 0,13-25 16,-13 12-16,0 14 0,13-27 15,-27 40-15,14-40 16</inkml:trace>
  <inkml:trace contextRef="#ctx0" brushRef="#br0" timeOffset="149947.15">19076 913 0,'0'-27'0,"14"27"16,12-13-16,-13 13 15,54-13 1,-54 13-16,40 0 15,-40 0-15,40 0 16,-40 0-16,0 13 0</inkml:trace>
  <inkml:trace contextRef="#ctx0" brushRef="#br0" timeOffset="151002.06">18389 1693 0,'0'-13'0,"-14"-13"16,14 12-16,-13 14 16,13 14-16,13 12 15,-13-13-15,0 1 0,-26 52 16,26-40-16,-13 27 15,13-40-15,-14 14 0,1 12 16,13-25-16,0 12 16,-13-13-16,13-39 31,13-27-31,-13 27 16,13-27-16,14 0 15,-14 26-15,0 1 16,1 26-16,-1 0 0,0 0 15,-13 13-15,13 27 16,-13-27-16,0 13 16,0-12-16,-13 39 15,13-40 1,13 0 0,-13-39-16,13-27 15,14 0 1,-14 39-16,14-12 15,-14 26-15,-13-13 0,13 13 16,0 13-16,1 27 16,-1-27-16,-13 40 15,13-27-15,0 14 16,-13-27 0,13-13-16</inkml:trace>
  <inkml:trace contextRef="#ctx0" brushRef="#br0" timeOffset="151288.29">18746 1693 0,'-27'0'0,"14"14"16,0-14-16,-14 39 16,27-26-16,-13 27 0,0-27 15,13 1-15,0-1 0,0 0 16,26 27-16,-12-27 15,12-13 1,0-13-16,1-14 0,-14 14 16,0 13-16,14-40 15,-27 27-15,13 13 16,-13 13 0,0 1-16,0-1 15,0 0 1,0 0-16</inkml:trace>
  <inkml:trace contextRef="#ctx0" brushRef="#br0" timeOffset="151976.35">18971 1786 0,'0'40'0,"0"-14"16,-14 14-1,14-27-15,0 0 16,0-39 15,14-1-15,-14 1-16,13 13 0,0-54 15,-13 41-15,27 0 16,-14 12-16,13-12 16,-13 26-16,1 0 15,-14 26 1,13-12-16,-13 25 16,0-26-16,0 1 15,0-1-15,13 0 16,-13 0-1,13-13-15,1 0 16,-1 0-16,0 0 16,0 0-16,1 0 15,-1 0-15,0 0 16,13-26 15,-12 26-31,-1-13 0,0-14 16,-13 14-16,13-27 15,1 27-15,-14 0 16,0 0-16,13 13 16,-13 13-1</inkml:trace>
  <inkml:trace contextRef="#ctx0" brushRef="#br0" timeOffset="152203.32">19394 1865 0,'13'14'15,"-13"-28"-15,0-12 16,0-1-16,0-39 16,0 40-16,0-67 15,13 67-15,1-14 0,12-26 16,-26 26-16,13 14 0,40-54 16,-53 54-16,27-1 15,-14 14-15,0 0 16,-13 39-1,-13-12-15,0 25 16,-1-25-16,1 25 16,0-12-16</inkml:trace>
  <inkml:trace contextRef="#ctx0" brushRef="#br0" timeOffset="152335.96">19407 1614 0,'27'-40'0,"-54"80"0,14-14 0,13-12 16,0-1-16,13-13 15,14 0 1,-1-13-16,27-1 15,-40 1-15,27 0 16,-14 13-16,-12-13 0,25 0 16,-25-1-16,-1 14 0</inkml:trace>
  <inkml:trace contextRef="#ctx0" brushRef="#br0" timeOffset="152502.87">19685 1561 0,'-13'27'32,"0"-14"-32,13 0 0,-27 27 15,27-27-15,-13 0 0,0 14 16,13-14-16,0 0 0,0 0 15,13 14-15,0-27 0,0 13 16,1-13-16,38-13 16,-38 13-1,25-14-15,-25 14 16,-1 0 0</inkml:trace>
  <inkml:trace contextRef="#ctx0" brushRef="#br0" timeOffset="152722.19">19976 1574 0,'0'0'0,"-13"-13"0,0 13 16,-27 27 0,40-1-16,-27 14 15,14-27-15,0 66 16,13-66-16,0 14 15,13 13-15,-13-27 0,40 0 16,-27-13-16,27-26 16,-27 12-16,13-39 15</inkml:trace>
  <inkml:trace contextRef="#ctx0" brushRef="#br0" timeOffset="152872.23">20122 1455 0,'0'0'16,"13"-26"-16,-13 39 0,0 0 15,0 0-15,-13 27 0,-1 0 16,14-14-16,-13 27 16,0-26-16,13-1 0,-27 40 15,27-39-15,-13-1 16,13-13-16,-13 1 0</inkml:trace>
  <inkml:trace contextRef="#ctx0" brushRef="#br0" timeOffset="153142.54">20002 1746 0,'0'0'0,"0"-26"0,0 13 0,27-1 16,-14 1-16,0 13 15,1 0-15,39 40 16,-40-27-16,13 13 16,-13-12-16,1-1 0,-1 13 15,0-12-15,0-1 0,1 13 16,-1-12-16,0-14 0,0 0 15,1-14-15,-1 1 0,0-13 16,0-1-16,-13 14 0,13-40 16,-13 27-16,14-27 15,-14 39-15,13-12 16,13-27-16,-12 53 16,-1-13-16,0 13 15</inkml:trace>
  <inkml:trace contextRef="#ctx0" brushRef="#br0" timeOffset="153420.76">20518 1654 0,'0'0'16,"27"26"-16,-14-13 0,0-13 16,1 0-1,25-26 1,-39 13-16,27-14 16,-27 14-16,13-13 0,0-1 15,-13 14-15,0 0 16,-13 13-1,-27 26-15,27-13 16,0 14-16,0-14 16,-1 27-16,1 13 15,13-14 1,40-26 0,-14-13-1,40-26-15,-13 0 16,-39 26-1</inkml:trace>
  <inkml:trace contextRef="#ctx0" brushRef="#br0" timeOffset="153640.25">20836 1759 0,'0'0'0,"0"14"16,-13-14-1,13-14 1,0-12-16,0 13 15,0-27-15,13 0 16,13-39-16,-12 53 0,25-27 16,-12 39-16,-1-12 15,67-27-15,-67 40 16,54 13-16,-41 0 16,27 40-1</inkml:trace>
  <inkml:trace contextRef="#ctx0" brushRef="#br0" timeOffset="154707.47">18812 2659 0,'13'13'15,"-26"67"1,0-54-16,-1 40 0,1-26 16,0 79-1,0-93-15,-1 80 0,14-79 16,-13 39-1,13-53-15,0 0 16,0-26-16,-13-27 16</inkml:trace>
  <inkml:trace contextRef="#ctx0" brushRef="#br0" timeOffset="154923.57">18732 2725 0,'53'-106'0,"-39"80"16,12 13-16,1-1 15,-1 1-15,27 26 16,-27 40-16,-12 14 16,-14-28-1,-40 41 1,13-41 0,14-25-16,-26 12 15,25-26-15,1 13 0,-13-13 16,12 0-16,14-26 15</inkml:trace>
  <inkml:trace contextRef="#ctx0" brushRef="#br0" timeOffset="155260.23">19024 2699 0,'-27'66'15,"14"-53"-15,13 0 16,0 14 0,13-14-16,14-13 15,-14 13-15,26-13 16,-25 0-16,-1 0 16,0 0-1,0-13 1,-13 0-1,14 0-15,-1-27 16,-13 13-16,13-12 16,0 12-16,-13 14 0,27-40 15,-14 40-15,0-14 0,27-39 16,-27 53-16,27-27 16,-27 27-16</inkml:trace>
  <inkml:trace contextRef="#ctx0" brushRef="#br0" timeOffset="155417.81">19434 2355 0,'26'-13'15,"-13"13"-15,1 0 16,-14 13 0,13 40-16,-26 39 15,-1 1 1,1-14 0,0-26-1,13-26-15,-13 26 16,-1-40-16</inkml:trace>
  <inkml:trace contextRef="#ctx0" brushRef="#br0" timeOffset="155558.44">19354 2619 0,'27'-39'15,"-14"39"-15,27 0 16,-27 0-16,0 0 0,40 13 15,-40-13-15,27 26 16</inkml:trace>
  <inkml:trace contextRef="#ctx0" brushRef="#br0" timeOffset="156101.1">19857 2765 0,'-13'-13'15,"13"26"-15,0 0 16,0 0-16,-13 27 16,13-27-16,0 1 0,0 12 15,-14-13-15,14 0 16,0 1-16,14-28 31,-1-52-15,-13 53-16,26-40 15,-26 27-15,27-27 16,-14 26-16,0 1 0,27-1 16,-27 14-16,27 13 15,-27 13-15,0 14 16,0-14-16,-13 40 15,0-27-15,14 1 16,-14-14-16,0 0 16,0 1-16,-14-14 15,28-14-15,-14 1 16,0-13-16,13-27 16,0 26-16,0 1 15,1 13-15,-1-14 16,0 27-16,0 0 15,0 40-15,-13-27 16,0 27-16,14-27 0,-1 27 16,-13-27-16,26 0 15</inkml:trace>
  <inkml:trace contextRef="#ctx0" brushRef="#br0" timeOffset="156702.26">20413 2686 0,'-14'13'16,"28"-26"-16,-28 39 0,14-13 0,-13 14 16,13-14-16,0 0 0,0 0 15,0 1-15,0 12 16,0-13-16,0 1 31,0-1 16,-13-13-31,26 0-16,0 0 62,1 0-46,-1 0-1,0 0-15,0 0 16,14 0 0,-14-13-16,0-1 15,0 1-15,-13 0 16,14 13-16,-14-27 15,0 14-15,0 0 0,0 0 0,0-27 16,-14 27-16,1-27 16,0 27-16,-13 0 15,12 13-15,-12 0 16,-1 0-16,14 13 0,-27 13 16,27-26-16,-13 40 15,13-40-15,13 26 16,13-12-1,13-14 1,-13 0 0</inkml:trace>
  <inkml:trace contextRef="#ctx0" brushRef="#br0" timeOffset="156983.04">20532 2752 0,'0'-14'15,"0"28"17,13 39-32,-13-27 15,13 14 1,-13-14-16,13 1 0,-13-14 15,14 13-15,-1-26 16,0-13 0,14-13-1,-27 12-15,13 1 16</inkml:trace>
  <inkml:trace contextRef="#ctx0" brushRef="#br0" timeOffset="157345.76">20690 2712 0,'0'13'16,"0"0"-16,0 1 16,0 25-16,14-25 0,-14-1 15,0 13-15,13-12 16,-13 12-16,0-13 31,13-26-31,-13 0 16,0 0-16,13-14 15,-13 1-15,14-41 16,-1 54-16,13-40 16,-13 40-16,1 0 15,-1 13-15,0 13 16,0 14 0,-13-14-16,0 13 0,0 1 15,0-14-15,0 0 0,-13 40 16,13-40-16,-13 14 15,13-14-15,0 0 16,0-26 0,0 0-1,13 0-15,-13-1 0</inkml:trace>
  <inkml:trace contextRef="#ctx0" brushRef="#br0" timeOffset="157606.73">21074 2672 0,'-13'27'0,"0"-1"16,13-13-16,-14 1 0,14 12 15,0-13-15,14 27 16,-1-27 0,0-13-16,0 0 15,40-26-15,-40 13 16,1-27-1,-14 27-15,0-14 0,13-12 16,-13 25-16,13 14 16,-13 14-1,0 12 1</inkml:trace>
  <inkml:trace contextRef="#ctx0" brushRef="#br0" timeOffset="157833.97">21220 2844 0,'0'0'16,"0"14"-16,0-28 15,-14-39 1,14 27-16,0-14 16,0 14-16,27-93 15,-27 79-15,26-26 16,-13 39-16,27-39 16,-27 40-16,14-14 15,-14 40-15,0 0 16,-26 27-1,0-14-15,13 0 0,-27 27 16,14-27-16,0 13 16,0-12-16</inkml:trace>
  <inkml:trace contextRef="#ctx0" brushRef="#br0" timeOffset="157937.7">21220 2566 0,'-14'40'16,"41"-93"-16,-40 66 0,13 27 15,26-40 1,-13 0-16,27-13 15,-27 0-15,27-1 16</inkml:trace>
  <inkml:trace contextRef="#ctx0" brushRef="#br0" timeOffset="158126.19">21418 2527 0,'0'0'0,"-13"26"0,0 14 16,13-27-16,-27 27 15,27-27-15,0 14 16,0-14-16,13 0 15,1-13 1,12-13-16,-13 13 16,0-13-16,14 13 15,-14 0-15,27 13 16,-40 0-16,13-13 16</inkml:trace>
  <inkml:trace contextRef="#ctx0" brushRef="#br0" timeOffset="158347.6">21762 2593 0,'-26'-40'16,"52"80"-16,-66-80 0,27 40 16,0 13-16,0 1 0,-14 25 15,14-25-15,13 25 16,0-25-1,26 12-15,-12-26 16,39-26 0,-40 12-16,13-12 15,-13 13-15,1-1 0</inkml:trace>
  <inkml:trace contextRef="#ctx0" brushRef="#br0" timeOffset="158488.23">21894 2447 0,'0'27'16,"0"-14"-16,0 0 0,0 14 0,-13 39 15,0-53 1,13 27-16,-13-27 0,13 0 16,-27 27-16,14-27 15,0-13 1</inkml:trace>
  <inkml:trace contextRef="#ctx0" brushRef="#br0" timeOffset="158742.18">21841 2646 0,'0'0'0,"27"13"0,-1 0 15,-12 1-15,-1 12 16,0-13-16,0 0 0,0 1 16,-13-1-16,14-13 0,-1 13 15,-13-26 1,13-14-1,0 1-15,1-27 16,-14 27-16,26-14 16,-13 13-16,-13 1 0,40-14 15,-27 27-15,0 0 16</inkml:trace>
  <inkml:trace contextRef="#ctx0" brushRef="#br0" timeOffset="158990.04">22225 2606 0,'0'0'16,"13"0"-16,0 0 16,1 0-1,-1-13-15,-13 0 16,13-1-16,-26 14 31,-14 14-31,14-1 16,0 0-16,13 0 15,-13 14-15,13-14 16,0 0-16,13 1 31,0-14-15</inkml:trace>
  <inkml:trace contextRef="#ctx0" brushRef="#br0" timeOffset="159217.43">22357 2659 0,'0'-13'16,"14"-27"0,-14 27-16,13-27 15,0 27-15,0 0 0,-13 0 16,40-40-16,-27 39 15,14-12-15,-14 26 16,13-13-16,-26 26 16,0 0-1</inkml:trace>
  <inkml:trace contextRef="#ctx0" brushRef="#br0" timeOffset="159754.82">19725 2858 0,'0'0'16,"13"0"-16,-26 0 0,13 13 15,-14 0-15,-12 40 16,13-40-16,0 14 16,-1-14-16,1 13 15,-13-13-15,12 1 0,1-1 16,13-26 0</inkml:trace>
  <inkml:trace contextRef="#ctx0" brushRef="#br0" timeOffset="161445.84">19526 489 0,'13'0'16,"14"-13"0,-14 13-16,14-13 15,-1 0-15,1 13 0,12-27 16,-26 27-16,14-13 0,-14 0 15,0 0-15,1 13 0,-1-14 16,-13 1-16</inkml:trace>
  <inkml:trace contextRef="#ctx0" brushRef="#br0" timeOffset="161592.45">19751 331 0,'-26'13'16,"12"0"-16,1 14 15,13-1-15,-13 14 16,0-14-16,13 1 15,0-14-15,0 0 16,0 53-16,13-26 16,0-14-16,0-12 0</inkml:trace>
  <inkml:trace contextRef="#ctx0" brushRef="#br0" timeOffset="161973.98">21101 1376 0,'39'0'16,"1"0"-1,52 0 1,-12-13-16,-27-14 16,-14 1-1</inkml:trace>
  <inkml:trace contextRef="#ctx0" brushRef="#br0" timeOffset="162120.29">21458 1230 0,'-14'0'15,"-12"14"-15,13 12 16,0-13-16,13 14 0,-27 26 16,27-40-16,0 27 15,0-14-15,-13 0 0,13 14 16,13-13-16</inkml:trace>
  <inkml:trace contextRef="#ctx0" brushRef="#br0" timeOffset="162663.13">22939 2487 0,'-13'13'16,"26"1"15,14-14-31,-14 0 0,0 0 16,67-27-16,-67 14 15,27 0-15,-27-1 16,0 1-16</inkml:trace>
  <inkml:trace contextRef="#ctx0" brushRef="#br0" timeOffset="162812.76">23178 2315 0,'0'0'0,"-27"27"16,14 12-16,0-26 16,-1 1-16,-12 25 0,26-12 15,-13 13-15,13-14 0,-14-13 16,14 27-16,0-27 15,0 14-15</inkml:trace>
  <inkml:trace contextRef="#ctx0" brushRef="#br0" timeOffset="180817.64">20029 225 0,'0'13'31,"53"40"-31,-27-26 15,27 25-15,-26-25 16,-1-1-16,27 40 16,-26-26-16,-14 0 0,13 39 15,-26-26-15,0 27 16,-13-41-16,0-12 0,-27 65 16,14-65-16,-41 39 15,41-40-15,-67 14 16,67-27-16,-27-13 15,13 0-15,27 0 0,-53 0 16</inkml:trace>
  <inkml:trace contextRef="#ctx0" brushRef="#br0" timeOffset="181371.62">17978 304 0,'0'0'0,"-79"27"15,53-1-15,-14 27 0,13-26 16,1 25-16,-14 54 15,27-53-15,-40 93 16,53-107-16,-13 41 0,0-41 16,13 1-16,13 53 15,0-67-15,14 27 16,-14-26-16,13-14 0,-12 0 16</inkml:trace>
  <inkml:trace contextRef="#ctx0" brushRef="#br0" timeOffset="184065.11">20783 701 0,'-13'0'16,"13"-13"30,26 13-46,-13 0 16,27 0 0,-27 0-16,54 0 15,-54 0-15,53 13 16,-53-13-16,53 0 16,-52 0-16,-1 0 15,0 0-15,0 0 0,0 0 16,1 0-16,-28-13 15,14 0-15</inkml:trace>
  <inkml:trace contextRef="#ctx0" brushRef="#br0" timeOffset="184386.9">21087 516 0,'-13'0'15,"13"-13"-15,13 26 16,1-13 0,12 13-16,14 0 15,-14 1-15,27 12 16,-40-13-16,27 14 16,-27-27-16,-13 26 0,13-13 15,-13 1-15,0-1 0,-26 13 16,13-12-16,-40 12 15,26-13-15,-26 1 16,40-1-16,-13-13 16,-27 0-16,40 13 15,13-26 1,26 0 0,14-1-1</inkml:trace>
  <inkml:trace contextRef="#ctx0" brushRef="#br0" timeOffset="185658.93">21749 688 0,'0'-13'0,"0"26"31,-13 53-15,-1-39-16,1 52 16,13-53-16,-13 1 15,13-1-15,0 14 16,0-27-16,-13 0 0,13 1 16,-14-1-16,1-13 31,13-40-16,0 14-15,0 12 0,0-25 16,0-27-16,27-14 16,-14 41-16,40-28 15,-40 54-15,27-13 16,-14 13-16,14-1 16,-14 14-16,14 27 15,-27-27-15,14 26 16,-27-13-16,13 1 0,-13 12 15,-13 1-15,-1-14 0,-12 13 16,13-12-16,-27 12 16,14-13-16,-27 14 15,26-27-15,-26 13 16,27-13 0,39-13-1,0-1-15,27-12 16</inkml:trace>
  <inkml:trace contextRef="#ctx0" brushRef="#br0" timeOffset="186001.04">22093 648 0,'-53'0'16,"40"13"-16,-14-13 15,14 14-15,-27 12 16,27-13-16,0 1 0,0 25 15,13-25-15,13 25 16,0-26-16,40 1 16,-40-14-16,40 13 15,-27-13 1,-12 0-16,-1 0 16,0 0-1,-26 0 1,13-13-16,0-1 15,0 1-15,13-26 16,0 25-16,1-25 16,-1 25-16,0 1 0,14-27 15,-14 27-15,0 13 0,27-39 16,-27 25-16,0 1 16</inkml:trace>
  <inkml:trace contextRef="#ctx0" brushRef="#br0" timeOffset="186175.57">22410 450 0,'0'0'0,"13"-13"16,-13-1-16,0 41 31,-13 39-31,13-26 16,-26 26-16,26-40 16,-40 67-16,40-53 15,-13-14-15,-14 27 16,27-40-16,-13 0 0,0 14 15,0-27-15</inkml:trace>
  <inkml:trace contextRef="#ctx0" brushRef="#br0" timeOffset="186319.91">22225 714 0,'40'-39'15,"-14"25"-15,-13 14 0,67-26 16,-54 26-16,27 0 15,-40 0-15,14 0 0,79 0 16,-93 13-16</inkml:trace>
  <inkml:trace contextRef="#ctx0" brushRef="#br0" timeOffset="186753.29">22873 926 0,'-13'0'31,"13"13"-15,0 0-16,0 1 15,-13 12 1,13-13-16,-13 14 16,-1-27-16,1 26 15,0-26-15,13 14 16,-13-28 0</inkml:trace>
  <inkml:trace contextRef="#ctx0" brushRef="#br0" timeOffset="187452.14">23045 781 0,'-13'52'16,"13"-38"-16,-13 12 15,13-13-15,0 1 0,-13 12 16,13-13-16,0 0 15,0-26 17,0-13-32,13-1 15,0-26-15,0 27 16,14-14 0,12 14-16,-25 26 15,-1 40 1,-13-27-16,0 0 15,0 0-15,0 0 16,0 1-16,0-1 31,26-53-31,-12 14 16,-1 13-16,13-14 16,-13 14-16,1 13 15,-1 0-15,0 0 16,-13 13-16,0 14 15,0-14-15,13 13 16,1-13-16,-1 1 16,0-14-16,0 0 15,14-14-15,-14 14 16,0-13-16,-13 0 0,13 0 16,-13 0-16,0-1 15,0 1-15,0-13 16,-13 26-16,0 0 15,0 13 1,-14 13-16,27-12 0,-13-1 16,13 0-16,0 0 15,0 0-15,13 1 16,0-14-16,1 0 16,12 0-1,1-27-15,-14 14 16,0 13-16,0-13 15,1 13-15,-14 13 32</inkml:trace>
  <inkml:trace contextRef="#ctx0" brushRef="#br0" timeOffset="187792.8">23495 913 0,'0'-27'0,"0"14"16,13-27-1,-13 27-15,13-26 16,1 12-16,-1 14 0,13-14 16,-12 14-16,12-13 15,-13 26-15,1 0 16,-1 13-16,-13 0 15,0 0-15,0 1 0,0 25 16,-13 27 0,-1-13-1,14-26 1,-13-14 0,26-26-1,-13 0-15,14-27 16,-14 27-16</inkml:trace>
  <inkml:trace contextRef="#ctx0" brushRef="#br0" timeOffset="188024.93">23720 913 0,'13'13'16,"0"-26"-1,-13 0-15,14-14 16,-14 1-16,13 12 0,0-65 15,-13 53-15,13-41 16,-13 41-16,13 0 16,1-27-16,-1 26 0,-13 14 15,26-14-15,-26 14 16,0 26-16,0 1 16,0-1-16,-13 13 15,0-12-15,0 12 0,-1 1 0</inkml:trace>
  <inkml:trace contextRef="#ctx0" brushRef="#br0" timeOffset="188408.51">23667 847 0,'-13'-14'15,"0"1"-15,13 0 16,13-13-16,13-1 16,-13 14-16,14-14 15,-1 27-15,27-13 16,-40 13-16,14 0 15,13 13-15,-1 1 16,-25-14-16,12 13 0,14 0 16,-27-13-16,0 13 15,0-13-15,-26 0 16,-13 14 0,12-1-16,1 13 15,0-13-15,13 14 16,0-14-16,0 14 15,13-14 1,0 0 0,1-13-16,12-13 0,-13 0 15,1 13-15,12-27 16,-13 14-16,14-14 16,-27 14-16,13 0 0,13 0 15,-26 0-15,14 13 16</inkml:trace>
  <inkml:trace contextRef="#ctx0" brushRef="#br0" timeOffset="188646.47">24302 741 0,'-26'-40'15,"12"40"-15,1-13 0,-13 26 16,12-13-16,-12 27 15,13-14-15,-1 0 0,1 40 16,13-40-16,13 14 16,1-14-16,25 0 15,-25-13 1,39-26 0,-40 26-16,26-53 0,-25 40 15,-1-1-15</inkml:trace>
  <inkml:trace contextRef="#ctx0" brushRef="#br0" timeOffset="188795.08">24421 622 0,'13'-27'16,"-26"67"-16,13-53 16,13-14-16,-13 41 0,0 12 15,-13 0-15,13-12 0,-26 65 16,12-52-16,-25 39 16,25-53-16,1 27 15,0-40-15,-13 26 16,12-26-16</inkml:trace>
  <inkml:trace contextRef="#ctx0" brushRef="#br0" timeOffset="189068.35">24302 794 0,'79'-40'16,"-65"40"-16,12 0 16,-13 0-16,1 13 15,-1 1-15,-13-1 0,13 0 16,-13 0-16,0 14 15,0-14-15,0 27 16,-13-27-16,26-13 16,0-27-1,-13 14-15,27-40 16,-14 40 0,13-53-16,1 39 15,-1 1 1,-13 26-16,1-13 0,-1 13 15,0 13-15,-13 0 16,0 0-16</inkml:trace>
  <inkml:trace contextRef="#ctx0" brushRef="#br0" timeOffset="189453.31">24672 767 0,'0'14'15,"14"-1"1,-1 0-16,0-26 16,0-14-1,1 1 1,-14 13-16,0-1 15,0 1-15,-27 13 16,14 13-16,-14 14 16,14-14-16,13 0 0,-26 27 15,26-27-15,0 0 0,0 1 16,0-1-16,0 13 0,13-12 16,0-14-16,0 13 0,1-13 15,-1 0-15,0-13 16,0 13-16,-13-14 15,0 1-15,-13-27 16,0-12 0,13 25-1,0 14-15,40-53 16,-27 52-16,13-25 16,-13 39-16,14-13 0,13-1 15,-27 14-15,0 0 0,27 0 16,-27 14-16,0-14 0,0 26 15,-13-13-15,0 27 16,-13-27-16,13 0 16</inkml:trace>
  <inkml:trace contextRef="#ctx0" brushRef="#br0" timeOffset="190078.44">21722 318 0,'-13'-40'16,"26"80"-16,-26-93 0,0 53 16,0 0-16,-1 0 0,-12 39 15,-1-12-15,1 12 0,-14 54 16,14-40-16,-1 0 16,-39 106-16,53-120 15,13 67 1,0-79-16,13 52 0,0-53 15,14-12-15,52 52 16,-52-53-16,52 0 16</inkml:trace>
  <inkml:trace contextRef="#ctx0" brushRef="#br0" timeOffset="190778.57">24831 384 0,'0'0'16,"13"-40"-16,1 40 16,12 26-1,1 1-15,-1 39 16,0-13-16,-12-13 0,25 65 15,-25-52-15,-14 0 0,13 53 16,-13-53-16,0 40 16,-13-54-16,-1 1 0,-25 39 15,12-52-15,-39 26 16,13-40-16,-79 27 16,66-27-16,-27-13 15,53 0-15,-52-13 16</inkml:trace>
  <inkml:trace contextRef="#ctx0" brushRef="#br1" timeOffset="201428.18">2963 12502 0,'-13'0'0,"0"0"16,13 13-16,0 13 16,0 1-16,0 39 15,13-13-15,-13 0 16,13-27-16,-13 27 16,0-40-16,14 40 15,-14-40-15,0 14 16,0-14-16</inkml:trace>
  <inkml:trace contextRef="#ctx0" brushRef="#br1" timeOffset="201700.76">2884 12475 0,'0'0'15,"26"-66"-15,-12 53 16,25 13-1,-25 0-15,38 0 16,-38 13-16,-1 0 0,13 14 16,-12-14-16,12 13 15,-26-12-15,13-1 0,-13 26 16,-13-12-16,-13 13 16,12-27-16,-12 0 15,13-13-15,-1 0 0,-25 13 16,26-13-1,-1 0-15</inkml:trace>
  <inkml:trace contextRef="#ctx0" brushRef="#br1" timeOffset="202089.72">3201 12422 0,'-13'0'15,"26"0"-15,-39 13 16,13 27-16,13 0 16,0-1-1,-13-12 1,13-1-1,26-12 1,-13-14 0,0-14-16,1-12 15,-1-14 1,-13 27-16,0-13 16,0 12-16,13 1 15,-13 0 1,0 26-1,13 0 1,-13 1-16,14-1 16,-1 0-1</inkml:trace>
  <inkml:trace contextRef="#ctx0" brushRef="#br1" timeOffset="202305.15">3373 12634 0,'0'-13'16,"0"-1"0,0 1-16,0-27 15,0 27-15,0 0 0,0-40 16,14 13-16,-14 14 16,26-27-16,-13 27 15,14-14 1,-14 27-16,0-1 0,0-25 15,1 26-15,-1-1 0</inkml:trace>
  <inkml:trace contextRef="#ctx0" brushRef="#br1" timeOffset="202452.75">3532 12171 0,'13'-13'0,"1"13"16,-41 13-16,67-26 15,-27 52 1,-13-12-16,13 12 16,-13-12-16,0-1 0,14 14 15,-14-14-15,0 1 0,0 13 16,0-14-16,0 1 0,0-1 15,0-13-15,0 0 16,-14 14-16,1-14 16</inkml:trace>
  <inkml:trace contextRef="#ctx0" brushRef="#br1" timeOffset="202627.81">3479 12462 0,'13'-13'15,"1"13"-15,12-14 16,-13 1-16,1 13 0,52-13 16,-53 0-16,27-1 15,-14 14-15,-13 0 0,27 0 16,-27 0-16,14 0 0,-1-13 16</inkml:trace>
  <inkml:trace contextRef="#ctx0" brushRef="#br1" timeOffset="202909.74">3929 12277 0,'0'0'0,"0"13"16,13-13 0,1 0-16,25 13 15,-12-13-15,-1 13 16,-13-13-16,14 0 16,-14 0-16,27-13 15,-40 0-15,13 13 16</inkml:trace>
  <inkml:trace contextRef="#ctx0" brushRef="#br1" timeOffset="203172.56">4101 12211 0,'-26'-14'15,"26"1"-15,-14 13 16,28 0 0,-1 0-1,27 13 1,-27 1-16,0-1 15,0-13-15,-13 13 16,0 0-16,0 0 16,-26 14-16,26-14 15,-40 27-15,14-27 16,12 0 0,1-13-1,26 0 1</inkml:trace>
  <inkml:trace contextRef="#ctx0" brushRef="#br1" timeOffset="204190.88">4551 12396 0,'0'-14'16,"0"1"0,0 26-1,13-13-15,-13 14 0,13 12 16,-13 1-16,0-14 16,0 0-16,14 27 0,-14-27 15,0 0-15,0 27 16,0-27-16,0 0 15,-14 1 1,14-28 0,0 1-16,0-27 15,0 14-15,14-67 16,-1 80-16,0-27 16,-13 14-16,13 13 0,14-14 15,-14 14-15,0 13 16,0 0-16,1 13 15,-1 1-15,0-1 16,0 40-16,-13-40 16,0 13-16,0-12 15,0-1 1,-13 0 0,13-26-1,0 0-15,0-14 16,26-39-1,-26 40-15,27-1 0,-1 1 16,14 39 0,-40 0-16,13 14 15,1-14-15,-14 13 16,13-13-16,-13 27 16,0-27-16,0 1 0,0 12 15,0-13 1,13-13-1</inkml:trace>
  <inkml:trace contextRef="#ctx0" brushRef="#br1" timeOffset="204538.95">5067 12382 0,'0'-13'16,"0"0"-16,0 0 0,-13 0 15,-1 13 1,1 13-16,-13 13 16,-1 27-1,14-13 1,13-27 0,0 0-16,13 27 0,0-27 15,1-13 1,-1-13-16,13 0 15,-26 0-15,14-1 0,-1-12 16,-13 13-16,13-1 0,0 1 16,-13 0-16,13 13 47,-13 13-47,14-13 15,-1 27 1</inkml:trace>
  <inkml:trace contextRef="#ctx0" brushRef="#br1" timeOffset="204957.09">5159 12462 0,'0'13'16,"0"-26"-16,14 39 16,-14-39 15,0-13-15,0-1-16,0-13 15,0 14-15,13-27 16,0 40-16,0-14 15,1 14-15,-14 0 0,13 13 16,0 13 0,0 14-1,-13-14-15,13 13 0,-13 14 16,14-27-16,-14 14 16,13-14-16,0 13 15,-13-12 1,13-14-16,1 0 15,-1 0 1,0 0 0,14 0-1,-14 13-15,0-13 0,0 0 16,0-27 0,1 14-16,-14 0 0,0-27 15,0 14-15,0-1 16,0 14-16,-14-40 15,14 40-15</inkml:trace>
  <inkml:trace contextRef="#ctx0" brushRef="#br1" timeOffset="205193.46">5556 12435 0,'0'-13'15,"-13"-27"1,13 27-16,-13-53 16,13 40-16,-13-54 15,13 54-15,26-67 16,-26 80-16,13-27 16,0 27-16,1 0 0,12 0 15,-13 13-15,1 13 16,-14 13-1,0-12-15,-14 25 16</inkml:trace>
  <inkml:trace contextRef="#ctx0" brushRef="#br1" timeOffset="205316.13">5490 12290 0,'0'0'15,"0"13"-15,13-13 16,27 13-1,0-13 1</inkml:trace>
  <inkml:trace contextRef="#ctx0" brushRef="#br1" timeOffset="205600.37">5715 12316 0,'0'0'0,"13"-13"0,-26 13 16,0 0-1,0 0-15,-1 13 16,1 1-16,0-1 0,0 13 15,13-13-15,-14 1 0,14 25 16,0-25-16,0 12 16,14-26-16,-1 0 15,13-13 1,-12 13-16,-1-13 0,13-1 16,-13 1-1,27 13-15,-27 0 16,1 13-1,-14 1 1,0 12-16,13-26 16,-13 13-16,13-13 0</inkml:trace>
  <inkml:trace contextRef="#ctx0" brushRef="#br1" timeOffset="205814.8">5913 12290 0,'-13'0'16,"0"0"-16,0 13 0,0 40 16,-1-27-16,14 14 15,0-13-15,0-1 16,14 1-16,25 12 16,-26-39-1,1 0-15,52-26 16,-53 13-16,0-27 15,0 27-15,-13-14 0,14 1 16</inkml:trace>
  <inkml:trace contextRef="#ctx0" brushRef="#br1" timeOffset="205965.4">6085 12250 0,'14'-13'16,"-14"26"-16,0 27 16,0-27-16,0 40 15,0-27-15,0 14 16,0-27-16,0 14 15,0 26-15,0-40 16,0 13 0,-14-12-16</inkml:trace>
  <inkml:trace contextRef="#ctx0" brushRef="#br1" timeOffset="206321.47">5966 12435 0,'0'-13'16,"14"0"-16,-1 0 0,0-1 16,0 14-16,0-13 0,14 13 15,-14 0-15,0 0 16,27 27 0,-27-14-16,-13 0 15,14 0-15,-14 1 0,13 25 16,-13-25-16,13 12 15,0-26-15,0 40 16,1-40-16,-14 13 16,13-13-16,0-13 15,0-27 1,1 27-16,-14-27 16,0 14-16,13 12 0,-13-25 15,0 25-15,0 1 16,13 13-16,-13 13 31,0 1-31</inkml:trace>
  <inkml:trace contextRef="#ctx0" brushRef="#br1" timeOffset="206700.72">6350 12475 0,'0'13'16,"13"-13"-16,-13 0 15,0-13-15,0 0 16,0 0-16,0-14 15,0-13 1,13 1-16,-13 12 16,0 14-16,0 0 15,14 26 1,-14 0 0,0 1-16,26-1 0,-26 0 15,13-13-15,14 26 16,-14-12-16,0-14 15,1 0-15,12-27 16,-13 14 0,-26 13-1,0 0 1,0 13 0,-1 0-16,14 1 0,-13 25 15,13-25-15,-13 25 16,13-25-16,26 12 15,-12-13-15,-1-13 16</inkml:trace>
  <inkml:trace contextRef="#ctx0" brushRef="#br1" timeOffset="206928.71">6654 12554 0,'14'0'0,"-14"-13"16,13 0-1,0-40 1,-13 27-16,26-14 16,-26 13-16,14 14 0,25-40 15,-25 40-15,25-13 16,-26 26-16,27-14 16,-27 14-16,40 40 15,-39-40 1,12 40-16,-13-27 15,0 0-15</inkml:trace>
  <inkml:trace contextRef="#ctx0" brushRef="#br1" timeOffset="210887.91">1468 10980 0,'-13'27'31,"13"52"-31,0-26 16,-13 40 0,13-27-16,0 0 0,-13 66 15,13-66-15,0 14 0,-13 78 16,13-78-16,0 92 15,0-93-15,-14 1 0,14 78 16,0-78-16,-13-14 0,13 119 16,0-132-16,0 26 15,-13-39-15,13 39 16,0-52-16,0-14 16,0 0-16,0 1 0</inkml:trace>
  <inkml:trace contextRef="#ctx0" brushRef="#br1" timeOffset="212189.75">1468 13018 0,'-13'0'16,"26"0"46,1-14-62,25 1 16,-12 13 0,-14-13-16,40 13 15,-40-13-15,14 13 0,-1 0 16,1 0-16,-14-14 15,26 14-15,-12 0 0,-14 0 16,14 0-16,-1 0 16,1 0-16,-14 0 0,53 0 15,-40 0-15,1 14 0,26-14 16,-27 0-16,14 0 0,52 13 16,-52 0-16,26-13 15,-26 13-15,79 1 16,-79-14-16,39 13 15,-39-13-15,0 0 0,52 13 16,-52-13-16,52 13 16,-52-13-16,0 0 0,52 13 15,-39-13-15,40 14 16,-40-14-16,79 13 16,-79-13-16,40 0 15,-40 0-15,-1 0 0,15 0 16,-28 0-16,1 0 0,106 0 15,-94-13-15,-12 13 0,66-14 16,-53 14-16,66-13 16,-66 13-16,106-26 15,-93 26-15,40-27 16,-40 27-16,-13-13 0,132-13 16,-132 26-1,119-27-15,0 14 16,-14 0-1,1-1 1,-53 14 0,-53 0-16,40-13 15,-41 13-15,-12 0 0,13 0 0,40-13 16,-54 13-16,1 0 0,53 0 16,-54 0-16,67 0 15,-79 0-15,39 0 16,-26 0-16,-14 0 0,40 0 15,-39 0-15,39 0 16,-40 0-16,-13 0 0,40 0 16,-39 0-16,38 0 15,-38 0-15,12 13 16,-13-13 0,1 0-1,12 0-15,-13 0 16,14 0-16,-1 0 0,1 0 15,12-13-15,-25 13 16,52 0-16,-53 0 16,40 0-16,-27 0 15,-12 0-15,38 0 16,-25 0-16,52 13 16,-52-13-16,26 0 15,-40 13-15,27-13 16,-27 0-16,40 14 15,-40-14-15,27 0 16,-27 13-16,27 0 16,-27-13-16,0 0 15,0 0-15,1 13 16,-14-26 15,-14 0-31,14 0 16,-13-14-16,13 1 15,-13 13-15,13-27 16,0 27-16</inkml:trace>
  <inkml:trace contextRef="#ctx0" brushRef="#br1" timeOffset="212585.65">7990 11046 0,'0'0'16,"14"-39"-16,-28 39 0,14 53 15,0-27-15,-13 67 16,13-40-16,0-1 0,-13 173 16,13-145-16,0 92 15,0-119-15,0 92 16,13 14-16,-13-80 0,13 67 16,-13-67-16,0-13 15,14 40-15,-14-53 0,13 0 16,-13 40-1,0-80-15,-27 53 16,14-66-16,-13-13 16,13-14-16</inkml:trace>
  <inkml:trace contextRef="#ctx0" brushRef="#br1" timeOffset="214315.1">1363 10861 0,'13'0'16,"13"13"15,1-13-31,-14 0 15,13-13-15,1 13 16,-14 0-16,27 0 16,-27 0-16,27 0 15,-27 0-15,40 0 16,-27 0-16,40 0 16,-39 0-16,13 0 15,-14 0-15,1 0 0,78-13 16,-78 13-16,39-13 15,-40 13-15,14 0 0,26 0 16,-39 0-16,79-14 16,-80 14-16,40 0 15,-26 0-15,13 0 16,-27 0-16,40 0 16,-13 14-16,-13-14 0,53 0 15,-67 13-15,40-13 16,-26 0-16,52 0 15,-52 0-15,66 0 16,-66 0-16,39 0 16,-39 0-16,92-13 15,-92 13-15,39-14 16,-26 14-16,79-13 16,-92 13-16,92-13 15,-92 13 1,92-13-16,-13 0 15,-66 13-15,27-14 16,-27 14-16,-14 0 0,54-13 16,-53 13-16,92-13 15,-93 13-15,94-13 16,-80 13-16,39 0 16,-52 0-16,53-14 15,-40 14-15,-1 0 16,81-13-16,-41 13 15,-52-13-15,106 13 16,-107 0-16,107-13 16,-93 13-16,26-14 15,-26 14-15,-40 0 16,67 0-16,-1 0 0,-26-13 16,39 13-16,-52 0 15,13 0-15,40 0 16,-54 0-16,1 0 0,92 0 15,-118 0-15,91 0 16,-65 0-16,79 0 16,-39 0-1,-41 0-15,41 0 16,-54 0-16,14 0 0,66 0 16,-67 0-16,27 0 15,1 13-15,25-13 16,-65 0-16,65 0 15,-65 0-15,26 0 16,-27 0-16,1 0 0,25 14 16,-25-14-16,13 0 15,-14 0-15,-13 13 0,40-13 16,-26 13-16,-1-13 16,-13 0-16,1 0 15,-1 0 1,-13 13-16,13-13 15,0 0 17,-26-13 15,0 13-32,0 0 16,13 13-31,0 1 16</inkml:trace>
  <inkml:trace contextRef="#ctx0" brushRef="#br1" timeOffset="-209613.41">19804 3942 0,'0'-13'0,"13"-13"16,-13 12-1,0 1 1,0 0-1,0 0 17,0 26-1,-13 27-15,13-27-16,-13 40 15,13-27-15,-27 80 16,27-66-16,-13 26 15,0-26-15,13-14 0,-27 67 16,27-67-16,-13 40 16,0-53-1,0 27-15,13-53 16,0-27 0</inkml:trace>
  <inkml:trace contextRef="#ctx0" brushRef="#br1" timeOffset="-209182.57">19778 3823 0,'0'0'16,"13"-13"-16,0 13 31,0 0-16,1 13-15,12-13 16,-13 13-16,0-13 0,1 14 16,-1-1-16,0 0 0,14 0 15,-14 1-15,0-14 16,27 26-16,-40-13 16,26 1-16,-26-1 15,13 0-15,1 0 0,-14 0 16,0 1-16,0 12 15,0 1-15,-27 26 16,14-40-16,-14 0 16,14 0-16,-13 0 0,-1 1 15,1-1-15,13-13 0,-40 13 16,40-13-16,-14 0 16,14 0-16,0 0 31,13-13-16,0 0 1</inkml:trace>
  <inkml:trace contextRef="#ctx0" brushRef="#br1" timeOffset="-207677.47">20002 4934 0,'14'-26'0,"-14"0"15,0 12-15,-14 1 16,1-13-16,0 26 0,0-14 15,-27 1-15,27 13 16,-14 0-16,1 0 0,13 0 16,0 0-16,-27 13 15,40 1-15,-13-14 0,-1 13 16,1 0-16,13 0 16,0 1-16,27 25 15,-1-26-15,-13 1 0,53 25 16,-39-25-16,39 39 15,-40-40-15,14 26 16,-27-12-16,-13 13 16,-13-14-16,-27 14 15,14-40-15,-40 26 16,53-26-16,-53 0 16,52 0-1,-52-26-15,53 13 16,0-14-16,26 1 15,0 26 1</inkml:trace>
  <inkml:trace contextRef="#ctx0" brushRef="#br1" timeOffset="-207156.78">19883 5689 0,'0'0'16,"-13"-67"-16,13 41 16,-13-1-16,0 27 15,0-13-15,-1 26 31,14 1-31,-13-1 16,26 13-16,14 27 16,-14-39-16,13 25 15,-12-26-15,-1 1 0,13 25 16,-12-12-16,-14-14 0,0 27 16,0-27-16,0 27 15,-14-27-15,1 13 0,-27 1 16,27-14-16,-40 0 15,40-13-15,-13 0 16,-1-13-16,14 0 0,0 13 16,-1-40-1</inkml:trace>
  <inkml:trace contextRef="#ctx0" brushRef="#br1" timeOffset="-206949.8">19883 5530 0,'27'-13'16,"-27"26"-16,-13 53 16,-1-40-16,1 80 15,13-66-15,-26 79 16,26-79 0,-13 79-16,13-93 15,-14 67-15,1-27 16,13-53-1</inkml:trace>
  <inkml:trace contextRef="#ctx0" brushRef="#br1" timeOffset="-205670.47">22119 3916 0,'0'-13'15,"-13"-1"1,13 28 0,0 25-1,-13 54 1,13-67-16,-14 41 16,1-28-16,13-12 0,-13 65 15,13-65-15,-13 26 16,13-27-16,-13 14 15,13-27-15,0 13 16,-14-39-16</inkml:trace>
  <inkml:trace contextRef="#ctx0" brushRef="#br1" timeOffset="-205402.53">22093 3982 0,'26'-53'15,"-13"53"-15,14-13 16,-14 13-16,40 40 16,-40-40-16,14 26 15,-14 0-15,0-12 0,0 12 16,-13 1-16,0-1 0,0 14 16,-13-14-16,0-13 15,-27 40 1,14-39-16,-27 25 15,40-39-15,-27 13 16,27-13-16,-1 0 16,14-13-1,14 0-15</inkml:trace>
  <inkml:trace contextRef="#ctx0" brushRef="#br1" timeOffset="-205030.53">22529 3916 0,'-53'-40'16,"40"40"-16,0-13 0,-14 13 16,14 0-16,0 0 0,-13 13 15,26 0 1,13 27-16,26 13 15,14 0 1,-26-13 0,-1-14-16,1 40 15,-14-39-15,-13 12 16,0-25-16,0-1 0,-40 53 16,27-53-16,-27 14 15,27-27-15,-40 13 16,14-13-1,12 0-15,14 0 16,0 13 15</inkml:trace>
  <inkml:trace contextRef="#ctx0" brushRef="#br1" timeOffset="-204083.05">22079 4895 0,'0'-13'0,"27"-27"16,-27 27 0,0 26-1,0 13 1,-13 1-16,-1 26 15,14-27-15,-13 1 0,0 26 16,0-27-16,0 14 16,13-14-16,0 1 15,-14 26-15,1-40 16,13 13-16,0-39 31,13-40-15</inkml:trace>
  <inkml:trace contextRef="#ctx0" brushRef="#br1" timeOffset="-203755.45">22093 4842 0,'0'-13'0,"0"-1"15,13 14 1,27 0 0,-27 14-16,27-1 15,-27-13-15,0 13 0,13 14 16,-12-14-16,-1 13 0,0 1 16,-13-14-16,-13 27 15,0-27-15,-1 0 0,1 0 16,-13 14-16,-14-1 15,14-13-15,-1-13 16,14 14-16,0-14 16,13-14-1,39-12-15,-12 0 16</inkml:trace>
  <inkml:trace contextRef="#ctx0" brushRef="#br1" timeOffset="-203429.15">22648 4776 0,'-13'-14'15,"0"14"-15,0 0 16,-27 0-16,27 0 16,-27 14-16,14 12 15,12 1 1,41 39-1,-1-27-15,-13-25 16,27 52-16,-13-53 16,-1 53-16,-13-53 15,-13 54-15,-13-28 16,-13-12 0,12-14-16,-39 0 15,27-13-15,0 0 16,-1-13-16,-13-27 15,27 27-15,0-27 16,13 14-16</inkml:trace>
  <inkml:trace contextRef="#ctx0" brushRef="#br1" timeOffset="-203231.68">22622 4710 0,'0'0'16,"13"13"-16,-13 0 0,0 13 15,-13 14-15,13-13 0,-13 39 16,-1-27-16,1 28 16,0-28-16,13-12 0,-27 39 15,27-40-15,-26 54 16,26-54-16,-13 14 16,13-27-16,0 0 15</inkml:trace>
  <inkml:trace contextRef="#ctx0" brushRef="#br1" timeOffset="-202260.25">22199 5741 0,'0'-26'0,"-14"-14"15,1 27-15,0 0 16,0 0-16,-1 13 0,-25-14 16,25 14-16,1 0 0,0 0 15,0 0-15,0 0 16,-1 14-16,14-1 0,0 0 15,14 14-15,-1-1 16,26 40-16,-12-53 16,26 54-1,-40-41-15,14 14 16,-14-27-16,0 0 0,-13 40 16,0-27-16,-40 14 15,27-27-15,-27 14 16,27-27-16,-53 0 15,53 0-15,-14 0 16,14-13-16,0 13 0,13-14 16,13-12-16,27-14 15,-27 27-15,0 0 16</inkml:trace>
  <inkml:trace contextRef="#ctx0" brushRef="#br1" timeOffset="-201762.61">22688 5689 0,'0'0'16,"-13"-27"-16,13 14 15,-27 13-15,14 0 16,-27 0-16,27 13 16,-13 0-16,12-13 0,-12 27 15,13-27-15,13 13 0,-13 0 16,13 0-16,0 1 15,13-1-15,-13 0 0,39 27 16,-39-27-16,40 40 16,-27-40-1,1 40-15,-1-26 16,-13 25-16,-13 15 16,-14-41-1,14-13-15,-14 27 16,1-27-16,13 0 15,0-13-15,-1 0 0,1 0 16,-13-13-16,12-26 16,1-14-1,13 13 1</inkml:trace>
  <inkml:trace contextRef="#ctx0" brushRef="#br1" timeOffset="-201492.33">22622 5569 0,'0'0'0,"13"-13"0,-13 0 16,0 26-16,0 14 16,0-14-16,-13 27 15,0 26-15,13-27 0,-14 1 16,-12 53-16,-1 39 15,14-79-15,-13 79 16,26-105-16,-13 39 16,13-40-16,-14 1 0,14 12 15,14-39 1,-1-26 0</inkml:trace>
  <inkml:trace contextRef="#ctx0" brushRef="#br1" timeOffset="-200365.36">24024 3889 0,'0'-13'0,"13"13"16,1-26 15,-14 52-31,0-13 16,0 27-1,0-13-15,-14 52 0,14-53 16,0 1-16,-13 39 15,13-40-15,-13 1 0,13 26 16,-13-27-16,13-13 0,-14 40 16,14-39-16,-13 12 15,13-13-15,0 1 0,-13-14 16,13-14-16,-13-12 16</inkml:trace>
  <inkml:trace contextRef="#ctx0" brushRef="#br1" timeOffset="-200106.05">23998 3956 0,'26'-67'15,"-13"54"-15,1 13 0,12-26 16,-13 26 0,40 26-16,-40-13 15,1 14-15,-14-1 16,13 14-16,-40 26 15,-12-26 1,-1 0 0,-13-14-1,13-13-15,27-26 32,40-13-17</inkml:trace>
  <inkml:trace contextRef="#ctx0" brushRef="#br1" timeOffset="-199749.01">24395 3850 0,'0'0'0,"-14"-14"0,1 1 16,-13 13-16,12 0 15,1 13-15,-40 1 16,53-1-16,-26 40 15,26-40 1,13 27-16,14 13 16,-14-40-16,13 40 15,-13-27-15,14 14 0,-1 0 16,-26-14-16,14 14 16,-14-14-16,-14 1 15,14-14-15,-39 0 16,25-13-16,-12 13 15,0-13-15,-1 0 0,-26-26 16,40 13-16,0-14 16,13 14-1,13-13-15,0 12 16,0 1-16,14-13 16</inkml:trace>
  <inkml:trace contextRef="#ctx0" brushRef="#br1" timeOffset="-198926.02">24791 3876 0,'0'0'0,"0"-13"0,0 13 16,0-13-16,0-1 16,0 1-1,-13 13 1,13-13-16,-13 13 16,0 0-16,0 0 15,-1 0 1,1 0-16,0 13 15,0-13 1,-1 0 0,1 0 62,0 13-63,0-13-15,-1 0 16,1 0-16,0 14 16,13-1-1,0 0 1,26 27-16,-12-40 16,39 40-16,-40-27 15,40 40 1,-27-40-16,14 40 15,-27-27-15,0 1 16,-13-14-16,14 13 0,-28 1 16,1-14-16,-27 40 15,27-40-15,-26 0 16,12 1-16,14-14 0,-27 13 16,27-13-16,0 0 15,-14-13-15,1-14 16,26 1-16,0-27 15,0 26-15,26-78 16</inkml:trace>
  <inkml:trace contextRef="#ctx0" brushRef="#br1" timeOffset="-198716.05">24765 3678 0,'13'0'16,"-13"26"-16,0 1 0,-13 78 15,13-65-15,-26 79 16,12-53-16,-39 120 16,40-120-16,0 40 15,0-54-15,13 1 0,-14 53 16,14-93-16,14 27 16,-1-53-1,0-14 1</inkml:trace>
  <inkml:trace contextRef="#ctx0" brushRef="#br1" timeOffset="-190877.93">10716 12250 0,'0'-13'0,"-27"26"32,27 14-32,-13 39 15,13-53-15,0 27 16,0-14-16,0 27 0,-13 40 15,13-67-15,0 27 16,0-26-16,0 12 16,-14-12-16,14-14 0,0 0 15,0 0-15,-13-13 16</inkml:trace>
  <inkml:trace contextRef="#ctx0" brushRef="#br1" timeOffset="-190612.64">10676 12211 0,'0'0'16,"53"-40"-16,-27 27 0,-12 13 16,-1 0-16,40 39 15,-53-25-15,26 25 16,-26-12-16,0-1 15,-13 1-15,13-1 0,-40 27 16,27-40-16,-13 14 16,12-14-16,1-13 0,-27 26 15,27-26-15,0 0 16,0-13 0</inkml:trace>
  <inkml:trace contextRef="#ctx0" brushRef="#br1" timeOffset="-190263.57">10967 12277 0,'-13'-14'15,"13"28"1,-13-1-16,-1 0 16,14 0-16,-13 27 15,0-27-15,13 27 16,0-27-16,0 14 16,0-14-16,13 0 15,-13 0-15,13-13 0,1 0 16,-1-13-1,0 0-15,0-14 16,0 14-16,-13 0 0,14-27 16,-1 27-16,-13-27 15,13 27-15,0 0 0</inkml:trace>
  <inkml:trace contextRef="#ctx0" brushRef="#br1" timeOffset="-190030.69">11086 12409 0,'0'0'0,"0"13"0,0 0 16,-13-13 15,13-13-15,0 0 0,13-14-1,0 14 1,14-13-16,-14-1 15,0 27-15,0-13 16,14 0-16,-14 13 0,0 0 16,-13-13-16,27 13 15</inkml:trace>
  <inkml:trace contextRef="#ctx0" brushRef="#br1" timeOffset="-189789.85">11364 12039 0,'0'-14'15,"0"41"1,0-14 0,0 13-16,0 41 15,-13-41-15,13 14 0,-14 26 16,14-40-16,0 1 0,0 26 15,0-27-15,-13 40 16,0-39 0</inkml:trace>
  <inkml:trace contextRef="#ctx0" brushRef="#br1" timeOffset="-189646.81">11298 12250 0,'0'0'0,"26"-13"0,1 13 16,-14 0-16,53 13 16,-40-13-16,14 13 15</inkml:trace>
  <inkml:trace contextRef="#ctx0" brushRef="#br1" timeOffset="-189348.57">11774 12475 0,'0'13'31,"13"1"-16,-13-1-15,0 13 16,0-13-16,-26 40 16,26-39-16,-27 12 15,27-13-15,-39 14 16,25-27-16,1 13 16,0-13-16,-14-26 15</inkml:trace>
  <inkml:trace contextRef="#ctx0" brushRef="#br1" timeOffset="-188977.57">12039 12211 0,'0'0'15,"-27"-40"-15,14 27 0,0-1 0,-1 1 16,1 13-16,0 0 0,0 0 16,-1 0-16,-12 13 0,13-13 15,13 14-15,-13-1 16,26 27 0,13-1-1,1 1 1,-14-27-16,27 14 0,-27-14 15,0 0-15,14 13 16,-14-26-16,-13 14 16,0-1-16,-13 0 15,-1 0 1,1-13-16,0 0 0,-14-26 16,14 26-1,13-13-15</inkml:trace>
  <inkml:trace contextRef="#ctx0" brushRef="#br1" timeOffset="-188688.52">12105 12330 0,'39'-27'16,"-25"27"-16,-1-26 0,0 26 16,-13-14-16,13-12 15,-13 13-15,0-14 0,0 14 16,-13 0-16,0 13 15,0 0 1,-27 26-16,27 1 16,13 12-16,-14-25 0,14 52 15,0-53-15,14 27 16,-1-14-16,13 1 16,-12-27-16,12 0 15,1 0 1,-1-14-16,-13 1 0,-13 0 15,27-14 1</inkml:trace>
  <inkml:trace contextRef="#ctx0" brushRef="#br1" timeOffset="-188350.8">12422 11972 0,'0'14'0,"0"12"16,0-13-16,0 14 15,0-1-15,-13 40 16,13-39-16,0-1 0,-13 54 16,13-54-16,-14 14 15,14-27-15,0 13 16,0-12-16,0-28 16,14 1-16,-14-13 15,0 13-15</inkml:trace>
  <inkml:trace contextRef="#ctx0" brushRef="#br1" timeOffset="-188166.69">12502 11959 0,'0'40'0,"0"-27"16,0 14-16,0-1 0,-14 67 15,14-80 1,0 40-16,0-27 15,0 1-15,0-14 16,0 0-16</inkml:trace>
  <inkml:trace contextRef="#ctx0" brushRef="#br1" timeOffset="-187668.7">12568 12277 0,'26'-27'0,"-13"27"16,1 0-16,12-13 0,-13 0 16,27 0-16,-27-1 15,-13 1 1,-13 26 15,-13 1-31,12-14 0,1 13 16,-13 13-16,12-13 15,14 1-15,-13 25 16,13-25-16,0-1 0,-13 13 16,39 14-1,-12-27-15,25 0 16,-25-13-16,12 0 16,-13 0-16,0 0 0,14 14 15,-14-14 1,-13-14-1,0 1 1,0 0 0,0-14-16,0 14 0,0-13 15,27-54-15,-14 67 16,0-13 0,0 13-16,1-1 0,12-12 15,-13 13-15,14 13 0,26-14 16,-40 14-16,40 27 15,-27-27-15,14 13 16,-27 0-16,0 1 0,1-14 16</inkml:trace>
  <inkml:trace contextRef="#ctx0" brushRef="#br1" timeOffset="-187316.64">13494 12343 0,'-40'-13'16,"40"-1"-16,-13 14 16,26 0-1,0 14 1,14-14-16,26 13 16,-27-13-16,14 0 15,-27 0-15,13 0 0,14 0 16,-27 0-16,14 0 15,-14 0-15</inkml:trace>
  <inkml:trace contextRef="#ctx0" brushRef="#br1" timeOffset="-187053.55">13679 12237 0,'0'0'0,"-13"-13"0,13 0 16,13-1-1,0 14 1,0 0-16,40 27 15,-39-27-15,25 39 16,-39-25-16,13 25 16,-13-25-1,0 38 1,-26-12-16,-14-13 16,14-14-1,-1-13 1,27-13-1</inkml:trace>
  <inkml:trace contextRef="#ctx0" brushRef="#br1" timeOffset="-186267.74">14261 12356 0,'0'-13'0,"-13"13"15,0 0 1,13 13-16,0 0 0,-14 67 16,14-54-16,0 27 15,-13-27-15,13 14 0,-13 13 16,13-26-16,0 25 15,-13-25-15,13-14 0,0 27 16,0-27-16,-14 14 16,1-41-1,13 1-15</inkml:trace>
  <inkml:trace contextRef="#ctx0" brushRef="#br1" timeOffset="-185995.79">14221 12263 0,'27'-39'0,"-14"26"0,0 13 15,27 0 1,-27 13-16,14 13 16,-14-13-16,-13 14 0,13 26 15,-13-40-15,-26 27 16,12-27-16,14 0 0,-39 40 15,26-53-15,-14 27 16,14-27-16,0 13 0,-1-13 16,1-13-1,13-1 1,13 1-16,1 0 0,-14 0 16</inkml:trace>
  <inkml:trace contextRef="#ctx0" brushRef="#br1" timeOffset="-185633.75">14459 12343 0,'0'0'0,"0"13"0,14 13 15,-14-12-15,0 12 0,0 1 16,0-14-16,0 0 16,0 0-16,0 1 15,0-28 16,-14-25-15,14 12-16,0 1 16,0-1-16,0-12 0,27-14 15,-14 26 1,14-12-16,-1 12 16,1 14-1,-14 13 1,13 0-1,-13 26 1,-13 1-16,14 12 16,-14-25-1,13 12 1</inkml:trace>
  <inkml:trace contextRef="#ctx0" brushRef="#br1" timeOffset="-185387.83">14724 12263 0,'-13'14'15,"26"-1"-15,-13 27 16,0-27-16,0 26 15,0-25-15,0 12 16,0-13-16,-13 1 31,13-28-15</inkml:trace>
  <inkml:trace contextRef="#ctx0" brushRef="#br1" timeOffset="-185079.04">14856 12263 0,'14'-26'0,"-14"13"15,-14 0 16,1 13-31,-13 39 16,12-26-16,1 27 16,13-27-16,-13 14 0,13-1 15,0-13-15,13 14 0,0-1 16,1-12-16,-1-1 0,0-13 16,14 0-16,-14 0 15,26-13-15,-12 13 16,-1-27-1</inkml:trace>
  <inkml:trace contextRef="#ctx0" brushRef="#br1" timeOffset="-184835.71">15094 12277 0,'0'0'15,"14"-27"-15,-14 14 0,0 0 16,13 0-16,-13-1 16,0 1-1,-13 13 1,-14 0-16,14 13 15,-13 14-15,12-14 0,1 0 16,0 14-16,-14-1 16,27 1-16,-13 39 15,26-40-15,1 1 16,-1-14-16,13-13 0,-12 13 16,38-13-16,-12-13 15,13 13-15,-40-13 0,14-1 16</inkml:trace>
  <inkml:trace contextRef="#ctx0" brushRef="#br1" timeOffset="-184361.79">15452 11853 0,'13'14'16,"-13"-1"-16,40 53 16,-27-40-16,27 41 15,-27-41-15,13 67 16,-13-54-16,1 1 0,-1 79 15,-13-93-15,-13 80 16,-1-79-16,-12 52 16,13-52-16,-40 39 15,26-40-15,-52 1 16,53-14-16,-54-13 16</inkml:trace>
  <inkml:trace contextRef="#ctx0" brushRef="#br1" timeOffset="-180876.41">15531 11919 0,'-13'14'16,"13"12"-16,0 1 0,0-1 16,13 53-16,-13-52 15,0 79-15,0-67 16,0 80-16,0-79 16,0 66-1,0-80-15,0 54 16,0-54-16,0 1 15,0-14-15,-13-13 0,13-13 16,0 0-16,0-14 0,-13-39 16,13 26-16,0-92 15,0 92-15,0-66 16,0 80-16,0-67 16,0 1-16,0 52 0,13 0 0,-13-26 15,0 40-15,13-14 16,-13 27-16,0 0 0,0 39 15,0-13-15,0 1 0,0 78 16,-13-12-16,13 65 16,0-79-16,-13 80 15,13-93 1,0 39-16,0-65 16,0 52-16,0-52 15,0-14-15,0 0 16,0-26-16,0-40 15,0 26-15,0-39 16,13-13-16,-13 39 0,13-92 16,-13 92-16,13-26 15,-13 40-15,0-1 0,14-13 16,-14 27-16,0 40 16,-14 39-1,14-40-15,-13 40 16,13-26-16,-13 39 15,13-52-15,-13 13 0,13 26 16,0-40-16,0 1 0,-14 12 16,14-25-16,14-1 15,-14-66 1,0 40-16,0-40 0,0-27 16,0 41-16,13-1 0,-13-92 15,13 92-15,-13-26 16,0 39-16,0 1 0,13-27 15,-13 66 1,0 40 0,14-26-16,-14-14 0,0 40 15,0-13-15,0-1 0,-14 80 16,1-79-16,13 79 16,0-79-16,0 39 15,0-66-15,0 27 16,0-14-16,0-12 15,0-1-15,0-26 0,0-1 16,0-12-16,0-14 0,13-66 16,-13 67-16,0-54 15,0 40-15,14 0 0,-14-52 16,0 52-16,13-119 16,-13 119-16,0-66 15,0 66 1,-27-159-16,27 53 15,-13 14 1,13 52 0,0-26-1,0 93-15,0-40 16,0 39-16,0 1 0,0-1 16,0 1-16,0 12 0,0 1 15,0 26 1,13 14-1,-13-14-15,0 14 0,0 26 16,0-14-16,0 14 0,-13 93 16,13-80-16,-13 93 15,0-80-15,-1 0 0,1 107 16,13-94-16,-13 1 0,0 92 16,13-106-16,0 14 15,-14 145-15,14-159 16,0 120-16,0-133 15,0-13-15,0-13 16,0-1-16,0 27 16,0-39-16,0-1 0,0 14 15,-13-53-15,0-40 16,0 26-16</inkml:trace>
  <inkml:trace contextRef="#ctx0" brushRef="#br1" timeOffset="-179941.57">8652 11007 0,'0'-14'0,"26"28"15,-26 65 1,0-39-1,0 39-15,0-52 0,0 25 16,0 54-16,-13 27 0,13-67 16,-13 93-16,13-93 15,-13 13-15,13 67 16,0-80-16,-14 0 0,14 26 16,0-52-16,0 53 15,14-14-15,-1-39 0,0 13 0,-13-27 16,27-13-16,-14 1 15,0-14-15,0 0 0</inkml:trace>
  <inkml:trace contextRef="#ctx0" brushRef="#br1" timeOffset="-179129.74">8665 12647 0,'-13'0'15,"26"0"16,0 13-15,1-13 0,12 0-1,-13 0-15,40 0 16,-40 0-16,40 0 16,-39 0-16,25 0 15,-26 0-15,14 0 0,13 0 16,-1-13-16,1 13 15,-14 0-15,1-13 0,39 13 16,-39 0-16,65-13 16,27 13-1,-66-14-15,53 14 16,-66 0-16,65 0 16,-65 0-16,26 0 0,106 14 15,-119-1-15,13-13 0,67 0 16,-67 13-16,79 0 15,-79-13-15,14 14 0,65-1 16,-79-13-16,14 13 0,79 0 16,-80-13-16,0 13 0,173 14 15,-173-14-15,93 0 16,-93-13-16,199 27 16,-185-27-16,185 26 15,-186-26-15,199 14 16,-198-1-16,198 0 15,-198-13-15,92 13 16,-93 0-16,1-13 0,92 14 16,-92-1-16,-14-13 15,146 26-15,-159-26 16,133 27-16,-146-27 16,52 13-1,-65 0-15,13-13 0,53 14 16,-80-14-16,14 13 15,-14-13-15,-12 0 0,12 13 16,-26-26 0,-26 0-16,12-1 15,-12-25 1,13 25-16,-14-12 0</inkml:trace>
  <inkml:trace contextRef="#ctx0" brushRef="#br1" timeOffset="-177748.11">8744 10901 0,'0'-13'0,"-13"-14"31,40 27-16,-14 0-15,13 0 16,1 0-16,-14 0 0,53 0 16,-39 0-16,52 0 15,-52 0 1,78 0-16,1-13 16,26 0-1,27-1 1,0 1-16,13 0 15,-13 0 1,-53 13 0,-54-13-16,107 13 15,-119 0-15,26 0 16,-26 0-16,79 0 16,-66 0-16,79 0 15,-39 0-15,39-14 16,-92 14-16,158 0 15,-26-13 1,0 0 0,-53 13-1,-53 0-15,119-13 0,-118-1 16,-1 14-16,132 0 16,-145 0-16,79-13 15,-66 13-15,1 0 0,52-13 16,-53 13-16,66 0 15,-66 0-15,0 0 0,133 0 16,-133-13-16,27 13 16,-40 0-16,118 0 15,-38 0 1,52 0 0,66 13-16,-184-13 15,38 0-15,-52 0 0,0 13 16,40-13-16,-40 0 15,-14 0-15,41 13 16,-54-13-16,14 0 0,13 0 0,-27 0 16,14 14-16,-14-14 15,-12 0-15,-1 0 0,0 0 16,0 0-16,1 0 16,-1 0 15,0-14-16,0 14 17,-26-13-17,0 0-15,-14 13 16</inkml:trace>
  <inkml:trace contextRef="#ctx0" brushRef="#br1" timeOffset="-157989.74">16841 8625 0,'0'-26'0,"26"-1"16,-26 14-16,0 0 0,-26-27 15,26 27-15,-27-13 16,14 12-16,0 14 0,-14 0 15,14 0-15,-13 0 0,-14 53 16,14-39-16,-14 78 16,27-52-16,-1 26 15,14-40-15,0 1 0,14 39 16,-1-39 0,13 12-16,1-39 15,-1-13-15,14-27 16,-27 14-16,14-40 15,-14 39-15,0-12 0,14-94 16,-14 94 0,0-41-16,0 41 0,14-81 15,-14 94-15,0-40 16,-13 39 0,13 14-16,-13 53 15,-13 39 1,-13 54-1,-1 25 1,14-25 0,13-81-16,0 1 0,0-26 15,13 26-15,-13 0 0,13-40 16,-13 0-16,14-13 16,-1 0-16</inkml:trace>
  <inkml:trace contextRef="#ctx0" brushRef="#br1" timeOffset="-157682.37">17026 8744 0,'26'-13'16,"-26"0"-16,14 0 0,-1-14 16,0 14-16,0 0 0,1-14 15,-1 1-15,0 13 0,0-27 16,-13 27-16,0 0 0,0-14 15,-13 14-15,-13 13 16,12 13-16,-39 66 16,40-52-16,-27 52 15,27-52-15,-13 52 16,26-52-16,0-1 0,13 53 16,-13-65-16,40 12 15,-27-26-15,13 0 16,27-13-16,-26 13 15,39-53-15,-40 40 16</inkml:trace>
  <inkml:trace contextRef="#ctx0" brushRef="#br1" timeOffset="-157140.81">17529 8546 0,'0'0'16,"-14"-26"-16,1 26 0,0-14 0,-14 14 16,14 0-16,0 0 0,-27 14 15,27-14-15,-27 39 16,27-26-16,0 14 0,-13 13 16,12-14-16,1 1 0,0 25 15,13-38-15,13 52 16,0-53-16,27 14 15,-27-27-15,40 0 16,-13-14-16,26-12 16,-53 13-1,27-27-15</inkml:trace>
  <inkml:trace contextRef="#ctx0" brushRef="#br1" timeOffset="-156862.66">17582 8639 0,'-14'53'16,"1"-40"-16,13 13 16,0-13-16,0 1 15,13 39-15,1-40 16,12-13-16,-13 13 16,0-13-16,40-26 15,-53 12-15,27-39 16,-27 40-16,13-26 15,-13 25-15,-13-12 0,0-1 16,-1 1-16,1 13 16,-13-14-16,12 27 15,-12 0 1,13 0-16,13 13 16,-13-13-16</inkml:trace>
  <inkml:trace contextRef="#ctx0" brushRef="#br1" timeOffset="-156433.52">17806 8731 0,'14'27'0,"-14"-14"16,0 0 0,-14-13-16,1-13 31,26-53-16,-13 53-15,14-40 16,-1 39-16,13-12 16,-12 13-1,12 39-15,-26 14 16,13-27-16,1 40 16,-14-40-16,0 14 15,0-14-15,0 0 16,13-13-1,-13-26-15,13-1 16,-13 1-16,13 13 0,-13-40 16,13 39-16,14-25 15,-27 25-15,13 1 16,0 13-16,1 40 16,-1-27-1,-13 14-15,0-1 16,0 1-16,13-14 15</inkml:trace>
  <inkml:trace contextRef="#ctx0" brushRef="#br1" timeOffset="-156252.02">18190 8625 0,'0'0'15,"0"53"-15,0-39 0,0 12 0,0 27 16,-13 0-16,13 13 15,-13-26-15,13-14 0,-14 27 16,14-26-16,-13-1 0,13 0 16,-13 1-16,13-14 15,-13-26 1,0-14-16</inkml:trace>
  <inkml:trace contextRef="#ctx0" brushRef="#br1" timeOffset="-156031.59">18071 8811 0,'0'0'15,"27"-133"-15,-14 107 0,40-40 16,-40 52-16,40-12 16,-27 26-16,14 0 15,-27 13-15,14 40 16,-14-40-16,-13 40 16,0-26-16,-27 26 15,14-40-15,13 13 16,-40 1-16,1-1 15,26-26-15,-14 0 16,14-13-16,0 0 0,13-27 16,-14 14-16</inkml:trace>
  <inkml:trace contextRef="#ctx0" brushRef="#br1" timeOffset="-155788.24">18415 8652 0,'0'0'15,"26"53"-15,-26-40 0,14 0 16,-1 14-16,-13-14 0,13-13 16,0 13-16,1-13 15,25-40 1,-25 27-16,-1-26 16,0 25-16,-13-12 0,0 13 0,-13-67 15,0 67-15,-1-13 16,1 12-16,0 1 0,-27 0 15,27 13-15,0 0 16</inkml:trace>
  <inkml:trace contextRef="#ctx0" brushRef="#br1" timeOffset="-155566.84">18706 8401 0,'-40'0'15,"27"13"-15,0-13 16,-14 13 0,27 0-16,-13-13 0,13 27 15,27-1-15,-14 14 16,13-27-16,-12 13 0,12 14 16,-13-27-16,0 1 0,14 25 15,-14-12-15,0-14 0,1 13 16,-14-12-16,0-1 15</inkml:trace>
  <inkml:trace contextRef="#ctx0" brushRef="#br1" timeOffset="-155327.48">18878 8520 0,'0'0'0,"0"-27"0,-13 27 15,0 0-15,-27 27 16,27-14-16,-1 26 16,1-25-16,0 12 15,13 27-15,0-40 16,13 27-16,14-14 16,-14-12-16,27 12 15,-14-26-15,0 13 16,-12-13-16,-1 0 0,13-13 15</inkml:trace>
  <inkml:trace contextRef="#ctx0" brushRef="#br1" timeOffset="-155065.18">19354 8096 0,'-26'27'0,"13"-1"15,-1 1-15,-25 39 16,25-40-16,1 27 0,-40 93 16,40-107-16,0 67 15,13-66-15,-13 26 16,13-40-16,53 94 15,-40-107-15,13 0 0</inkml:trace>
  <inkml:trace contextRef="#ctx0" brushRef="#br1" timeOffset="-154288.06">19711 8414 0,'0'-27'0,"-13"14"16,13 0-16,13 13 15,-13 13 1,0 0-16,14 14 16,-14-1-16,0-13 0,-27 106 15,27-92-15,-13 26 16,13-27-16,-13 40 15,13-52-15,0-1 16,0 0-16,-13-13 16</inkml:trace>
  <inkml:trace contextRef="#ctx0" brushRef="#br1" timeOffset="-153934.22">19711 8374 0,'0'0'15,"40"-79"-15,-27 65 0,27 1 16,-27 0-16,14 13 0,-14 0 16,13 13-16,1 0 0,-1 27 15,-26-13-15,0-1 16,-13 14-16,0-27 16,-14 40-16,14-40 0,0 14 15,-13 12-15,-1-12 0,-26 12 16,40-25-1,-14-1-15,14 13 16,40-12 0,-27-1-1,53 13-15,-40-13 16,13 1-16,1-1 0,12 13 16,-25-12-1,-1-14-15,13 13 16,-12 0-16,-1-13 15</inkml:trace>
  <inkml:trace contextRef="#ctx0" brushRef="#br1" timeOffset="-153660.02">20108 8731 0,'0'0'16,"0"13"0,0 14-16,-13-14 15,13 14-15,0-1 16,-13-13-16,0 14 15,13-14-15,0 13 16</inkml:trace>
  <inkml:trace contextRef="#ctx0" brushRef="#br1" timeOffset="-153322.6">20373 8149 0,'-13'-40'15,"26"40"1,0 27-1,-13-1-15,13 1 0,27 52 16,-27-52-16,14 52 16,-14-39-16,0 52 15,-13-52-15,0 66 16,-13-27-16,-27 40 16,27-79-16,-53 39 15,39-65-15,-12 25 16,12-25-16,1-14 0,-14 13 15</inkml:trace>
  <inkml:trace contextRef="#ctx0" brushRef="#br1" timeOffset="-152759.6">19698 9472 0,'13'-13'0,"-13"26"16,0 14-1,-13-1-15,0 14 0,0 26 16,0-26-16,-1-1 0,-25 67 15,25-66-15,1 13 16,13-40-16,-13 13 0,13 1 16,-13-14-16,13-39 15,0 12 1</inkml:trace>
  <inkml:trace contextRef="#ctx0" brushRef="#br1" timeOffset="-152449.91">19619 9525 0,'40'-66'16,"-80"132"-16,93-145 0,0 52 16,-27 27-16,14 13 15,-14 1-15,1 25 16,-27-12-16,13 26 16,-26-14-1,-14 28-15,14-54 16,-40 40-16,40-27 15,-27 1-15,27-14 16,0-13-16,-27 26 16,27-13-16,26 1 15,27-1 1,-27-13-16,40 13 16,-27 0-16,14-13 15,-27 14-15,1-14 16,38 13-16,-25-13 15</inkml:trace>
  <inkml:trace contextRef="#ctx0" brushRef="#br1" timeOffset="-152133.22">20002 9816 0,'-13'-26'16,"0"26"-1,26 0 16,14 26-31,-27-13 16,13 27 0,0-27-16,-13 14 15,0-14-15,-26 40 16,12-40-16,14 0 16,-13-13-16,26 13 31,1-13-16,12 0-15,-13 0 16,1 0-16,12-13 0,1 13 16,-14-13-16,0 13 0,13-13 15,-12 13 1,-14-13-16</inkml:trace>
  <inkml:trace contextRef="#ctx0" brushRef="#br1" timeOffset="-151778.18">20360 9313 0,'13'-13'16,"0"13"-16,0 13 0,14 1 15,-14-1-15,0 0 0,14 27 16,-1 26 0,-13-40-16,1 80 15,-14-93-15,-27 106 16,27-79-16,-26 13 0,13-27 15,-1 1-15,-52 39 16,40-53-16,-67 14 16,67-14-16,-27-13 15</inkml:trace>
  <inkml:trace contextRef="#ctx0" brushRef="#br1" timeOffset="-151475.74">19368 9274 0,'-27'-14'16,"14"28"-16,13-1 15,-53 66-15,40-39 16,-14 53-16,1-41 16,-14 120-16,27-53 15,13-52-15,0 78 16,13-92-16,0-26 0,27 39 16,-14-40-16,27 1 15</inkml:trace>
  <inkml:trace contextRef="#ctx0" brushRef="#br1" timeOffset="-148451.79">19645 10729 0,'-39'-40'15,"-14"27"1,26 13-16,-12 13 16,25-13-16,1 27 0,-40 39 15,53-27-15,-13 14 16,13-13-16,0 13 15,0-40-15,26 67 0,-12-54 16,25 14 0,-25-40-16,-1 0 0,26-14 15,-25 1-15,-1-13 0,40-54 16,-40 54-16,14-67 16,-14 54-16,0-14 0,0-40 15,0 40-15,1 0 0,-1-26 16,0 39-16,14-52 15,-27 78-15,0-12 16,0 39-16,0 14 16,0 12-16,-27 41 15,27-41-15,-13 1 0,0 53 16,-1-40-16,1 26 16,13-39-16,0-27 15,13 80-15,1-80 16,-1 0-16</inkml:trace>
  <inkml:trace contextRef="#ctx0" brushRef="#br1" timeOffset="-148220.61">19791 10901 0,'0'0'16,"-13"66"-16,13-53 0,0 0 15,0 1 1,13-1-16,0-13 0,14 0 15,-1-13-15,14-27 16,-27 27-16,0-27 16,-13 27-16,0-14 0,0-26 15,0 14-15,-13 12 16,0 14-16,-1 13 16,1 0-1</inkml:trace>
  <inkml:trace contextRef="#ctx0" brushRef="#br1" timeOffset="-148030.12">20069 10689 0,'-14'-13'16</inkml:trace>
  <inkml:trace contextRef="#ctx0" brushRef="#br1" timeOffset="-147270.43">20518 10782 0,'-26'-53'0,"13"53"16,13 13-1,-13 53-15,13-53 16,0 40-16,-14-39 16,14 12-16,0 40 15,0-53-15,0 14 16,-13-27-1,26 0-15,-13-13 16,0-14-16,14 1 0,-1-27 16,-13 26-16,13 1 15,13-27-15,-12 27 16,-1-1-16,27-26 16,-14 40-16,-13 0 15,1 26 1,-14 0-16,0 14 0,0-14 0,0 13 15,-14 14 1,14-27-16,0 0 16,14-13-16,-1 0 15</inkml:trace>
  <inkml:trace contextRef="#ctx0" brushRef="#br1" timeOffset="-147076.21">20690 10835 0,'0'0'16,"0"39"-16,0-25 0,0-1 15,0 0-15,0 0 0,14 14 16,-1-27-16,0 0 0,14-13 16,-14-1-16,26-25 15,-25 25-15,-14-25 16,13 25-16,-13 1 16,-13-66-16,13 52 15,-14-12-15,14 25 0,0-38 16,0 25-16</inkml:trace>
  <inkml:trace contextRef="#ctx0" brushRef="#br1" timeOffset="-146900">21074 10385 0,'0'0'16,"0"53"-16,-13-27 0,0 1 15,-14 39-15,14-40 0,0 14 16,-14 26-16,14-39 15,0 12-15,-14 14 0,14-26 16,0 12-16,0-25 0,-1-1 16,-12-26-1</inkml:trace>
  <inkml:trace contextRef="#ctx0" brushRef="#br1" timeOffset="-146773.08">20796 10689 0,'27'-13'15,"-54"26"-15,80-26 0,-40 0 0,14 13 0,26 0 16,0 13-16,0 0 16,-27 0-16,67 1 15</inkml:trace>
  <inkml:trace contextRef="#ctx0" brushRef="#br1" timeOffset="-146517.78">21524 10755 0,'0'0'0,"0"14"16,-13-1-1,13 40-15,0-40 16,0 13-16,13 14 0,-13-27 16,13 14-16,0-14 0,1 0 15,12-13 1,0-13-1,-12 0-15,-1 0 16,-13-14-16,13-13 0,0 27 16,-13-13-16,14-14 15,-1 27-15,-13 0 0,13-1 0</inkml:trace>
  <inkml:trace contextRef="#ctx0" brushRef="#br1" timeOffset="-146360.49">21788 10716 0,'-13'39'0,"26"-78"0,-26 105 16,0-27 0,0-25-16,13 12 15,-13-13-15,13 1 16,0-1-16,0-26 16</inkml:trace>
  <inkml:trace contextRef="#ctx0" brushRef="#br1" timeOffset="-145691.28">21868 10729 0,'0'0'0,"-27"-13"0,14 26 0,0-13 16,0 26-16,-1-12 15,14 12-15,-13-13 0,13 27 16,0-27-16,13 27 15,1-27-15,-1 0 0,27 14 16,-27-27-16,13 0 16,-12 0-16,12 0 0,14-27 15,-27 14-15,-13-13 16,0-1-16,0-26 16,-27 0-1,-12 14 1,26 12-16,-1 27 0,14-26 15</inkml:trace>
  <inkml:trace contextRef="#ctx0" brushRef="#br1" timeOffset="-145462.28">22146 10385 0,'0'53'15,"0"-40"-15,0 27 0,-14 26 16,1-26-16,0 52 16,0-65-16,13 65 15,-14-65-15,14 12 16,0-25-16,14 12 0,12-26 16,1-13-1,-1-14 1,-13 14-16,1 0 0</inkml:trace>
  <inkml:trace contextRef="#ctx0" brushRef="#br1" timeOffset="-145272.05">22225 10782 0,'26'-53'16,"-52"106"-16,66-133 0,-40 67 0,13 0 0,-13 0 16,-13 13-16,-14 13 15,14 0-15,-27 27 16,27-14-16,0 14 16,0-27-16,13 14 0,-14 12 15,14-25-15,14 39 16,-1-53-16,13 13 15,-12-13-15,-1 0 0,26-27 16,-25 14-16,12 0 0,14-53 16,-27 39-16,27-12 15</inkml:trace>
  <inkml:trace contextRef="#ctx0" brushRef="#br1" timeOffset="-145029.45">22595 10451 0,'0'0'16,"27"-26"-16,-27 12 0,0 28 16,0 12-16,-27 27 15,27-27-15,-26 41 16,13-41 0,-14 67-16,1-27 15,26-40-15,-13 14 16,-1-27-16,14 0 0,-13 1 15,0-1-15,0-13 16,-1-27 0,1 14-16,13 0 15</inkml:trace>
  <inkml:trace contextRef="#ctx0" brushRef="#br1" timeOffset="-144715.29">22423 10716 0,'14'0'16,"-28"0"-16,41 0 0,-14 0 0,0 0 15,14 0-15,-14 0 0,0 0 16,27 0-16,-27 0 16,27 0-16,-14-14 15,1 14-15,-14-13 0,13 0 16,-26 0-16,14-1 0,-1 1 0,-13 0 16,0 0-16,-13 0 15,-1 26 1,-38 13-16,38-13 15,-25 14-15,25-1 16,1 1-16,-13 39 16,26-53-16,0 53 15,13-52-15,27 25 16,-14-25-16,27-1 16,-27-13-16,41 0 15,-41 0-15,40-13 16</inkml:trace>
  <inkml:trace contextRef="#ctx0" brushRef="#br1" timeOffset="-144001.2">23389 10517 0,'0'0'0,"0"-13"16,0 26-16,-26 40 15,12-26-15,-25 52 16,39-53-16,-27 54 16,14-67-16,0 27 15,13-27-15,-13 0 16,-1-26 0,14-14-16,0 14 15,0 0-15,14-93 16,-1 80-16,13-27 15,-12 26-15,12 1 0,14-14 16,26 1 0,0 12-16,-26 40 15,-27 14 1,-13-14 0,-13 0-16,-1 14 15,14-14-15,-13-13 16,13 13-1,13 0 1,14 14 0,-14-27-16,0 26 0,1 1 15,-1-14-15,0 0 0,-13 27 16,13-14-16,-13-12 0,-26 38 16,13-38-16,-14 12 15,14-13-15,-14 1 0,-12-1 16,26-13-16,-14 0 15,-26 13-15,40-13 16,-27-26-16,27 26 16,13-14-16,13-12 15,40-1 1,-40 14-16,14 0 0</inkml:trace>
  <inkml:trace contextRef="#ctx0" brushRef="#br1" timeOffset="-143770.6">23852 10557 0,'-66'26'16,"53"1"-16,-14-14 0,1 27 16,13-14-16,13 1 0,-14 52 15,14-53-15,0 1 16,0 13-16,27-14 15,-14 1-15,27-14 16,-27-13-16,0 0 0,27-13 16,-27 13-16,0-14 0,14-12 15,-14-1-15</inkml:trace>
  <inkml:trace contextRef="#ctx0" brushRef="#br1" timeOffset="-143580.11">24051 10597 0,'-14'26'16,"1"-13"-16,13 0 0,-40 54 16,27-41-16,-13 40 15,13-53-15,-1 27 16,14-27-16,-13 1 0,0 12 16,13-39-1,0-27 1,0 14-16</inkml:trace>
  <inkml:trace contextRef="#ctx0" brushRef="#br1" timeOffset="-143321.48">23932 10610 0,'13'-40'15,"0"40"-15,-13 13 16,13 14 0,0-1-16,-13 1 0,14 26 15,-1-27-15,-13-13 0,13 40 16,0-40-16,14 27 0,-27-27 15,13 1-15,27-1 16,-27-13-16,27-40 16,-40 27-16,26-53 15,-26 39-15,13-39 16,-13 53-16,0-27 16,0 27-16,0-13 15,0 12-15,0 1 0,0 0 16,14 0-1</inkml:trace>
  <inkml:trace contextRef="#ctx0" brushRef="#br1" timeOffset="-143116.03">24381 10451 0,'0'13'15,"0"1"-15,0-1 0,0 13 0,-13 14 16,0-27-16,0 40 15,-1-27-15,14 1 0,-26 52 16,13-65-16,13 38 16,-13-25-16,13-1 15,0-12-15,0-1 0,0-26 32,0-1-32</inkml:trace>
  <inkml:trace contextRef="#ctx0" brushRef="#br1" timeOffset="-142960.42">24276 10530 0,'0'0'0,"0"-52"0,13 52 15,13-14-15,-13 14 16,67 14 0,-14-1-16,-53 0 0,0 0 15</inkml:trace>
  <inkml:trace contextRef="#ctx0" brushRef="#br1" timeOffset="-142811.84">24315 10636 0,'0'0'16,"-13"13"-16,13 1 0,13-14 16,14 26-16,-14-26 15,27 13-15,-14 1 0,1-14 16,12 13-16,-12-13 15,-14 0 1</inkml:trace>
  <inkml:trace contextRef="#ctx0" brushRef="#br1" timeOffset="-122016.97">2408 11800 0,'0'-13'0,"0"0"16,-14 0-16,14 0 16,-13 13-1,13-14 1,0 1 15,0 26-15,0 1-16,0 12 15,0-13-15,0 27 16,0-27-16,0 0 0,0 14 16,13-1-16,-13-13 15,0 1-15,0-1 31,0-26-15,0-1 0,0-12-1,0 13-15,0 0 0,0-27 16,0 27-16,0-1 0,14-25 16,-14 26-16,0-1 0,13 1 15,-13 0-15,0 26 31,0 14-15,0-14-16,-13 40 16,13-40-16,0 0 0,0 27 15,0-27-15,-14 0 16,14 0 0,14-13-1,-14-13 1,13-13-16,-13 13 15,13-14-15,-13 14 0,0 0 16,13 13 0,-13 13-1,14 13 1,-14-12-16,0-1 16,0 13-16,0-13 15,0 1 1,0-1-16,0 0 31,-14-13-15,14-13-1,14 13-15</inkml:trace>
  <inkml:trace contextRef="#ctx0" brushRef="#br1" timeOffset="-118733.33">3545 13388 0,'0'-27'16,"0"1"-16,-13 13 16,-13-14-16,-27 14 15,13 13 1,14 0-1,-14 13 1,27-13 0,13 14-16,13-1 0,0 0 15,53 27 1,-39-27-16,12 13 16,-25-12-16,25 12 15,-25-13-15,12 1 0,-13-1 16,-13 0-16,14 27 0,-28-27 15,-12 13 1,-1-12-16,-26-1 16,40-13-16,-40-13 15,40-1-15,0-12 16,13 13-16,0-1 0,13-25 16,0 26-16</inkml:trace>
  <inkml:trace contextRef="#ctx0" brushRef="#br1" timeOffset="-118481.81">3664 13229 0,'0'-13'16,"0"26"-1,0 14-15,0-14 16,0 40-1,0 39-15,-13 14 16,0-40 0,13-39-1,0-14-15,0-26 16,13-27 0,-13 14-1</inkml:trace>
  <inkml:trace contextRef="#ctx0" brushRef="#br1" timeOffset="-118191.58">3810 13216 0,'-26'26'16,"-1"14"-1,1 13-15,-1 0 16,14-13-1,13-1 1,13 1 0,0-27-16,1 14 15,-1-27-15,13 13 0,-12 0 16,12-13-16,-13 13 0,0-13 16,1 0-16,-1 0 0,0 0 15,0 0-15,-13-13 16,-13 13-1,13-13-15</inkml:trace>
  <inkml:trace contextRef="#ctx0" brushRef="#br2" timeOffset="-112953.15">3612 13256 0,'-14'-14'0,"14"1"0,-13 13 15,0-13-15,0 13 16,-14-13-16,-26-1 16,14 14-1,-28 14 1,28-1-1,26-13 1,-1 13-16,28 27 31,-1-27-31,26 14 16,1-1 0,39 27-1,-26 0-15,-26-13 16,-14-14-1,-13-13-15,0 0 0,-13 14 16,0-14-16,-1 0 16,-12 1-16,-1-14 0,1 0 15,-40-27 1,39 14 0,27 0-16,0-14 15,0 14-15,14-13 16,-1 12-16,0 1 0</inkml:trace>
  <inkml:trace contextRef="#ctx0" brushRef="#br2" timeOffset="-112681.87">3625 13137 0,'0'0'16,"0"-14"-16,13 14 15,-13 27 1,0-14-16,0 13 16,13 14-16,-13-13 0,0-1 15,0 14-15,0-27 16,0 13-16,0 27 0,0-39 0,13 25 16,-13-12-1,0-14-15,-13-13 16,26-26-1,-13 12-15,0 1 16</inkml:trace>
  <inkml:trace contextRef="#ctx0" brushRef="#br2" timeOffset="-112370.08">3797 13163 0,'0'0'16,"-13"0"-16,13 13 15,-14 0-15,1 1 16,0 12-16,0 1 16,-1-1-16,1-13 0,0 27 15,0-14-15,13-12 0,0 12 16,0-13-16,13 27 16,-13-27-16,13 1 0,0 12 15,1-13-15,-14 0 16,13-13-16,13 14 15,-26-1-15,14-13 0,-1 13 16,0-13-16,-13 13 16,13-13-16,0 0 15,-26-13 1,26 13-16,-13-13 16</inkml:trace>
  <inkml:trace contextRef="#ctx0" brushRef="#br2" timeOffset="-110953.09">3268 12502 0,'-14'0'0,"14"-14"31,0 1 0,-13 0-31,0 13 31,26 0-15,-26 0-16,26 0 16,-13 13-16,0 0 15,13 14-15,1-1 16,-1 14-1,-13-14 1,13 1 0,0-14-1,-13-26 48</inkml:trace>
  <inkml:trace contextRef="#ctx0" brushRef="#br2" timeOffset="-104317.42">3969 13189 0,'0'-13'32,"39"0"-32,-25 0 15,-1 13-15,0 0 16,14-13-16,-27-1 15</inkml:trace>
  <inkml:trace contextRef="#ctx0" brushRef="#br2" timeOffset="-104120.06">4048 13031 0,'0'13'0,"0"0"15,0 0 1,0 1-16,0 25 16,0-25-16,0-1 0,0 40 15,0-40-15,0 0 16,0 0-16</inkml:trace>
  <inkml:trace contextRef="#ctx0" brushRef="#br2" timeOffset="-103823.83">4207 12951 0,'0'-13'0,"0"26"16,13 1-1,0-1-15,1 0 0,-1 27 16,0-27-16,0 13 0,0 14 16,1-13-16,-1-1 0,27 93 15,-27-79-15,0 26 16,-13-40-16,0 27 16,0-26-16,-13 39 15,0-53-15,-1 14 0,-12-1 16,-1-13-16,14-13 0,-40 13 15</inkml:trace>
  <inkml:trace contextRef="#ctx0" brushRef="#br2" timeOffset="-103447.84">3254 13004 0,'-26'40'0,"26"-27"16,-13 40-16,13-26 0,0 12 16,0 67-16,0-66 15,13 79 1,0-79-16,-13-14 0,13 0 0,14 27 16,-14-26-16,53 26 15,-39-40-15,52-13 16,-26-13-16,13-1 15</inkml:trace>
  <inkml:trace contextRef="#ctx0" brushRef="#br2" timeOffset="-103131.64">4683 13189 0,'0'0'16,"13"14"-1,1-14-15,25 0 16,-26 0-16,40 13 16,-26-13-1,-27 13-15,13-13 16</inkml:trace>
  <inkml:trace contextRef="#ctx0" brushRef="#br2" timeOffset="-102963.64">4670 13309 0,'0'0'0,"-13"0"0,13 13 16,26-13-1,-13 0 1,27 0-16,-27 0 0,27-13 16,26-1-1,-53 14-15,27 0 0,-27-13 16</inkml:trace>
  <inkml:trace contextRef="#ctx0" brushRef="#br2" timeOffset="-102540.77">5133 13018 0,'0'-14'15,"0"28"17,0 25-17,0-26-15,0 54 16,0-54-16,0 40 16,0 13-16,-13-40 0,13 27 15,-14-26-15,14-1 0,0 1 16,0-14-16,-13 0 15,0 0-15,13-26 16,-13 0 0,13 0-16</inkml:trace>
  <inkml:trace contextRef="#ctx0" brushRef="#br2" timeOffset="-101851.71">5080 13044 0,'0'0'16,"0"-13"-16,0 0 15,40-1-15,-27 14 16,0-13-16,40 13 16,-40 0-16,67 27 15,-67-14-15,13 13 16,-12-13-16,-1 14 15,-13-14-15,-27 40 16,14-40-16,-27 27 16,27-27-16,-26 14 15,-1-1-15,13-13 16,1-13-16,13 14 0,-14-1 16,40 13-1,40 1 1,-26-1-1,-1-13-15,40 27 16,-52-40-16,12 13 0,14 14 16,-27-14-16,14 0 15,-27-26 17,0 0-17</inkml:trace>
  <inkml:trace contextRef="#ctx0" brushRef="#br2" timeOffset="-101419.87">5543 13401 0,'0'13'0,"0"1"16,0 25 0,0-12-1,0-1-15,0 27 16,0-40-16,0 14 15,0-14-15,13 0 0,-13-26 16,13 0-16</inkml:trace>
  <inkml:trace contextRef="#ctx0" brushRef="#br2" timeOffset="-99130.33">10755 13295 0,'14'14'16,"-28"65"-1,1-39-15,13 26 16,0-27-16,-13 28 15,13-41-15,0 0 0,-13 14 16,13-13-16,0-14 16,0-26-1,-14-40 1</inkml:trace>
  <inkml:trace contextRef="#ctx0" brushRef="#br2" timeOffset="-98904.34">10755 13269 0,'0'0'0,"14"-13"0,12-1 16,-13 28-16,14-1 15,-27 0-15,13 0 0,0 27 16,-13-27-16,0 14 0,0 12 16,-13-12-16,0-1 15,-1-12-15,-12 12 16,0-26-16,12 0 15,1 0-15,0-26 16,13 12 0,40-12-1</inkml:trace>
  <inkml:trace contextRef="#ctx0" brushRef="#br2" timeOffset="-98551.74">10993 13322 0,'-13'0'16,"0"0"-16,0 13 16,0 0-16,-1 0 0,1 27 15,0-13-15,13-14 16,0 0-16,26 27 16,-12-40-16,-1 13 15,0-13-15,0 0 0,0 13 16,1-13-1,-14-13 1,13 0 15,-26 0-15,13-1-16,0 1 0,0 0 16,0 0-16,13-14 0,0 1 15,0 12-15,14-38 16,-14 38-16,27-25 15,-40 25-15,26-12 16,-13 13-16</inkml:trace>
  <inkml:trace contextRef="#ctx0" brushRef="#br2" timeOffset="-98382.49">11258 13110 0,'26'-26'16,"-26"39"-1,14 27 1,-14-14-16,0 14 15,-14 26-15,1 13 16,13-52-16,0-1 0,-13 40 16,13-52-16,-13 25 15,13-26-15,-13 1 0,-1-1 16</inkml:trace>
  <inkml:trace contextRef="#ctx0" brushRef="#br2" timeOffset="-98260.24">11139 13428 0,'0'-40'0,"13"27"16,27-1-16,-27 14 16,14-13-16,-14 13 15,26 13 1,-25 1-16</inkml:trace>
  <inkml:trace contextRef="#ctx0" brushRef="#br2" timeOffset="-98015.2">11523 13547 0,'0'13'31,"0"0"-15,0 0-16,0 14 15,0-14-15,-14 27 16,1-27-16,0 13 15,0-12-15,-14-1 16,14-26 0,0-14-1,0 1-15,13 12 16</inkml:trace>
  <inkml:trace contextRef="#ctx0" brushRef="#br2" timeOffset="-97686.08">11628 13269 0,'-13'-13'15,"26"26"-15,-26-40 0,0 41 16,0-14 0,0 0-16,13 13 15,-14-13-15,14 13 16,14 0-16,-1 1 15,0-1-15,27 13 16,-14-26-16,1 27 16,-14-14-16,13 27 15,-12-27-15,-14 13 16,0-12-16,-27-1 0,1 26 16,12-39-16,-12 14 15,13-14-15,-1 0 16,-25-14-16,39 1 15,-13 0-15</inkml:trace>
  <inkml:trace contextRef="#ctx0" brushRef="#br2" timeOffset="-97409.81">11787 13388 0,'40'-13'0,"-27"-1"0,0 1 16,1-13-1,-1 13-15,-13-1 0,13 1 16,-13 0-16,0 0 0,0-1 16,-13 14-16,-14 0 15,14 14-15,-27 12 16,27 27 0,13-27-16,0 1 0,0-1 15,13 1-15,1-1 0,-1 1 16,0-14-16,14 0 15,-14-13-15,0 0 0,27-26 16,-27 13-16,13-1 0,-12-12 16,-1 13-16</inkml:trace>
  <inkml:trace contextRef="#ctx0" brushRef="#br2" timeOffset="-97220.75">12091 13123 0,'-13'27'0,"13"-14"15,-13 53-15,13-26 16,-13 52-16,13-65 16,-13 13-16,13-27 15,13 27-15,-13-27 0,13-13 16,-13-13 0,13-14-1,-13 14-15,0-40 0</inkml:trace>
  <inkml:trace contextRef="#ctx0" brushRef="#br2" timeOffset="-97059.55">12105 13123 0,'0'14'0,"0"25"16,0-26-16,-14 93 16,14-66-16,0-14 0,-13 67 15,13-66-15,0-1 16,13 0-16,1-26 15,-14-13 1</inkml:trace>
  <inkml:trace contextRef="#ctx0" brushRef="#br2" timeOffset="-96601.27">12211 13414 0,'13'-13'16,"0"13"-16,0-13 15,27 0 1,-27 13-16,0-27 16,1 27-16,-14-13 15,-14 13 1,1 13 0,-27 27-16,27-14 15,-13 27 1,26-39-16,0 12 15,0-13-15,0 0 0,0 14 0,26-14 16,-13-13 0,14 13-16,-14-13 0,0 0 15,1 0 1,-1-13-16,-13 0 16,0 0-1,0-14 1,0 14-16,0-40 15,0 40-15,26-40 16,-13 40-16,1-14 16,-1 27-16,0-13 0,27 0 15,-27 13-15,40 0 16,-40 0-16,53 13 16,-39 0-1,-14-13-15</inkml:trace>
  <inkml:trace contextRef="#ctx0" brushRef="#br2" timeOffset="-96288.1">12766 13018 0,'0'0'16,"0"13"-16,13 26 15,-13-12-15,14-14 0,-14 53 16,13-13-16,-13-13 0,0 66 16,-13-27-16,-14 40 15,14-92-15,-40 52 16,27-53-16,-80 14 15,66-40 1,-92 13-16,92-13 16,-53-13-16</inkml:trace>
  <inkml:trace contextRef="#ctx0" brushRef="#br2" timeOffset="-95877.47">10517 13110 0,'0'0'16,"-13"13"-1,-13 53-15,26-26 16,-27 66-16,14-53 0,13-13 15,0 26-15,0-27 0,13 28 16,14 12-16,-14-53 16,0 14-16,27 0 0,-14-27 15,1 0-15,52-26 16,-26 0-16,-13 0 0</inkml:trace>
  <inkml:trace contextRef="#ctx0" brushRef="#br2" timeOffset="-95407.46">12846 13150 0,'-14'0'16,"28"0"-16,-1 0 15,0 0-15,13 0 0,14 0 16,-13 0-16,12 0 15,1 0-15,-14-13 0,1-1 16,-14 14-16,0 0 0,1-13 16,-1 0-16</inkml:trace>
  <inkml:trace contextRef="#ctx0" brushRef="#br2" timeOffset="-95258.1">13123 13044 0,'-13'-13'0,"26"26"0,-39-26 0,13 13 15,-1 39 1,1-25-16,0 39 15,13-27-15,-13 40 16,13-39-16,0 12 16,0-12-16,0-14 0,13 53 15,0-53 1</inkml:trace>
  <inkml:trace contextRef="#ctx0" brushRef="#br2" timeOffset="-94369.47">13467 13361 0,'-13'0'0,"0"0"15,26 0 16,14 0-15,-14 0-16,66 0 16,-66 0-16,27 0 15,-27 0-15,0 0 16,-13 14-16,-13-1 16</inkml:trace>
  <inkml:trace contextRef="#ctx0" brushRef="#br2" timeOffset="-94209.9">13454 13441 0,'-40'0'16,"27"0"-16,26 0 16,1 0-1,-1 0-15,0 0 0,66-13 16,-52 13-16,26 0 16,-40 0-16,13-14 0,27 14 15,-39 0-15,12 0 16</inkml:trace>
  <inkml:trace contextRef="#ctx0" brushRef="#br2" timeOffset="-93710.34">14023 13123 0,'0'0'16,"-13"14"-1,-1 52-15,14-53 16,-13 80-16,0-54 16,-13 80-16,26-92 15,-14 39-15,14-40 0,-13 27 16,13-40-16,-13 1 16,0-14-1,13-27 1,0 14-16</inkml:trace>
  <inkml:trace contextRef="#ctx0" brushRef="#br2" timeOffset="-93353.74">14023 13176 0,'40'-26'0,"-80"52"0,106-52 0,-53 26 16,14 0-16,12 13 15,-12 27-15,-14-27 16,0 13-16,-26 1 16,-27 26-1,27-27-15,-53 14 16,40-14-16,-27 1 16,39-14-16,-12 14 15,26-14 1,13 13-16,0-13 15,1-13-15,12 27 16,-13-14-16,14-13 0,-1 27 16,1-27-16,12 26 15,-25-26-15,12 13 0,1-13 16,-14 0-16,0 0 0,14 0 16,-1-13-16,-13 13 15</inkml:trace>
  <inkml:trace contextRef="#ctx0" brushRef="#br2" timeOffset="-92971.76">14380 13560 0,'0'-13'16,"13"13"-16,1-14 15,-1 14-15,0 0 16,0 0-16,0 0 0,1 0 16,-1 0-16,13 14 15,-26-1-15,0 0 16,-13 0-16,13 1 0,-40 25 16,27 1-1,0-27-15,-13 27 16,26-27-16,-14 0 0,28 1 15,-1-1 1,0-13-16,0 0 0,14 0 16,-14 0-16,0 0 0,53-13 15,-52-1-15,25 1 16,-26 0-16,14 0 16,-27-1-16,13 14 15,0-13-15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27T20:59:49.122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4299 7435 0,'-52'-66'0,"25"39"16,-79-39-16,53 40 15,-105-41-15,91 41 16,-78 0-16,66 12 0,-107 14 16,147 0-16,-199 14 15,145-1-15,-13 0 16,-264 119-16,237-66 15,-171 133-15,238-133 16,-93 119 0,120-119-16,-14 80 0,39-67 15,1-13-15,26 80 16,1-80-16,65 53 0,-26-66 16,225 93-16,-172-107 15,211 27-15,-132-52 16,40-14-16,53-27 0,-80 1 15,371-93 1,-410 79-16,159-79 16,-160 66-16,173-106 15,-252 120-15,107-107 16,-133 93-16,26-106 16,-66 93-16,-66-93 15,14 107-15,-54-28 16,27 27-16,0 14 0,-173-41 15,147 54-15,-80-1 16,79 14-16,1 13 0,12 0 16,-12 0-1,-41 13-15,67 0 0,-26 14 16,52-14-16,14 14 0,-14 12 16</inkml:trace>
  <inkml:trace contextRef="#ctx0" brushRef="#br0" timeOffset="534.57">4392 9604 0,'0'0'15,"-13"-39"-15,13 25 0,0 28 31,0 25-31,0-12 16,0 39-16,0-26 16,0-1-16,0 80 15,0-79-15,0 66 16,13-53-16,-13-13 16,0-27-16,0-26 15,-13-27 1</inkml:trace>
  <inkml:trace contextRef="#ctx0" brushRef="#br0" timeOffset="798.86">4299 9604 0,'0'0'0,"14"-132"16,-14 92-16,26 1 0,-13 12 0,27-12 16,-13 39-16,12 0 15,-12 13-15,-14-13 16,40 53-16,-40-27 15,14 27-15,-27-13 16,0 26-16,-14-13 16,-12 39-16,-1-65 15,1 13-15,-1-27 16,14 0-16,-26 13 16,12-26-16,1 0 0,-1 0 15,1-13-15,12 13 0,-25-26 16,39 13-16,-13-14 15</inkml:trace>
  <inkml:trace contextRef="#ctx0" brushRef="#br0" timeOffset="1499.81">4670 9829 0,'0'0'16,"0"-13"-16,0 26 16,0 14-1,13-1-15,-13 40 16,13-39-16,-13 12 16,0-25-16,0 25 15,0-25-15,14-14 16,-14 13-16,-14-26 15,14-27 1,0 13-16,0 1 0,14-53 16,-14 52-16,26-52 15,-13 66 1,14-40-16,-14 39 16,40-12-1,-13 26-15,-27 0 16,0 0-1,0 0 1,-13-13 0,-13 13-1,0 0 1,0 13-16,-1 13 16,1-12-16,0 12 0,13 14 15,0-14-15,0 27 16,0-13-16,13 0 15,0-27-15,1 0 0,12 13 16,-13-12-16,14-14 0,-14 0 16,0 0-16,14-14 15,-1-12-15,-26 13 0,13-14 16,-13-12-16,0 12 0</inkml:trace>
  <inkml:trace contextRef="#ctx0" brushRef="#br0" timeOffset="1802">5054 9790 0,'0'13'0,"0"-26"0,0-14 0,13 40 31,0 27-15,-13-27 0,13 14-16,14-14 15,-1-40 17,-13 14-32,1-26 15,-14 12-15,0-13 16,0 27-16,0-26 15,0 25 1,0 1-16,13 13 16,-13 13-1,13 27 1,0 13 0,1-27-16,-14 1 15,13-14-15,-13 0 0,0 14 16,13-27-16,-13 13 0,0-26 15</inkml:trace>
  <inkml:trace contextRef="#ctx0" brushRef="#br0" timeOffset="2122.83">5398 9644 0,'0'27'16,"0"-14"-16,-14 13 16,1-13-16,13 14 0,0 13 15,0-27-15,0 0 0,13 40 16,-13-40-16,27 0 16,-14-13-16,0 0 15,27-13-15,-27 0 16,14 0-16,-14-1 15,0-12-15,-13-27 16,0 40-16,-13-40 16,0 27-16,-14-14 15,27 27-15,-26-14 16</inkml:trace>
  <inkml:trace contextRef="#ctx0" brushRef="#br0" timeOffset="2330.89">5609 9684 0,'53'53'0,"-40"-40"16,1 13-16,-1-26 15,0-13 1,13-27 0,-26 27-16,0-53 15,0 53-15,0-40 16,0 40-16,0-14 15,0 14 1,0 0 0</inkml:trace>
  <inkml:trace contextRef="#ctx0" brushRef="#br0" timeOffset="2640.14">5940 9419 0,'-13'13'15,"-1"-13"-15,1 14 0,-26 25 16,12-39-16,1 27 16,26-14-16,-14 0 0,1 14 15,13-14-15,27 0 16,-14 0-16,13-13 16,40 27-16,-13-1 15,0 1 1,-26-1-1,-14-13-15,-13 14 16,-13-1-16,-1-12 0,-12 12 16,13-26-16,0 13 0,-54 0 15,54-13-15,0 14 16,0-14 0,26-14-1</inkml:trace>
  <inkml:trace contextRef="#ctx0" brushRef="#br0" timeOffset="2992.82">6601 9313 0,'0'0'16,"-13"-66"-16,13 53 0,0 26 15,13 0-15,14 80 16,-27-53-16,40 92 15,-27-92-15,26 79 16,-25-80-16,-1 28 16,0-41-16,0 0 15,-13-39 1,-26-13-16</inkml:trace>
  <inkml:trace contextRef="#ctx0" brushRef="#br0" timeOffset="3219.91">6628 9446 0,'-13'-93'15,"13"67"-15,0-14 0,13-39 16,0 65-16,14-12 0,25-1 16,-38 27-16,65 27 15,-53-1-15,14 14 16,-27-14-16,1 1 16,12 39-16,-26-40 15,-13 67-15,-27-27 16,-13-13-1,-13-26 1,26-14 0,27-40-16,26 27 15</inkml:trace>
  <inkml:trace contextRef="#ctx0" brushRef="#br0" timeOffset="3507.14">7025 9472 0,'-27'27'16,"14"-14"-16,-13 13 16,26 1-16,-14-14 0,-12 13 15,26-12-15,0 25 16,0-25-16,26 12 16,-12-26-1,-1 0 1,13 0-16,14-13 0,-27 13 15,0 0-15,14 0 16,-14 26 0,0-26-16,1 13 0,-1 27 15,0-27-15,0 1 16,0-14 0,1-14-16</inkml:trace>
  <inkml:trace contextRef="#ctx0" brushRef="#br0" timeOffset="4013.56">7395 9353 0,'-26'13'16,"12"0"-16,14 1 0,-26 52 16,13-40-16,13 27 15,0-40-15,0 1 16,26 65-16,14-52 15,-27-14-15,27-13 16,-14-13-16,1 13 0,-14-14 16,27-25-1,-27 25-15,0-12 16,0-1-16,-13 14 0,-26-53 16,26 53-16,-27-14 15,14 14-15,-27-13 16,1 12-1,26 28 1,26 12-16,13 27 16,27 26-1,13 14 1,-26 0 0,0 12-16,-40-25 15,-14 12 1,-25-25-1,-27-14 1,-1-53-16,15-14 16,25 1-16,1-40 15,12 27-15,14-1 0,-13-39 16,13 40-16,0 12 16,27-78-16,-14 65 0</inkml:trace>
  <inkml:trace contextRef="#ctx0" brushRef="#br0" timeOffset="4272.33">7660 9565 0,'66'-27'16,"-40"14"-16,1-13 15,-14 12-15,0 1 0,14-27 16,-27 27-16,-14-27 16,1 27-16,-13-13 15,-1 26-15,14 0 0,-13 0 16,-14 26-1,27-13-15,13 27 0,-14-13 16,14-1-16,27 14 0,-14-14 16,0-13-16,40 14 15,-39-14-15,12 0 0,27-13 16,-13 0-16,13 0 0,-27-13 16,0 0-16,14-14 15,-13 14-15,-14-13 0</inkml:trace>
  <inkml:trace contextRef="#ctx0" brushRef="#br0" timeOffset="7716.73">11086 9895 0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27T21:00:04.283"/>
    </inkml:context>
    <inkml:brush xml:id="br0">
      <inkml:brushProperty name="width" value="0.05292" units="cm"/>
      <inkml:brushProperty name="height" value="0.05292" units="cm"/>
      <inkml:brushProperty name="color" value="#00B05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3572 8956 0,'0'-13'0,"-13"-14"16,-1 14-16,14 0 16,0 26 30,14 40-46,-14-26 16,13 65-16,-13-52 16,0 26-16,13-26 15,0 26-15,-13-40 0,0 1 16,14 26-16,-14-27 16,0-13-16,13 14 15,-13-40 1,-13-1-16</inkml:trace>
  <inkml:trace contextRef="#ctx0" brushRef="#br0" timeOffset="288.5">3506 8903 0,'0'-79'16,"0"158"-16,13-185 0,-13 93 0,26 0 15,-12 13-15,-1 0 0,40 13 16,-40 0-16,27 1 15,-27-1-15,13 27 16,-12-27-16,-14 0 0,13 27 16,0-14-16,-13 1 15,-13 12-15,0-25 0,-1-1 16,-25 26 0,25-25-16,-25-1 0,26 0 15,-40-13-15,39 0 16,14-13-1,14 0 1,-1-1-16</inkml:trace>
  <inkml:trace contextRef="#ctx0" brushRef="#br0" timeOffset="741.87">3929 8877 0,'-26'-13'16,"52"26"-16,-66-26 0,27-1 0,0 14 16,-14 14-1,14-1-15,0 13 16,0-13-16,13 1 0,-13 39 16,13-40-16,0 0 15,13 0-15,13 14 16,-13-27-16,1 13 15,-1-13-15,27-26 16,-27 26-16,13-14 16,-12 14-16,-1-13 15,0 26 17,-13-26 14,0-13-30,0-1-16,0-13 16,0 27-16,13-40 15,0 40-15,14-27 16,-27 27-16,26-13 16,-12 26-16,-1-14 0,13 1 15,-12 13-15,-1-13 0</inkml:trace>
  <inkml:trace contextRef="#ctx0" brushRef="#br0" timeOffset="967.9">4299 8546 0,'0'-13'16,"-13"26"-16,13 27 15,0-14 1,0 54-16,13 39 15,14-40 1,-14 0 0,-13-65-16,13 25 15,-13-25-15,0-1 0,14-13 16,-28 13 0</inkml:trace>
  <inkml:trace contextRef="#ctx0" brushRef="#br0" timeOffset="1159.39">4207 8877 0,'-13'-13'16,"13"-1"-1,13 14 1,27-26-16,26 13 16,-40 13-16,1-14 15,39 1 1,-40 0-16,14 13 15,-27 0-15,40 0 16</inkml:trace>
  <inkml:trace contextRef="#ctx0" brushRef="#br0" timeOffset="2057.64">5794 8850 0,'0'0'15,"0"-39"-15,-13 39 16,26 0-1,-13 13-15,14 40 16,-14-27-16,0 14 16,0-14-16,0 14 15,0-13-15,0-14 0,13 13 16,-13-13-16,0 1 0,0-28 31,0-25-15,0 12-16,0-12 15,13-14-15,-13 26 0,13-12 16,-13 25-16,14 1 16,12-13-16,-13 26 15,0 13-15,1 0 0,-14 0 16,26 40-16,-26-40 16,0 27-16,13-13 15,-13-14-15,0 0 16,0 0-16,0-26 31,0-40-31,0 40 16,14-80-1,-1 80-15,0-27 16,0 40-16,0 14 16,1-1-16,-1 27 15,-13-27-15,0 13 0,13 27 16,-13-26-16,13 12 15,-13-25-15,14-14 16,-1-14 0,13-12-1</inkml:trace>
  <inkml:trace contextRef="#ctx0" brushRef="#br0" timeOffset="2392.54">6297 8758 0,'-40'0'0,"27"0"16,-27 13-16,27 0 16,-26 27-16,25 26 15,1-26 1,26-1 0,27 14-1,-27-39-15,0-14 0,1 0 16,-1 0-16,0 0 0,0-14 15,14-12-15,-27 13 16,13-40-16,0 26 16,-13 1-16,0 13 15,0-1-15,14 28 32,-14-1-17,13 0-15,-13 0 16,13 0-16,0-13 0,0 14 15</inkml:trace>
  <inkml:trace contextRef="#ctx0" brushRef="#br0" timeOffset="2651.06">6482 8996 0,'0'13'15,"0"-26"1,0 0-16,0-27 15,0 27-15,0-27 16,0 14-16,0 12 0,14-52 16,-14 53-16,13-14 15,0 14-15,0 0 16,0 13-16,1 26 16,-1-12-16,-13-1 0,13 27 15,-13-27-15,13 0 16,1 53-16,-14-53 15,13 14-15,-13-14 16</inkml:trace>
  <inkml:trace contextRef="#ctx0" brushRef="#br0" timeOffset="2871.47">6734 8983 0,'0'0'0,"13"13"0,13 13 15,-12-12-15,12-14 16,0 0 0,1-40-16,-14-13 15,-13 0 1,-13-40 0,0 54-1,13 25-15</inkml:trace>
  <inkml:trace contextRef="#ctx0" brushRef="#br0" timeOffset="3099.56">6919 8996 0,'13'13'16,"-13"-26"-16,0 0 16,0-27-16,-13 0 15,13 1-15,-13 12 0,-1-39 16,14 26-16,0-52 15,0 78-15,14-52 16,-14 40-16,13 13 0,0-27 16,0 40-16,-13-13 0,14 13 15,-1 13 1,-13 13-16,0-12 16,-13 52-16</inkml:trace>
  <inkml:trace contextRef="#ctx0" brushRef="#br0" timeOffset="3466.23">6853 8771 0,'0'0'16,"-14"26"-16,14 1 0,0-14 0,14 0 31,-1-13-15,0 0-16,14-13 0,12 0 16,-25 13-16,-1-13 0,26-1 15,-12 1-15,-14 0 0,40-14 16,-40 14-16,1 13 15,-14-13-15,0 26 0,-14 0 16,1 1-16,13-1 0,-26 27 16,12-27-16,14 13 15,-26 27-15,26-40 16,-13 14-16,13-14 16,13 0-1,13-26-15,-12 0 16,25-27-1,-25 27-15,12 0 16,-13 0-16,0 13 0,1 0 16,-1 13-16,13 0 15,-26 0 1,27-13-16</inkml:trace>
  <inkml:trace contextRef="#ctx0" brushRef="#br0" timeOffset="3673.34">7448 8692 0,'-40'0'16,"27"13"-16,-13 13 15,12 1-15,-12 26 16,26-27-16,0 1 16,0-14-16,13 26 0,14-25 15,-14-14-15,0 0 16,53-27-1,-26-12-15,0-41 16,-27 27 0</inkml:trace>
  <inkml:trace contextRef="#ctx0" brushRef="#br0" timeOffset="3799">7567 8639 0,'13'-93'16,"-26"212"-16,13-145 0,27-67 0,-27 80 16,0 26-16,0 13 15,13 1-15,-13-1 0,0 1 16,0-1-16,-13 67 15,13-67-15,-14 14 16,14-27-16,0 1 0,-26 12 16</inkml:trace>
  <inkml:trace contextRef="#ctx0" brushRef="#br0" timeOffset="4455.31">7474 8731 0,'40'-26'16,"-13"26"0,26 0-16,-40 13 15,40 13-15,-40-26 16,13 40 0,-12-27-16,-1 14 0,-13-14 15,13 0-15,-13 1 16,0-28 15,0-12-15,0 13-16,0-1 0,0-25 15,0-14-15,13 0 16,1 40-16,-1-14 16,-13 14-16,13 0 0,0 13 15,0 13 1,1 27-1,-1-27-15,-13 13 16,13-12-16,-13-1 0,13 13 16,-13-13-16,14 1 0,-14-1 15,13 0-15,0-13 32,14-13-17,-27 0-15,26-14 16,-13 14-1,0 0 1,-13 0-16,0-1 16,-13 1-1,0 0-15,0 13 16,-14 26-16,-12 14 16,39-27-16,-14 27 15,1-27-15,13 27 16,0-27-16,27 27 15,-14-27-15,0-13 0,27 13 16,-27-13-16,13 0 16,27-13-16,-13 0 15,-14 0-15,1 13 0,26-40 16,-40 40-16</inkml:trace>
  <inkml:trace contextRef="#ctx0" brushRef="#br0" timeOffset="5199.55">8162 8837 0,'0'0'0,"0"-13"0,-13 13 16,13 13-1,0 0 1,0 1-1,0-1-15,0 0 16,13 0 15,-26-13-31,13-39 16,0 25-16,0-12 16,0-1-16,0 14 0,27-66 15,-14 52-15,40-26 16,-27 40-16,27-13 15,-26 26-15,-1-14 16,40 14-16,-26 14 16,13 12-1,-27-13-15,14 27 16</inkml:trace>
  <inkml:trace contextRef="#ctx0" brushRef="#br0" timeOffset="6465.67">12343 8969 0,'-27'-53'0,"27"40"15,0 0-15,0 26 16,0 0-16,0 40 16,0-26-16,0 26 15,0-27-15,14 67 16,-14-67-16,0 14 0,0 13 15,13-27-15,-13-12 16,0 12-16,0 0 16,-13-39-1,-1-13 1,1 13-16,0-14 0,0-26 16</inkml:trace>
  <inkml:trace contextRef="#ctx0" brushRef="#br0" timeOffset="6703.04">12250 9141 0,'-26'-145'16,"52"330"-16,-26-225 0,-26-145 0,26 159 0,26-54 15,-13 54-15,-13-1 0,40-12 16,-27 25-16,53-12 16,-52 26-16,52 26 15,-53-12-15,27 39 16,-40-40-16,13 40 16,-26-27-16,-14 14 15,14-27-15,-13 14 16,-1-14-16,14-13 0,-27 13 15,27-13-15,-27 13 16,14-26-16,26 0 16,0 0-16,26-14 15,1 14-15,-14 13 16</inkml:trace>
  <inkml:trace contextRef="#ctx0" brushRef="#br0" timeOffset="7073.02">12581 8837 0,'0'0'0,"-13"0"16,-1 0 0,1 13-16,13 1 0,-26-1 15,13 0-15,13 13 0,-14 1 16,14-14-16,0 0 16,14 14-16,-14-14 0,13 0 15,0 14-15,0-27 16,0 13-16,14-13 0,-14 0 15,14-13 1,-1 0-16,-13-1 16,1 1-16,-14 0 15,0 0 1,0-1-16,-14-12 16,14 13-16,0-1 0,0-12 15,0 13-15,0 0 0,14-27 16,-1 27-16,13-27 15,-13 27-15,14-14 16,-14 27-16,14 0 16,-14 0-16,-13-13 15,13 13 1</inkml:trace>
  <inkml:trace contextRef="#ctx0" brushRef="#br0" timeOffset="7379.5">12885 8533 0,'0'0'0,"0"-13"0,13 13 15,-13-14-15,0 28 16,14-1-16,-14 53 16,0-40-16,0 27 15,0-39-15,0 25 0,0 41 16,0-41-16,0 14 16,0-26-16,0-1 0,0 27 15,0-40-15,0 1 16</inkml:trace>
  <inkml:trace contextRef="#ctx0" brushRef="#br0" timeOffset="7533.1">12832 8877 0,'0'-13'16,"0"-1"-16,14 1 16,-1 0-16,13 0 15,1 13-15,-14 0 0,40-14 16,-27 1-16,1 13 0,26-13 15,-27 13-15,27-13 16</inkml:trace>
  <inkml:trace contextRef="#ctx0" brushRef="#br0" timeOffset="8061.68">14288 8692 0,'0'0'0,"-27"-14"16,27 1-16,-26 0 0,-1 0 16,14-1-16,0 14 15,-1 0-15,1 0 16,0 0-16,0 14 15,26 12 1,0-13-16,27 1 16,-27-1-16,27 26 15,-27-25-15,27 39 16,-27-40-16,0 53 16,0-53-16,-26 40 15,0-40-15,-27 27 16,27-40-16,-27 0 15,14 0 1,-1-40-16,27 27 16,0 0-16,0-14 15,14 14-15</inkml:trace>
  <inkml:trace contextRef="#ctx0" brushRef="#br0" timeOffset="8316.65">14301 8850 0,'0'0'15,"53"-13"-15,-40 13 0,13 0 0,14-13 16,-27 13-16,14 0 15,12-27-15,-25 14 16,12 0-16,-13 0 0,-13-14 16,0 14-16,0 0 15,-13-14-15,0 27 0,0 0 16,-1 14-16,1-14 0,-13 39 16,12-26-16,14 14 15,-13 13-15,13-14 0,0-13 16,0 14-16,13 12 15,14 1-15,-1-27 16,14-13-16,-27 0 16,27-13-16,-14 0 0,-12 0 15,-1-1-15</inkml:trace>
  <inkml:trace contextRef="#ctx0" brushRef="#br0" timeOffset="8522.34">14751 8440 0,'0'0'0,"0"13"16,0 54-16,13 25 15,-13-65 1,13 65-16,-13-52 16,0 26-1,0-53-15,13 14 16,0-40-1,-13-27-15</inkml:trace>
  <inkml:trace contextRef="#ctx0" brushRef="#br0" timeOffset="9051.42">14843 8453 0,'0'0'0,"-13"0"15,13 27-15,0-1 0,0 1 16,0-1-16,0 14 15,0-27-15,0 27 16,13-27-16,0 0 0,27 14 16,-27-14-16,27 0 15,-27 0-15,0-13 0,14 0 16,-14 0-16,0 0 0,14 0 16,-14-13-16,0 0 0,14-13 15,-27 12-15,13-12 16,-13 13-16,0-1 15,-27-25 1,14 39 0,-13 13-16,-1 13 15,27-12-15,-13-1 0,13 0 0,-13 27 16,13-27-16,26 40 16,-26-40-16,40 0 15,-27 1-15,0-14 0,40 0 16,-39 0-16,25 0 15,-25-14-15,12-12 16,-26 13 0,-26-40-16,26 40 15,-14-14-15,1 14 16,13 0-16,0-27 16,13 27-16,27-14 15,-14 14-15,27 13 16,-26 0-16,39 0 15,-40 13-15,14 0 16,-27 1-16,14-1 0,26 13 16,-40-12-16</inkml:trace>
  <inkml:trace contextRef="#ctx0" brushRef="#br0" timeOffset="9505.37">17291 8784 0,'0'0'0,"0"-13"0,0 53 16,0-27-16,0 0 16,0 66-16,13-52 15,-13 13-15,0-1 0,13 67 16,-13-93-16,0 40 16,0-13-16,0-27 0,0 67 15,0-67-15</inkml:trace>
  <inkml:trace contextRef="#ctx0" brushRef="#br0" timeOffset="9763.69">17198 8943 0,'0'-119'16,"0"238"-16,13-265 0,14 93 16,-1 40-16,-13 0 0,40-13 15,-26 26-15,-1 0 0,53 13 16,-52 0-1,26 40-15,-40-40 16,-13 40 0,0-26-16,-40 25 15,14-38-15,-27 25 16,27-39-16,-27 0 16,13 0-16,14-39 15,26 25 1,26-25-16,-13 26 0,0-1 15</inkml:trace>
  <inkml:trace contextRef="#ctx0" brushRef="#br0" timeOffset="10086.83">17648 8850 0,'39'40'16,"-78"-80"-16,78 93 15,-25-53-15,-14 13 16,0-26-1,-14 0 1,14-40-16,0-13 16,0 0-1,27 13 1,-1 26 0,-12 14-16,25 13 15,-26 0-15,27 27 16,-40-14-16,13 0 0,14 40 15,-27-27-15,0 14 16,0-27-16,0 14 16,0-14-16,0 0 15,0-26 1</inkml:trace>
  <inkml:trace contextRef="#ctx0" brushRef="#br0" timeOffset="10498.32">18217 8612 0,'-40'-53'16,"80"106"-16,-93-106 0,26 40 15,1 26-15,13 14 16,-1-1-16,-12 40 15,26-39-15,0-1 16,0 1-16,26 26 0,-26-27 16,14-13-16,38 14 15,-38-14-15,52-26 16,-27 0 0,14-54-16,-26 28 15,-27 25-15,13-12 16</inkml:trace>
  <inkml:trace contextRef="#ctx0" brushRef="#br0" timeOffset="10792.06">18362 8678 0,'13'-39'15,"-13"25"1,-13 67-16,26-119 16,1 66 15,-1 0-15,-13-13-16,13 13 0,0-13 15,-13-1-15,0 1 31,-39 26-15,25-13-16,-25 40 16,25-13-16,-12 26 15,26-27-15,0 14 16,0-27-16,13 13 0,14 14 16,-14-27-16,13 1 15,1-1-15,-14-13 0,27 13 16,-27-13-16,40-26 15,-40 12-15,14-12 16,-27 13-16,13-14 0,13-13 16</inkml:trace>
  <inkml:trace contextRef="#ctx0" brushRef="#br1" timeOffset="19589.34">3757 9909 0,'0'-14'0,"-13"14"0,0 14 15,13 25 1,0-12-16,13 39 15,-13-26-15,26 52 16,1-12 0,-14-27-1,-13-27-15,13-13 0,0 14 16,-13-14-16,14-13 0</inkml:trace>
  <inkml:trace contextRef="#ctx0" brushRef="#br1" timeOffset="19858.2">3731 9842 0,'53'14'16,"-40"-1"-16,40 27 15,-40-27-15,0 13 16,-13 1-16,13 26 15,-13-40-15,-13 27 16,0-27-16,0 0 0,-14 14 16,14-27-16,-40 13 15,40-13 1,0 0-16,-14-27 16,27 14-16,13 0 15</inkml:trace>
  <inkml:trace contextRef="#ctx0" brushRef="#br1" timeOffset="20200.29">4035 9525 0,'-13'0'16,"26"0"-16,-26 26 16,13 1-16,0-1 15,0 1-15,13 92 16,-13-79-16,0-1 0,13 41 15,0-41-15,1 14 16,-14-26-16,26 39 16,-13-53-16,1 0 15,-1-13-15,0-13 0</inkml:trace>
  <inkml:trace contextRef="#ctx0" brushRef="#br1" timeOffset="21767.98">6390 9697 0,'0'-13'0,"-14"13"47,28 26-47,-14 1 16,13 12-16,0-12 0,-13-14 15,13 53-15,-13-39 16,14 26-16,-14-40 16,0 0-1,0-26 1,0-14 0,-14 1-16,14-1 0,0-12 15,0 25-15,0-12 0,14-27 16,12 0-1,-13 40-15,1 13 16,-1 0-16,0 13 0,0 0 16,-13 1-16,13-1 0,-13 13 15,0-12-15,0-1 16,0-26 15,0-14-15,-13 1-16,13 12 0,13-38 15,-13 38-15,14 1 0,-1 0 16,-13 0-16,26 39 16,-12-13-16,-1 27 15,0-27-15,-13 14 0,13 12 16,-13-25-16,0 12 0,14 14 16,-1-27-1,0 27-15,0-40 16,14-14-1</inkml:trace>
  <inkml:trace contextRef="#ctx0" brushRef="#br1" timeOffset="22093.12">6813 9684 0,'-13'0'15,"26"0"-15,-39 0 0,-14 26 16,40-13-16,-27 27 15,27-27-15,-13 14 16,13-1-16,0 1 16,13-27-1,1 0 1,12-27 0,-13 27-16,14-39 15,-27 25-15,13 1 16,0 26 15,0 1-15,1-1-16,-14 0 0,13 0 15,0 0-15,0-13 16</inkml:trace>
  <inkml:trace contextRef="#ctx0" brushRef="#br1" timeOffset="22357.3">6919 9856 0,'-13'0'16,"13"-14"0,0 1-16,0 0 0,0-27 15,0 27-15,0-13 16,0-1-16,0 14 16,13-13-16,0 12 31,0 14-31,1 14 15,-1-14-15,13 39 16,-26-26-16,13 14 16,1-1-16,-14 1 15,13-1-15,-13-13 0,0 14 16,0-14-16,0 0 16</inkml:trace>
  <inkml:trace contextRef="#ctx0" brushRef="#br1" timeOffset="22811.84">7210 9313 0,'0'-13'16,"0"26"0,13 40-16,0 27 15,1-14 1,-14-27-16,13 81 15,0-81-15,0 54 16,0-54-16,1 28 16,-1-54-1,0 0-15</inkml:trace>
  <inkml:trace contextRef="#ctx0" brushRef="#br1" timeOffset="24121.75">12594 9723 0,'-13'0'15,"-14"53"1,27-26-16,-13 26 16,13-27-16,0 1 0,0 65 15,0-65-15,0 26 16,0-40-16,0 27 16,0-14-16,0-13 15,13-13-15,-26 0 16</inkml:trace>
  <inkml:trace contextRef="#ctx0" brushRef="#br1" timeOffset="24367.64">12568 9644 0,'26'-40'15,"-13"40"-15,14 27 16,-14-14-16,14 27 15,-27-14-15,0 14 16,-14 0-16,-12-1 16,13-26-1,-27 27-15,13-40 16,14 13-16,0-13 16,0-13-16,13-13 15,13-1-15</inkml:trace>
  <inkml:trace contextRef="#ctx0" brushRef="#br1" timeOffset="24575.09">12819 9379 0,'0'0'15,"0"14"-15,0-1 0,13 27 16,-13-14-16,0 1 0,0 25 15,0-25-15,0 39 16,0 13 0,14 14-1,-1-40-15</inkml:trace>
  <inkml:trace contextRef="#ctx0" brushRef="#br1" timeOffset="25517.29">14618 9525 0,'-39'-40'16,"-1"27"-16,27 13 0,-27 0 16,27-13-16,-1 13 15,1 0-15,0 0 0,-13 13 16,26 0-16,0 1 15,13-1 1,13 0-16,-13 0 0,1 0 16,12 14-1,-13-14-15,1 0 0,12 14 16,-26-14-16,13 0 0,-13 14 16,0-1-16,-13 1 15,13-14-15,-13 0 0,-14 0 16,14 1-16,0-14 0,0 0 15</inkml:trace>
  <inkml:trace contextRef="#ctx0" brushRef="#br1" timeOffset="25798.54">14658 9618 0,'13'-27'0,"27"-13"16,-14 14-1,-26 0 1,0 12-16,-13-12 16,0 26-16,0 0 15,-14 13-15,-13 27 16,27-27-16,0 27 16,13-27-16,0 40 15,26 13 1,14-26-1,13-40-15,13-14 16,-39-12 0</inkml:trace>
  <inkml:trace contextRef="#ctx0" brushRef="#br1" timeOffset="25988.71">14896 9313 0,'-13'27'16,"13"-1"-16,0 14 16,0-14-16,0 14 0,0 39 15,-13-52-15,13 26 16,0-40-16,0 0 0,13 27 16,0-40-16</inkml:trace>
  <inkml:trace contextRef="#ctx0" brushRef="#br1" timeOffset="26173.28">14922 9313 0,'0'0'16,"0"14"-16,14 25 16,-14-26-16,0 40 15,0-13-15,0-13 16,13 25-16,-13-38 15,13 39-15,0-27 16,1-13 0</inkml:trace>
  <inkml:trace contextRef="#ctx0" brushRef="#br1" timeOffset="26586.4">15068 9525 0,'13'0'15,"14"-13"-15,-14 0 16,0-1-16,0 14 0,-13-13 16,14 0-1,-28 13 1,-12 26 0,-1 14-16,14-27 15,13 27-15,0-27 0,-13 14 16,26-1-16,14 14 15,-14-40-15,0 13 0,0 0 16,40-13-16,-39 0 16,25-13-1,-39 0-15,13-14 16,-13 14-16,0-13 16,0 12-16,-13-39 15,13 40-15,0 0 0,-13-13 16,13 12-16,13-12 0,0 13 15,1-1-15,12-12 16,-13 26-16,27 0 16,-27 0-16,14 0 0,-1 0 15,-13 13-15,14 0 16,-1-13-16,-26 14 0,14-14 16</inkml:trace>
  <inkml:trace contextRef="#ctx0" brushRef="#br1" timeOffset="27549.75">17542 9366 0,'-13'-13'16,"-40"-13"-16,26 26 16,1 0-16,13 0 15,-14 13-15,-13-13 16,27 0-16,13 13 0,-13-13 15,13 13-15,13 14 16,40-1-16,-13 1 16,-14-14-16,14 27 15,-27-27-15,14 0 0,-1 27 16,-13-14-16,-13-13 0,14 27 16,-14-27-16,-14 40 15,1-40-15,-13 1 16,-1-1-16,14-13 0,-27 0 15,27 0-15,-13-13 0,-14-1 16,27 1-16,-1-40 16</inkml:trace>
  <inkml:trace contextRef="#ctx0" brushRef="#br1" timeOffset="27768.2">17489 9260 0,'0'14'16,"0"-1"-16,0 13 16,0 1-16,0-1 0,0 27 15,0-26-15,0 39 0,0 26 16,0-65-16,13 92 16,-13-79-1,0-14-15,27 0 16,-14-39-1</inkml:trace>
  <inkml:trace contextRef="#ctx0" brushRef="#br1" timeOffset="28131.52">17965 9327 0,'-13'-14'16,"0"14"-16,-14 14 16,14-1-16,0 0 0,-14 0 15,1 0-15,-27 40 16,40-39-16,-27 25 15,27-25-15,-14 12 16,27-13-16,0 14 16,14-14-16,25 0 15,-12-13-15,12 0 16,-25 0-16,12 0 0,40 0 16,-39-13-16,-1 13 0,14-13 15,-27 13-15,0-14 0,1 1 16</inkml:trace>
  <inkml:trace contextRef="#ctx0" brushRef="#br1" timeOffset="28325.61">18005 9393 0,'-13'-14'16,"-1"1"-16,14 26 0,-13 14 16,0-14-16,13 27 15,0-14-15,-13 27 16,13-40-16,0 1 0,0 25 15,0-12-15,0-1 0,13 40 16,-13-52-16,13 25 16,0-39-1,-13-13 1</inkml:trace>
  <inkml:trace contextRef="#ctx0" brushRef="#br1" timeOffset="28893.69">18349 9353 0,'0'-40'15,"0"80"-15,-13-93 0,-1 40 0,-25 13 16,25 0-16,-12 13 16,13-13-16,-27 27 15,27-27-15,13 13 16,-27 13-16,27-13 0,0 1 15,27 39-15,-1-27 16,27 27 0,-13-27-1,0 14-15,-27-27 16,0 27-16,-13-27 16,-26 14-16,12-14 0,1-13 15,-13 0-15,12 0 16,1 0-16,-40-13 15,40 0-15,0-1 0</inkml:trace>
  <inkml:trace contextRef="#ctx0" brushRef="#br1" timeOffset="29051.27">18150 9406 0,'27'-40'0,"-54"80"15,80-93-15,0 40 0,0 0 16,-40 13-16,27 0 15,-13 0-15,-14 0 0,40 26 16,-40-26-16,0 13 0,0 0 16</inkml:trace>
  <inkml:trace contextRef="#ctx0" brushRef="#br1" timeOffset="29206.69">18587 9657 0,'0'0'0,"0"14"0,0-1 15,13 0-15,-13 0 16</inkml:trace>
  <inkml:trace contextRef="#ctx0" brushRef="#br1" timeOffset="29579.5">18825 9327 0,'-26'-27'16,"12"27"-16,-12 0 0,-14 40 15,27-27-15,-13 27 16,26-14-16,0-13 15,0 14-15,-14-1 0,28 1 16,12-1-16,-13-13 0,0-13 16,14 14-16,-14-14 15,14-27-15,12-12 16,-25 25-16,-1-12 16,0 13-16,-13-1 0,0 1 15,13 13-15,-13 13 16,0 1-16,-13 25 15,13-25-15,-13 38 16,13-38-16,0 12 0,-13 14 16,13-27-16,0 0 0,0 1 15,26-1 1</inkml:trace>
  <inkml:trace contextRef="#ctx0" brushRef="#br1" timeOffset="29995.97">19169 9300 0,'0'0'0,"0"-26"0,-26-1 16,12 27 0,-12 13-16,13 1 0,-14 25 15,27-12-15,-13-14 16,0 27-16,13-27 15,0 13-15,13-12 0,0-1 16,0 0-16,1 0 16,25-13-16,-12-13 15,-14 0-15,27-14 16,-27 14-16,13-13 16,-26 12-16,14 1 15,-14 26 1,0 14-1,0-14-15,0 53 0,-14 0 16,14-39 0,0 26-16,0-27 15,0 40-15,14-39 16,-14 13-16</inkml:trace>
  <inkml:trace contextRef="#ctx0" brushRef="#br1" timeOffset="30889.74">12660 10676 0,'0'-13'0,"0"-1"15,14 14-15,-14 27 16,-14 26 0,14-27-1,0 27-15,14 13 16,-1-52-16,0 52 16,-13-53-16,13 13 15,0-26-15,-13 14 16,0-28-1</inkml:trace>
  <inkml:trace contextRef="#ctx0" brushRef="#br1" timeOffset="31152.5">12700 10676 0,'0'-53'16,"0"106"-16,0-119 0,0 39 0,13 1 15,0 13-15,-13-1 0,27 14 16,-14 0-16,27 14 15,-27-1-15,0 13 16,1-12-16,-14-1 0,0 26 16,-14-12-16,1 13 15,0-27-15,0 13 16,-1-12-16,-12-1 0,-1 0 16,1-13-16,13 0 15,0 0-15,-1 0 0,1-13 16,13 0-1,13-1 1</inkml:trace>
  <inkml:trace contextRef="#ctx0" brushRef="#br1" timeOffset="31626.08">12991 10438 0,'-13'-27'0,"26"14"15,-13 0-15,27-14 16,-14 27-16,26-13 15,-25 13-15,39 27 16,-40-14-16,0 40 16,-13-27-1,-13 14-15,-14 26 0,14-39 16,-27 25-16,27-38 0,-26 39 16,25-40-1,-25 27-15,25-40 16,1 13-16,26-13 15,14 0 1,-1 0 0,14-13-16,-14 13 0,1 0 15,13-14-15,-14 14 16,0 0-16,1 0 0,-14 0 16,14 0-16,-14 0 15,13 0-15,-12 0 0,-1 0 16</inkml:trace>
  <inkml:trace contextRef="#ctx0" brushRef="#br1" timeOffset="32672.29">14843 10478 0,'-26'-27'0,"-14"1"16,27 26-16,0 0 15,-14-14-15,14 14 16,0 0-16,-1 14 15,14-1 1,40 27 0,-13-14-1,-14-13-15,13 14 16,-13-27-16,1 13 0,12 13 16,-13-12-16,1 25 15,-14-26-15,0 1 16,0-1-16,-14 0 15,1-13-15,0 0 16,13-13-16,-13 0 16</inkml:trace>
  <inkml:trace contextRef="#ctx0" brushRef="#br1" timeOffset="32941.91">14896 10570 0,'53'-13'15,"-40"0"-15,0-1 16,14 1-16,-14 13 0,0-13 15,1 0-15,-1-14 16,-13 14-16,-13 0 16,-14 13-1,1 0 1,-14 40 0,40-27-16,-13 26 15,13-12-15,0-1 16,13-12-16,0-1 0,14 13 15,-14-13-15,27 1 16,-14-14-16,27-14 16,-13 1-16,-1-26 15</inkml:trace>
  <inkml:trace contextRef="#ctx0" brushRef="#br1" timeOffset="33131.4">15227 10266 0,'-13'-27'16,"26"54"-16,-13-67 0,-13 40 0,13 13 16,0 14-16,0 13 15,0-14-15,0 14 16,0-14-16,0 1 0,0 39 16,0-53-16,0 13 15,0-12-15,0-1 0,13 0 16</inkml:trace>
  <inkml:trace contextRef="#ctx0" brushRef="#br1" timeOffset="33334.86">15306 10213 0,'0'13'15,"0"0"-15,0 1 0,0 12 16,0-13-16,0 14 0,0 26 15,0-40-15,13 93 16,-13-93-16,14 40 16,-14-40-16,26 0 15,-13-13 1</inkml:trace>
  <inkml:trace contextRef="#ctx0" brushRef="#br1" timeOffset="33714.56">15465 10438 0,'0'0'16,"0"-13"-16,13 13 0,-26 0 31,13 13-31,-13 0 16,-1 0-16,14 14 15,0-14-15,-13 0 0,13 0 16,0 1-16,13 25 15,1-25-15,12 12 16,-13-26-16,1 0 0,-1 0 16,0 0-1,14-26-15,-27 12 16,0 1-16,0-27 16,0 27-16,0-40 15,0 40-15,13-27 16,-13 27-16,26-13 15,-13 12-15,27 14 16,-27-13-16,27 13 16,-14 13-1,14 1-15,-27-14 16,1 13-16,-1-13 0</inkml:trace>
  <inkml:trace contextRef="#ctx0" brushRef="#br1" timeOffset="34215.37">15862 10319 0,'-13'-27'16,"26"54"-16,-26-67 0,-1 27 0,14 0 15,14-1-15,12 1 16,-13 13-16,0 0 0,1 0 15,12 13-15,-13-13 0,1 27 16,-14-14-16,0 27 16,0-27-16,0 13 0,-27 27 15,14-39-15,0 12 0,-27 40 16,27-53-16,-14 14 16,27-14-16,-13 0 15,0 1-15,13-1 0,13 0 16,0-13-1,1 0-15,-1 0 16,53-26-16,-26 12 16,-14 14-16,14-13 15,-27 0-15,0 13 16,-13-13-16,0-1 16</inkml:trace>
  <inkml:trace contextRef="#ctx0" brushRef="#br1" timeOffset="34874.28">15624 9234 0,'0'-13'15,"13"13"-15,0 13 16,-13 27 0,0-14-16,13 1 0,-13 25 15,0-25-15,14 26 16,-14-13-16,0-14 0,0 40 16,0-39-16,0-1 0,13 27 15,-13-27-15,0-12 0,13 25 16</inkml:trace>
  <inkml:trace contextRef="#ctx0" brushRef="#br1" timeOffset="35613.93">17806 10292 0,'-26'-26'0,"-14"-1"16,27 27-16,0-13 16,-14 0-16,14 13 15,0 0-15,0 0 0,13 13 16,0 0 0,0 1-16,0-1 0,26 13 15,-13-12-15,27 38 16,-27-25-16,27-1 15,-27 1-15,-13-14 0,13 27 16,1-14-16,-14 14 16,-14-14-16,-12-12 15,13-14-15,0 0 0,-14 0 16,14-14-16,-14 1 16,27 0-16,-13-40 15</inkml:trace>
  <inkml:trace contextRef="#ctx0" brushRef="#br1" timeOffset="35822.37">17740 10173 0,'14'-26'0,"-14"39"16,0 27 0,13-27-16,-13 13 0,0 67 15,0-67-15,13 41 16,-13-54-16,0 13 0,0 27 15,0-26-15,0-1 0,0 27 16,0-13-16,13-27 0,0 0 16,1-13-1,12-13 1</inkml:trace>
  <inkml:trace contextRef="#ctx0" brushRef="#br1" timeOffset="36477.42">18071 10306 0,'-13'-27'16,"0"14"-16,13 0 15,13 13 1,0-14-16,14 1 16,-14 13-16,0 0 15,-13 13 1,0 1-16,-13 25 15,0-39-15,-1 27 16,1-14-16,0 0 16,26 0 15,14 1-15,-14-14-16,40 26 15,-40-13-15,13 14 16,-26-14-16,14 27 15,-14-27-15,-27 53 16,14-53-16,-14 14 16,14-14-16,-13 0 15,13-13-15,13-13 16,0 0 0,13-14-1</inkml:trace>
  <inkml:trace contextRef="#ctx0" brushRef="#br1" timeOffset="36763.65">18256 10345 0,'0'27'15,"0"-14"-15,-13 27 16,13-27-16,0 13 16,0-12-16,13 12 0,0-13 15,1 0-15,39 1 16,-40-14-16,53-14 15,-53 1-15,27-26 16,-40 25-16,26-39 16,-26 27-16,0 13 15,-26-27-15,-1 0 16,14 27-16,-13 0 16,13 0-16,-1 13 0,1 0 15,0 0-15,0 26 16</inkml:trace>
  <inkml:trace contextRef="#ctx0" brushRef="#br1" timeOffset="36959.4">18666 10530 0,'0'14'0,"0"-1"15,0 0 1</inkml:trace>
  <inkml:trace contextRef="#ctx0" brushRef="#br1" timeOffset="37338.97">18918 10160 0,'0'-13'16,"0"26"-16,13-26 0,-13 0 0,-13 26 31,-1 13-15,1-13-16,0 1 0,-40 25 15,27-25-15,-1 12 16,14-13-16,0 1 0,-14 12 16,14-13-16,0 14 15,13-14-15,0 13 16,26-12-16,1-14 0,-14 0 15,27 13-15,-14-13 0,1 0 16,-1 0-16,0 0 16,-12 0-16,25-13 0,-12 13 15,-14 0-15,14-14 16,-27 1-16,13 0 16</inkml:trace>
  <inkml:trace contextRef="#ctx0" brushRef="#br1" timeOffset="37535.08">18984 10226 0,'0'0'16,"-27"-13"-16,14 26 16,13 14-16,-13 39 15,13-27 1,0-12-16,-13 39 16,13-53-16,13 40 15,-13-26-15,13-14 0,-13 13 16,13-12-16,1-14 15,12-14 1,-13 1-16</inkml:trace>
  <inkml:trace contextRef="#ctx0" brushRef="#br1" timeOffset="37904.23">19275 10200 0,'-13'-53'16,"26"106"-16,-40-106 0,14 40 15,-40 26-15,40 0 16,-27 0 0,27 0-16,-13 27 0,26-27 15,0 1 1,26 12-16,-13-26 16,27-13-16,-27 13 15,14-13 1,-14-1-16,-13 1 0,13-13 15,0 26-15,-13-14 0,14 28 32,-28-1-32,14 13 0,0 1 15,0 26-15,0-27 0,0 1 16,0 26-16,0-27 16,0 14-16,14 13 0,-14-27 15,13 14 1,-13-27-16,13-13 0</inkml:trace>
  <inkml:trace contextRef="#ctx0" brushRef="#br1" timeOffset="53814.42">12793 11695 0,'0'-14'0,"0"1"16,0 0-16,0 0 15,0-1 16,0 1 1,0 40-32,-14 39 15,1 0 1,0 13 0,13 1-1,-13-14 1,13 0-16,0-26 15,-14-40-15,14 13 16,0-26 15,0-1-31</inkml:trace>
  <inkml:trace contextRef="#ctx0" brushRef="#br1" timeOffset="54326.86">12726 11615 0,'0'-13'16,"0"0"-1,27 0 1,-14-1-16,14 14 15,-14 0 1,40 27-16,-27-1 16,-13 1-1,-13-14-15,0 27 16,0-27-16,-13 13 0,0 14 16,0-27-16,-14 14 15,14-14-15,0 0 0,-14 14 16,14-27-16,-13 13 0,-1-13 15,14 0-15,-13 0 16,12-13-16,14-1 16,0-12-1,27 13 1,-14-1-16</inkml:trace>
  <inkml:trace contextRef="#ctx0" brushRef="#br1" timeOffset="54740.3">13203 11298 0,'0'-14'0,"-14"28"16,1 52-1,13-40-15,-13 27 16,13-13-16,-13 26 16,0-39-16,13 12 0,0 27 15,0-52-15,0-1 0,0 40 16,0-27-16,0 1 0,13 39 16,-13-53-16,26 13 15,-13-26-15</inkml:trace>
  <inkml:trace contextRef="#ctx0" brushRef="#br1" timeOffset="55429.99">14856 11470 0,'-53'-40'16,"40"40"-16,-13 0 0,13-13 16,-27 13-1,27 0-15,-14 0 16,14 13-16,13 0 15,0 14-15,26-1 16,-26-13-16,14 1 0,12 25 16,-13-25-16,1-1 0,12 26 15,-13-25-15,0 12 16,1 1-16,-14-1 0,13-13 16,-13 27-1,-13 0-15,-1-27 0,1 0 16,0 0-16,0-13 15,0 0-15,-14-13 0,14 0 16,13 0-16,0-1 16,0 1-16</inkml:trace>
  <inkml:trace contextRef="#ctx0" brushRef="#br1" timeOffset="55750.13">14909 11668 0,'0'0'15,"27"-13"-15,-14 13 0,0 0 0,14-27 16,-14 27-16,13-26 16,1 13-16,-14 0 0,0-14 15,0 14-15,1 0 0,-14-27 16,13 27-16,-13-1 16,-13-12-16,-1 26 0,1-13 15,0 13-15,-13 13 16,12 0-16,-39 27 15,40-14-15,0 14 16,0-13-16,13-1 0,0 27 16,0-27-16,26 14 15,-13-27-15,1 1 0,39 12 16,-40-26-16,13 0 16,1-13-16,-14 13 15,40-40-15,-27 14 16</inkml:trace>
  <inkml:trace contextRef="#ctx0" brushRef="#br1" timeOffset="56229.65">15438 11192 0,'0'13'15,"0"-26"-15,0 53 0,0-27 0,-13 66 16,13-39-16,-13 79 15,0-79-15,0 79 16,13-93-16,0 67 16,0-80-1,0 27-15,0-27 0,0 0 16,0 14-16,13-41 16,-13-39-1</inkml:trace>
  <inkml:trace contextRef="#ctx0" brushRef="#br1" timeOffset="56411.73">15571 11205 0,'-13'40'16,"26"-80"-16,-40 93 0,1 26 16,26-52-16,-13 65 15,13-65-15,-14 39 16,14-26-1,0-14-15,27 27 16,-27-40-16</inkml:trace>
  <inkml:trace contextRef="#ctx0" brushRef="#br1" timeOffset="56837.59">15558 11668 0,'39'-13'15,"-26"0"-15,1-1 0,12 1 16,-13 0-16,27 0 15,-27 0-15,27-27 16,-27 13 0,-13 14-16,0 0 15,-13 13-15,0 0 16,-1 0-16,-12 13 0,-14 14 16,27-14-16,0 27 15,0-27-15,-1 53 16,28-40-16,12 1 15,-13-14 1,27-13 0,-27 0-16,0-13 0,1 13 15,-1-13-15,-13-1 16,0 1-16,13-27 16,-13 27-16,13-26 15,-13 25-15,0 1 16,14 0-16,12-27 15,-13 27-15,14 0 16,-14-1-16,27 14 16,-27 0-16,0 0 0,27-13 15,-27 13-15,27 13 16,-40 1-16</inkml:trace>
  <inkml:trace contextRef="#ctx0" brushRef="#br1" timeOffset="57516.79">15968 11311 0,'0'0'0,"0"-13"0,13-14 15,0 14 1,53-13-16,-53 26 15,40 0-15,-26 0 16,12 0-16,-25 13 16,-1 0-16,0 13 15,-13-12-15,0-1 0,-26 66 16,12-65-16,-25 38 16,26-25-16,-1-14 0,-25 40 15,12-40-15,14 14 0,-27 12 16,27-25-16,-13 25 15,26-25-15,13 12 16,0-13 0,27-13-1,-27 0-15,13 14 0,14-14 16,-13 0-16,78-14 16,-78 1-16,26 0 15,-27 0-15,1-1 16,-14 1-16,13 0 15,1 13-15</inkml:trace>
  <inkml:trace contextRef="#ctx0" brushRef="#br1" timeOffset="58219.29">18045 11404 0,'0'0'0,"-80"-40"0,54 40 16,-1-13-16,14 13 0,-27-14 15,27 14-15,-13 0 16,26 14-16,13-1 16,0 0-16,0 0 0,14 14 15,-1-14-15,-12 0 0,25 14 16,-26-14-16,27 27 16,-27-27-16,1 13 0,-1 27 15,-13-26-15,-13 26 16,-27-14-1,-13-12 1,13-27 0,-26-40-1,26-13-15,40-26 16,0 52 0</inkml:trace>
  <inkml:trace contextRef="#ctx0" brushRef="#br1" timeOffset="58407.9">17965 11218 0,'0'0'0,"13"0"0,1 27 16,-1-14-16,-13 27 15,0-27-15,-13 40 0,-1 13 16,14-40-16,-13 14 0,0 26 16,13-39-16,-13 52 15,13-52-15,0-1 16,0-13-16,13 14 15,0-40-15,0-14 16</inkml:trace>
  <inkml:trace contextRef="#ctx0" brushRef="#br1" timeOffset="58694.14">18336 11284 0,'-40'-26'15,"27"26"-15,-40 13 16,40 0-16,13 1 0,-14 25 16,14-25-16,0 52 15,14-53-15,12 27 16,-13-27-16,0 0 0,27 27 16,-27-27-16,27 27 15,-27-14-15,14-13 16,-27 1-16,13-1 0,-13 0 15,-26-13 1,-1 0-16,1-26 16,12 12-16,-25-25 15,25 12-15</inkml:trace>
  <inkml:trace contextRef="#ctx0" brushRef="#br1" timeOffset="59098.57">18283 11258 0,'39'-40'15,"-78"80"-15,92-93 16,0 40-16,-1 0 16,1-1-1,-13 14 1,-27 0 0,1 14-16,-28 12 15,1 14 1,-13 26-1,12 0 1,14-13-16,14 26 16,12-39-1,1-27 1,-1 1-16,27-28 16,-27 1-16,27-27 15,-40 27-15,1-27 16,-1 14-16,-13 0 0,0-41 15,-13 28-15,-1-14 16,1 40-16,0-1 0,-13-12 16,12 13-16,1 13 0,-13-14 15,12 14-15,1 14 16,0-1-16,13 0 0,0 0 16,0 1-16</inkml:trace>
  <inkml:trace contextRef="#ctx0" brushRef="#br1" timeOffset="59373.84">18957 11576 0,'0'13'31,"0"0"-15,14-13 0,-14 13-1</inkml:trace>
  <inkml:trace contextRef="#ctx0" brushRef="#br1" timeOffset="59821.68">19248 11298 0,'-13'-93'16,"13"80"-16,-13-27 15,13 27-15,-26-14 16,12 27-16,-12 27 16,13-14-16,-1 14 15,-12 12-15,13-12 0,-1-1 16,-12 54-16,26-54 16,-13 1-16,13-1 15,13 0-15,27 14 16,-27-27-16,40-26 15,-40 13-15,27-53 16,-14 40-16,1-53 16,-14 39-16,0-12 15,0 25-15,-26 28 32,0 39-32,-14 26 15,14-26 1,13-27-16,0 27 15,0-26-15,0 12 16,0-25-16,13 39 16,1-53-16,-1-14 15,0 1-15,0 0 0</inkml:trace>
  <inkml:trace contextRef="#ctx0" brushRef="#br1" timeOffset="60240.07">19619 11271 0,'0'0'0,"0"-39"0,-40 12 16,27 14-1,-27 13-15,14 0 16,-14 26 0,27-12-16,-14 12 15,27-13-15,0 0 16,14 1-16,12-14 15,-13 0-15,1 0 0,38-14 16,-38 1-16,12 0 16,-13-13-16,-13 12 0,27 1 15,-27 0-15,13 13 16,-13 13 0,0 14-16,-13-1 0,0 53 15,13-52-15,-14 79 16,14-80-1,-13 40-15,13-39 0,0-1 16,-13 54-16,13-41 16,0-25-16,0-1 15,0-26 1,13-27 0,-13 27-16,0-14 0,0-13 15,0 14-15,0 13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27T21:03:07.96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15518 8123 0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27T20:19:20.3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2408 7011 0,'0'-13'0,"-14"13"16,1-26-16,13 13 16,0-1-16,0 1 0,0 0 31,0 26-15,0 40-1,0-27 1,13 67-16,-13-53 15,0 79-15,0-80 0,0 1 16,0 13-16,0-26 16,0 12-16,0 67 15,-13-53-15,13-13 16,-13-14-16,13-13 0,-13 14 16,0-40-16,-1-27 15</inkml:trace>
  <inkml:trace contextRef="#ctx0" brushRef="#br0" timeOffset="468.28">2408 6985 0,'0'0'0,"39"-40"0,-25 14 16,12 13-16,14-14 15,-27 27-15,27 0 16,-14 0-16,1 40 16,-27-14-16,0 14 15,-14 66 1,-25-27 0,12-13-16,14-39 0,-27 52 15,27-66-15,0 14 16,0-1-16,-1-12 15,1-1-15,0 0 16,26-13 0,0 0-1,1 0-15,-1-13 0,13 13 16,-12 0-16,25 13 0,1 0 16,-14 0-16,41 27 15,-41-27-15,27 54 16,-40-54-16,27 40 15,-27-40-15,14 27 16,-14-27 0,-26-13-1,13-13 1,-14-40-16</inkml:trace>
  <inkml:trace contextRef="#ctx0" brushRef="#br0" timeOffset="16794.58">17105 7594 0,'0'-27'16,"0"-13"-1,-13 27 1,13 53-1,0-14-15,0 27 16,0-26 0,0 79-16,0 66 15,-13-80 1,13 1 0,13 13-1,-13-80-15,0 0 0,0-12 16,0-1-16,0-40 15,0 14-15,0 0 16,0-80-16,0 54 16,0-94-1,0 81-15,13-134 16,-13 133-16,0-13 16,14 27-16,-14 12 0,0-13 15,0 14-15,0 13 0,13-1 16,-13 41-1,0 39-15,0-26 16,0 79 0,0-79-16,13 118 15,-13-105-15,0-13 0,13 92 16,-13-79-16,0 13 16,0-39-16,13 26 15,-13-40-15,0 13 0,-13-39 16,0-40-1,13 13-15,-13-92 16,13 92-16,-13-79 16,13 67-16,0-1 0,0-66 15,0 26 1,0 40-16,0-93 16,0 120-16,0-14 15,0 27-15,0 0 0,0 39 16,0-12-16,0 25 15,0 80-15,0-66 16,0 53-16,0-40 16,0-13-16,13 66 15,-13-13-15,0-80 0,0 80 16,0-66-16,0 39 16,0-65-16,0-14 15,0-27-15,-13-52 16,13 39-16,-14 0 15,14-132-15,0 14 16,0 65 0,0 53-16,0-26 15,0 13-15,0 40 0,14-13 16,-14 39-16,0 40 16,0-14-16,0-25 15,0 25-15,0 41 16,0 26-16,0-53 0,-14 39 15,14-39-15,0 0 0,0 0 16,0-27-16,0 1 0,0 52 16,0-66-16,-13-13 15,13-13 1,0-93-16,0 67 16,0-14-16,0-40 15,0 67-15,0-14 0,13-119 16,-13 120-16,0-41 15,14 54-15,-14-1 16,0 54-16,13 52 16,-13-66-1,0 120-15,0-80 16,-13 185-16,13-172 16,0 0-16,-14 93 15,14-106-15,0 26 16,0-39-16,0-14 0,0 27 15,0-40-15,-13-39 16,13 13-16,0-14 0,0-105 16,0 79-16,-13-66 15,13 92-15,13-198 16,0 159-16,-13-53 16,14 53-16,-1-79 15,0 105-15,0-26 16,-13 39-16,0 1 0,13-1 15,-13 54 1,0-14-16,-13 133 16,0 26-1,13 13 1,-13-13 0,13-40-16,0-13 15,0-26 1,0-27-1,0-53-15,0-53 16,0 14-16,0-40 16,0 26-16,0-52 0,0-41 15,0 80-15,0-66 16,0 53-16,0-93 16,0 54-16,13-15 15,-13 94-15,0-27 16,13 27-16,-13 12 0,0 1 15,0 26-15,0 14 16,13 39-16,-13-13 16,0 0-16,0 26 0,0-13 15,0 1-15,-13 144 16,13-184-16,0 26 0,0 66 16,0-66-16,0-1 0,0 94 15,0-120-15,0 41 16,0-54-16,13-40 15,-13 1-15,-13-146 16,13 106-16,0-53 16,0 53-16,0-14 0,0 14 15,0-93 1,0 106-16,0-145 16,13 158-16,-13-26 15,0 40-15,0-1 0,0 1 16,14 26-16,-14 13 0,0 53 15,0-26-15,0-1 0,0 81 16,0-81-16,0 160 16,0-120-16,0 133 15,0-146-15,13 159 16,-13-186-16,0 28 16,0-41-16,0-13 0,0 27 15,0-27 1,-13-39-16,13-1 15,-14 1-15,14-14 0,-13-105 16,0 78-16,0-65 16,13 66-16,0 0 0,-13-80 15,13 80-15,0-66 16,-14 66-16,14 0 0,0-40 16,0 53-16,0-53 15,0 93-15,14-14 16,-1 54-16,-13 52 15,13-39-15,-13 26 0,13 93 16,-13-67-16,13 94 16,-13-94-16,14 1 0,-14 79 15,0-106-15,13 13 0,-13 106 16,0-145 0,13 40-16,-13-67 0,0 13 15,0-13-15,0-39 16,-13-27-1,13 13-15,0 1 16,-13 12-16,13 1 0</inkml:trace>
  <inkml:trace contextRef="#ctx0" brushRef="#br0" timeOffset="23783.7">12634 8903 0,'0'-26'62,"0"13"1,0 26-16,13-13-32,-13 13-15,0 0 16,0 14 0,13-14-1,-13 27-15,0-27 16,0 27-16,14-27 15,-14 13-15,0-13 16,13 1-16,-13 12 0,0-13 16,0 1-16,0 12 0,13-13 15,-13 1 1,0-1-16,0 0 0,0 0 16,0 0-16,13 14 15,-13-14-15,0 0 16,0 1-16,0-1 15,0 0 1,0 13 0,0-12-16,0-1 0,0 0 15,0 0 1,0 1 0,0 12-1,0-13-15,0 1 16,0-1-16,0 0 15,0 0 1,0 0 0,0 1-16,0 12 15,0-13 1,0 1-16,0-1 16,0 0-16,0 0 15,0 1 16,0-1-15,0 0 31,-13-13-31,26 0-1,-26 0-15,13-13 16,0 0-1</inkml:trace>
  <inkml:trace contextRef="#ctx0" brushRef="#br0" timeOffset="25681.86">12634 9551 0,'-13'-13'0,"13"26"16,-14-13 0,14 27-1,0-14 1,14 14-16,-1 12 15,-13-25-15,0-1 0,13 13 16,-13-13-16,13 14 16,-13-14-1,14-13-15,-14 13 16,13-26 31,0-27-47,0 40 15,14-39-15,-27 26 16,26-14-16,-13 14 16,1-14-16,-1 14 15,-13 0 1,13 13 15,-26-13 0,13 26-31,-13-13 32,-1 0-17,-12 13 1,13 0-16,-14-13 16,14 0-16,0 14 0,-27-14 15,27 0-15,-14 0 16,14 0-16,-13 13 15,12-13 1,1 0 0,0 13 31,13-26-32,13 13-15,0 0 16,27-13-1,-27 13-15,14 0 16,-14 0-16,0 0 0,14 0 16,-14 0-16,0 0 15,0 0 1,1 0-16,-1 0 16,0 0-1,0-14 16,-26 14-15,0 0 0,-14 14-1,14-14-15,-26 0 16,25 0 0,14 13-16,-13-13 0,0 0 15,0 0 32,-1 13-16,28 0-15,-14 1 0,13 12-1,0-13-15,-13 0 16,13-13-16,-13 14 15,14-14 17,-14 13-17,-14-26-15,1-1 16,0 1 0,13 0-16,-13 0 0,-1 0 15,14-1-15,-13 1 16,13 0-1,13 13 48,1 13-63,-14 0 16,26 14-1,-13-27-15,1 13 16,-1 0-1,-26-26 17,-1 0-17,14 0-15,-13-1 16,0 1-16,0 13 0,-1-13 16,14 0-16,-13 13 15,13-14 1,0 28-1,13-14 1,-13 13 0,14 0-1,-1 0-15,0-13 16,-13 14 0,0-28 15,13 14-16,-13-13 1,0 0 0,14 13-16,-14-13 15,13 13-15,0-14 16,0 14-16,0-13 16,1 13-16,-14-13 0,13 13 15,-13-13-15,13 13 16,0 0-1,-13 13 17,-13 0-32,0 14 15,0-14-15,-1 13 16,14-12-16,-13-14 16,0 13-16,13 0 15,-13-13 1,13 13-1,0-26 1</inkml:trace>
  <inkml:trace contextRef="#ctx0" brushRef="#br0" timeOffset="26938.36">12660 8903 0,'0'-13'32,"0"26"15,0 27-32,0-27-15,14 67 16,-14-67-16,13 66 15,-13-52-15,0 26 16,13-27-16,-13 0 0,0 41 16,13-41-16,-13-13 15,0 40-15,0-26 0,13 12 16,-13-12-16,0-14 16,0 27-16,0-27 15,0 0 1,14-13-1,-14 13 1,-14-26 0,14 0-16,0 0 15,0-40 1,0 26-16,-13-12 16,13 12-16,0 14 0,0-40 15,0 27-15,-13 12 0,13-39 16,0 27-16,-13-40 15,13 53-15,-13-40 16,13 39-16,-14-38 16,14 25-16,-13 1 15,13 12-15,0 1 16,0 0 15,0 26-31,0 14 16,0 12-16,0-12 15,13 79 1,-13-80-16,14 67 16,-14-54-16,0 14 15,0-13-15,13 39 16,-13-65-16,13 25 16,-13-12-16,0-14 0,0 13 15,0-39 16,-13-53-31,0 53 16,13-40-16,-14 13 16,14 14-16,0-67 15,0 67-15,0-40 16,0 52-16,0-39 16,0 27-16,0-1 15,0 14-15,0 26 16,0 14-1,0-1-15,14 1 0,-14 39 16,0-53-16,13 40 16,-13-40-16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27T20:20:28.48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13864 5662 0,'0'-13'0,"13"13"15,-13-13 126,0-1-79,-13 14-46,13-13 0,-13 13-16,0 0 15,-14-13 1,-12 13-1,25 0-15,-12 0 16,13 0-16,-27 0 16,27 0-16,-14 0 15,14 0-15,-40 0 16,40-13-16,-14 13 16,14 0-16,0 0 0,-13-14 15,12 14-15,1 0 0,-27-13 16,27 13-1,-13 0-15,12 0 0,1 0 16,-26 0-16,25 0 16,-39 0-1,40 0-15,-66 0 16,66 0-16,-40 13 16,26-13-16,-12 0 15,25 0-15,1 0 0,-13 0 16,-1 0-16,-13 14 15,-12-1-15,38-13 16,-12 0-16,13 0 0,-27 13 16,13-13-16,1 0 15,13 13-15,-40 1 16,40-14-16,-14 0 16,14 13-16,-40 0 15,40-13-15,-14 13 16,14-13-16,0 14 15,0-14-15,-1 13 0,-25 0 16,25 0 0,-12-13-16,26 13 0,-26 1 15,12-14-15,1 13 16,0 0-16,0-13 16,-1 27-16,1-27 0,0 13 15,-13 13 1,12-12-16,1-1 15,0 0-15,-14 13 16,14-12-16,0-1 16,13 0-16,-13-13 0,-1 27 15,14-14-15,-13 13 16,0 1 0,0 12-1,13-12 1,0-14-16,0 14 15,0-14-15,13 40 16,-13-40-16,13 27 16,-13-27-16,27 27 15,-14-27 1,0 26-16,0-39 16,14 27-1,-14-14-15,0 0 16,1 1-16,-1-14 0,26 26 15,-25-26-15,39 27 16,-40-27-16,26 13 16,-25-13-16,-1 0 0,27 13 15,-27-13-15,13 0 0,-12 13 0,38-13 16,-38 13-16,25 1 16,-12-14-16,26 13 15,-27-13-15,27 13 16,-40-13-16,14 0 0,13 0 15,-14 0-15,0 13 16,41-13-16,-54 0 16,53 14-16,-40-14 15,14 0-15,-13 0 16,12 0 0,-26 0-16,40 0 0,-26 0 15,-14 0-15,14 0 0,12 0 16,-26 0-16,14 0 0,26 0 15,-27 0-15,14 0 16,-14 0-16,-12 0 0,52 0 16,-40 0-16,54-14 15,-54 1-15,27 13 16,-27 0-16,14-13 16,-13 13-16,12 0 15,-12 0-15,39-13 16,-53-1-16,53 1 15,-39 13-15,12-13 16,-12 13-16,13-13 16,-14 13-16,-13 0 0,40-13 15,-40 13-15,27-14 16,-13 1-16,-14 13 0,26-13 16,-25 13-16,12-13 15,1-1-15,-14 14 0,0-13 0,14 0 16,-14 13-16,0-13 15,13-1-15,-12 14 16,25-26 0,-25 26-16,-1-13 15,0 0-15,0 13 0,14-27 16,-14 27-16,0-13 16,0 0-16,1-1 15,-1 1-15,0 0 16,0 0-1,-13-1-15,14 14 0,-1-26 16,0 13-16,-13-14 16,13 27-16,-13-13 15,0 0-15,13 0 16,-13-1-16,0 1 0,0 0 16,0 0-16,0-1 0,0-12 15,-13 13-15,13 0 0,0-14 16,-13 14-16,13 0 15,-13-14-15,0 14 16,13 0-16,-27 0 16,27-1-16,-13 1 0,0-13 15,-1 12-15,1 1 0,-13 0 16,13 0-16,-1-1 0,-12 1 16,13 0-16,-1 0 0,-25 0 15,25-1-15,-25-12 16,26 26-16,-27-40 15,27 40-15,-27-13 16,27 0-16,-27-1 16,27 1-16,-14 0 15,14 13-15,0 0 0,-40-13 16,40 0-16,-40 13 16,40-14-16,-14 14 15,14 0-15,-40-13 16,40 13-16,-14 0 15,14 0-15,-27 0 16,27 0-16,-13 0 16,12 0-16,-12 0 0,-14 0 15,1 13-15,-1-13 16,27 0-16,-27 14 16,27-14-16,-27 0 15,27 13-15,-27-13 16,27 0-16,0 0 0,-14 13 15,14-13-15,0 0 16,0 0-16,-1 0 0,1 0 16,0 0-1,0 0 17,-1 0-17,14 13 16,0 0 1,14-13-17,-1 0 1</inkml:trace>
  <inkml:trace contextRef="#ctx0" brushRef="#br0" timeOffset="2572.33">13811 5900 0,'-13'-39'15,"13"25"1,0 1 0,0 26-1,-13 14 1,13-1-16,-13 40 15,-1-39-15,1 65 16,13-65-16,-13 39 16,0-26-16,-1 52 15,14-65-15,-13 26 16,13-27-16,0 27 16,0-40-16,0 14 15,0-14-15,0 0 16</inkml:trace>
  <inkml:trace contextRef="#ctx0" brushRef="#br0" timeOffset="2854.24">13679 6522 0,'13'-13'15,"0"13"1,54 0 0,-54-13-16,40 13 15,-14 0-15,28-14 16,-41 14-16,14-13 0,52 0 16,-52 13-16,0 0 0,-1-13 0,41 13 15,-41-14-15,1 14 0,13 0 16,-27-13-16,1 13 0,26 0 15,-40 0-15,27 0 16,-27-13 0</inkml:trace>
  <inkml:trace contextRef="#ctx0" brushRef="#br0" timeOffset="3190.34">14605 5966 0,'0'-13'15,"0"26"1,-13 14-1,13-1-15,0-13 0,-13 67 16,13-40-16,-14 52 16,14-65-1,-26 65-15,26-79 16,0 40-16,0-26 0,-13-1 16,13-12-16,0-1 15,0 0-15,-14-26 31,14 0-15</inkml:trace>
  <inkml:trace contextRef="#ctx0" brushRef="#br0" timeOffset="3576.19">13851 5900 0,'-13'-13'15,"-1"13"-15,28 0 16,12 0 0,40-13-1,-52 13-15,12 0 0,40 0 16,-39 0-16,12 0 0,41 0 16,-41 0-16,-12 0 0,52 0 15,-52 0-15,12 0 16,14 0-16,-26 0 15,-1 0-15,40 13 0,-52 0 16</inkml:trace>
  <inkml:trace contextRef="#ctx0" brushRef="#br0" timeOffset="20710.24">15862 6350 0,'0'-13'15,"-13"0"1,13 39 0,0 0-1,-14 14-15,14-13 16,-13 26-16,13-14 16,-26 67-16,12-40 15,1-26-15,0 13 16,13-14-16,0-25 0,-13 12 15,-1 27-15</inkml:trace>
  <inkml:trace contextRef="#ctx0" brushRef="#br0" timeOffset="21172.63">15875 6324 0,'0'0'15,"13"-14"-15,0 1 0,1 13 16,12 13-16,1 1 16,-27-1-16,13 0 0,0 27 15,0-27-15,-13 13 16,-26 41-1,26-54-15,-40 40 16,27-27-16,13-13 0,-40 14 16,40-1-16,-13-12 0,-27-1 15,27 0-15,0-13 16,-27 26-16,27-26 16,26 0 15,0 14-31,27-14 15,-27 13-15,1 0 0,38 14 16,-25-14 0,26 26-16,-40-25 15,14-1-15,-14 0 16,0 0-16,0 1 0,0-1 16,-13 0-16,14 0 15,-1-13-15,-13-13 16</inkml:trace>
  <inkml:trace contextRef="#ctx0" brushRef="#br0" timeOffset="21514.15">16378 6244 0,'-14'-40'16,"14"54"-16,-26-1 16,13 0-16,-27 67 15,27-54-15,-14 53 16,14-39-16,0 0 0,0 52 15,13-52-15,-14 0 16,14 26-16,27 40 16,-14-80-16,40 40 15,-26-52-15,25 12 16,-38-13-16,52-13 16</inkml:trace>
  <inkml:trace contextRef="#ctx0" brushRef="#br0" timeOffset="22141.82">16761 6376 0,'14'-13'16,"-28"13"-1,1 40-15,-13 26 16,26-39-16,-27 25 15,27-12-15,-13-13 0,-13 39 16,26-40-16,-14 40 16,1-39-16,13 12 15,0-25-15,0-1 16,0-40 0,13 14-16,-13 0 15</inkml:trace>
  <inkml:trace contextRef="#ctx0" brushRef="#br0" timeOffset="22321.34">16708 6469 0,'0'0'16,"14"-53"-16,-14 40 0,13 13 0,0 13 15,0 14 1,1-14-16,-14 13 0,13 40 16,13 14-1,-26-40 1,14-14-16,-1 27 15,-13-40-15,0 0 16</inkml:trace>
  <inkml:trace contextRef="#ctx0" brushRef="#br0" timeOffset="22493.88">16669 6615 0,'13'0'15,"13"0"1,-12 0-16,52 13 16,-53-13-16,14 0 15,12 13-15,-26-13 0,14 0 16,-14 0-16</inkml:trace>
  <inkml:trace contextRef="#ctx0" brushRef="#br0" timeOffset="22673.03">17039 6720 0,'0'40'15,"0"-27"-15,0 27 16,0-27-16,-13 14 0,0 12 16,13-25-16,0-1 0,-14 13 15</inkml:trace>
  <inkml:trace contextRef="#ctx0" brushRef="#br0" timeOffset="23341.82">17251 6456 0,'0'13'16,"-13"27"-1,13-14-15,0 14 16,-14-14-16,14 41 16,0-54-16,0 13 15,0-13-15,0 1 0,0 12 16,0-13-1,0 1 1,-13-28-16,13 1 16,0 0-16,0-40 0,0 40 15,0-14-15,0-12 16,0 25-16,27-78 16,-14 79-16,13-40 15,-12 39-15,25-12 16,-26 26-16,1 13 15,-14 0 1,0 1-16,-14 12 0,1 1 16,0-14-1,0 0-15,13 0 0,-13-13 16,13 13-16,13 1 31,0-14-15,0 13-16,14 0 15,-1-13-15,14 40 16,-27-40-16,0 26 0,14 27 16,-27-40-1,0 27-15,-14-13 16,-12 12-16,-14-12 16,1-14-1,-1-13 1,27 0-1,0-13 1,26-1 0,0 14-16</inkml:trace>
  <inkml:trace contextRef="#ctx0" brushRef="#br0" timeOffset="23533.31">17648 6747 0,'0'0'15,"26"26"-15,-13-12 16,-13 12 0,0-13-16,0 0 0,0 14 15,-13-1-15,13-12 0,-13 12 16,13-13-16,-27 1 16</inkml:trace>
  <inkml:trace contextRef="#ctx0" brushRef="#br0" timeOffset="23927.26">18058 6390 0,'-40'-27'0,"27"27"0,-14 13 16,14 1-16,0-1 15,-27 27-15,27-27 16,0 13-16,-14 27 16,14-26-16,0-1 0,13 27 15,0-40-15,0 1 0,40 65 16,13-39 0,-27-27-16,27-13 15,-40 13-15,14-13 0,12 0 16,-25 0-16,12 0 0,27-13 15</inkml:trace>
  <inkml:trace contextRef="#ctx0" brushRef="#br0" timeOffset="24168.22">18336 6760 0,'0'13'16,"13"-13"-16,-13 27 16,0-14-16,13 0 0,-13 14 15,0-14-15,-13 40 16,0-40-16,-14 40 16,14-27-1,0-26-15,-1 27 16,1-27-16</inkml:trace>
  <inkml:trace contextRef="#ctx0" brushRef="#br0" timeOffset="24605.84">18640 6376 0,'-13'0'15,"13"14"1,0-1-16,0 13 0,0 27 16,0-39-16,0 38 15,-14 1-15,14 0 16,0-26-16,0-1 0,0 1 15,0-1-15,0-13 0,0 27 16,0-27-16,0 0 0,0 1 16,-13-28-1</inkml:trace>
  <inkml:trace contextRef="#ctx0" brushRef="#br0" timeOffset="24944.94">18613 6403 0,'14'-27'15,"-1"14"1,13 13-16,-12 0 0,-1 0 16,40 13-16,-40-13 0,13 14 15,14 12 1,-27-13-16,27 27 15,-27-27-15,0 14 0,14 12 0,-27-12 16,0-14-16,13 27 16,-13-27-16,-13 40 0,0-13 15,-1-14-15,1-13 0,-26 27 16,12-27-16,-13 14 16,27-27-16,-13 13 0,-14-13 15,27 0 1,0 0-1,-1 0-15,14-13 0,14-1 16</inkml:trace>
  <inkml:trace contextRef="#ctx0" brushRef="#br0" timeOffset="25199.65">19116 6800 0,'13'13'15,"1"0"1,-14 14 0,0-14-16,-27 40 15,27-40-15,-26 14 16,12-14-16,1 0 0,0 0 15,0-13-15,0-13 16</inkml:trace>
  <inkml:trace contextRef="#ctx0" brushRef="#br0" timeOffset="25552.39">19328 6443 0,'0'0'15,"0"13"-15,0 0 16,0 0-16,0 53 16,-13-52-16,13 39 15,0-40-15,-14 53 16,14-53-16,0 27 15,14-14-15,-14 1 0,26 12 16,-13-39-16,14 27 16,-14-27-16,0 0 15,27 0-15,-27 0 16,53-13-16,-53-1 16,27-12-1,-13 0-15,-27-1 16</inkml:trace>
  <inkml:trace contextRef="#ctx0" brushRef="#br0" timeOffset="25741.85">19407 6668 0,'-13'0'15,"13"-14"1,53 14-1,-40-13-15,27 0 16,-14 13-16,-13-13 0,14-1 16,-14 14-16,0-13 15,-13 0-15,0 0 0</inkml:trace>
  <inkml:trace contextRef="#ctx0" brushRef="#br0" timeOffset="25909.04">19447 6469 0,'-13'0'16,"-1"0"-16,28 0 31,-1 0-15,0 0-16,0-13 0,27 0 16,-27 13-16,0-14 0,27 1 15,-27 13-15,1-13 0,-1 0 16</inkml:trace>
  <inkml:trace contextRef="#ctx0" brushRef="#br0" timeOffset="26203.91">19778 6178 0,'0'0'0,"-14"-13"16,28 26-1,12 40 1,-26-40-16,40 67 15,-27-54-15,13 40 16,-12-39-16,-1 78 16,0-65-16,-13 13 15,-13 0-15,0 13 16,-1-26-16,-12 39 16,26-66-16,-26 40 15,26-39-15,-14-1 16,1-26-1,13-27 1,0 27-16</inkml:trace>
  <inkml:trace contextRef="#ctx0" brushRef="#br0" timeOffset="30140.24">16338 7408 0,'0'-13'15,"0"40"17,-13 25-17,0-38-15,-27 65 16,27-39-16,-1 13 15,1-27-15,0 1 0,-14 39 16,14-53-16,0 27 16,13-27-16,-13 0 0,13 0 15,0 1-15,0-28 32,0 1-17</inkml:trace>
  <inkml:trace contextRef="#ctx0" brushRef="#br0" timeOffset="30368.25">16285 7461 0,'27'-39'0,"-27"25"16,13 1-16,0 13 0,-13 13 16,13 14-1,0-14-15,-13 13 0,14 27 16,-14-26-16,0-1 0,0 1 0,13 26 15,0-27-15,-13 27 16,13-40-16,-13 14 0,14 12 16,-14-25-16,0 12 15</inkml:trace>
  <inkml:trace contextRef="#ctx0" brushRef="#br0" timeOffset="30583.28">16245 7739 0,'0'0'16,"14"0"0,12 0-1,1-13-15,25 13 16,-38-13-16,12 13 0,14-14 15,-27 14-15,27-13 16,-27 0-16,13 13 16</inkml:trace>
  <inkml:trace contextRef="#ctx0" brushRef="#br0" timeOffset="30822.3">16616 7514 0,'0'0'0,"0"13"31,0 14-31,-13 13 16,13-14-16,0 0 0,0 14 16,0-13-16,0-1 0,0 27 15,0-40-15,0 27 16,0-27-16,0 0 15,0 1-15</inkml:trace>
  <inkml:trace contextRef="#ctx0" brushRef="#br0" timeOffset="31245.8">16616 7514 0,'0'0'15,"40"-53"-15,-27 53 0,0 0 16,0 0-16,14 13 16,-14 1-16,0 12 15,-13-13-15,0 1 16,0-1-16,-26 27 16,12-27-16,1 0 15,0-13-15,0 13 16,0-13-16,26 0 47,26 27-47,-25-27 15,25 39 1,-25-25-16,12 25 16,-13-25-16,-13 25 15,0-26-15,-26 40 16,13-39-16,-27 12 15,27-26-15,-14 13 16,14-13-16,-27-26 16,27 13-16,0-14 15,13 14-15,0-27 16</inkml:trace>
  <inkml:trace contextRef="#ctx0" brushRef="#br0" timeOffset="31443.27">16920 7607 0,'13'0'15,"1"0"1,12-13-16,-13 13 0,0 0 16,14-14-1,-14 14-15,14 0 0,12-13 16,-25 0-16,12 13 15,-13 0-15,-13-13 16</inkml:trace>
  <inkml:trace contextRef="#ctx0" brushRef="#br0" timeOffset="31696.16">17145 7527 0,'0'-13'0,"13"13"31,0 0-16,1 0-15,12 13 16,-13-13-16,14 14 16,-27-1-16,0 0 15,0 0-15,-13 14 16,-1-14-16,14 0 0,-26 14 16,13-27-1,-14 13-15,14-13 16,0 0-1</inkml:trace>
  <inkml:trace contextRef="#ctx0" brushRef="#br0" timeOffset="32001.42">17608 7395 0,'-40'-26'16,"27"26"-16,-27 26 15,27-26-15,0 13 0,-14 1 0,1 25 16,13-26-16,0 40 16,-1-26-16,14-1 0,-13 27 15,13-40-15,0 1 0,27 52 16,-14-53-16,40 0 15,-27 1-15,27-14 16,-13-14 0,-1 1-16,-25 13 15,25-13-15,-12 0 16,-14 13-16</inkml:trace>
  <inkml:trace contextRef="#ctx0" brushRef="#br0" timeOffset="33566.37">16378 8387 0,'0'-13'0,"13"26"31,-13 40-31,-13-40 16,13 40-16,0-39 16,-14 12-16,14 14 15,0-14-15,0 1 0,-13-1 0,13-13 16,0 1-16,0-1 15,0 0-15</inkml:trace>
  <inkml:trace contextRef="#ctx0" brushRef="#br0" timeOffset="33884.19">16391 8281 0,'0'0'15,"13"-13"-15,0 13 0,1 13 16,25 14 0,-12-14-16,12 27 15,-25-14-15,12 40 16,-26-52 0,13 52-16,-13-53 15,-13 66-15,13-52 16,-26 26-1,12-40-15,-12 13 16,0-12-16,12-14 0,-25 0 16,25 13-16,1-13 15,-13-13-15,12 13 0,1-14 16,13 1-16,0 0 16</inkml:trace>
  <inkml:trace contextRef="#ctx0" brushRef="#br0" timeOffset="34124.08">16880 8493 0,'14'0'16,"12"0"15,-13 0-31,1 0 0,25-13 16,-26 0-16,1 13 0,25 0 15,-25-14-15,-1 14 16</inkml:trace>
  <inkml:trace contextRef="#ctx0" brushRef="#br0" timeOffset="34421.3">17052 8387 0,'0'0'0,"14"-13"31,-1 13-31,0 0 16,14 0-16,-14 0 15,26 13 1,-25-13-16,-14 14 15,0-1 1,-27 26 0,14-25-1,0-1-15,0 0 16,-1-13-16,14 13 0,-13-13 16,13 14-16,0-28 31</inkml:trace>
  <inkml:trace contextRef="#ctx0" brushRef="#br0" timeOffset="34842.3">17436 8321 0,'0'-13'15,"0"26"17,-13 14-17,13-1-15,-13 27 16,13-27-16,-14 14 15,14-27-15,-13 14 0,13 12 16,0-12-16,0-14 0,0 14 16,0-14-16,13 27 15,-13-27-15,27 0 16,-27 0-16,26-13 0,-13 0 16,1 0-16,-1 0 0,27-13 15,-27 0-15,13 0 16,-12 13-16,-1-27 15,0 27-15,-13-13 0,13 0 16,-13-1 0,-26-12-1</inkml:trace>
  <inkml:trace contextRef="#ctx0" brushRef="#br0" timeOffset="35019.82">17436 8506 0,'13'0'31,"27"0"-15,-14-13-1,-12 13-15,25-13 16,-25 0-16,-1-1 16,-13 1-1</inkml:trace>
  <inkml:trace contextRef="#ctx0" brushRef="#br0" timeOffset="35204.46">17436 8308 0,'0'0'0,"-13"0"0,26-13 16,27-1 0,-27 14-16,40-13 15,-40 13-15,40-13 16,-40 13-16,14 0 0,-1 0 15,-13 0 1,1 0-16</inkml:trace>
  <inkml:trace contextRef="#ctx0" brushRef="#br0" timeOffset="50098.06">10729 8506 0,'0'-13'16,"0"0"-16,13 0 15,-26 13 17,0 13-17,-1-13-15,1 13 0,-27 27 16,27-27-16,-26 27 16,12-27-16,-13 27 15,27-14-15,-13-13 0,-27 14 16,40-1-16,-27 1 15,13-14-15,14-13 0,-26 26 16,25-12-16,1-14 0,0 0 16</inkml:trace>
  <inkml:trace contextRef="#ctx0" brushRef="#br0" timeOffset="50508.77">10319 8639 0,'0'-14'16,"-13"28"15,-1 12-16,1-13-15,13 1 0,-13 12 16,0-13-16,-1 0 0,1 14 16,13-1-16,-13 1 15,13-14-15,-13 0 16,13 1-16,0-1 16,13 0-16,13 0 15,-12-13-15,12 0 16,-13 0-1,53-26-15,-26 13 16,0-1 0,-14 1-1,-12 13 1</inkml:trace>
  <inkml:trace contextRef="#ctx0" brushRef="#br0" timeOffset="52571.12">16338 741 0,'0'0'0,"-40"-53"0,27 40 16,0-1-16,-27-12 16,27 13-16,-14 13 0,-12-13 15,12 13-15,14 0 0,-53 13 16,40 0-16,-54 53 15,54-26-15,-14 26 16,27-40-16,-14 41 16,27-28-16,-13 1 0,26 53 15,1-54-15,25 27 16,-12-39-16,26-1 16,-27-12-16,53-14 15,-52 0-15,65-27 16,-52 14-16,-13 0 0,52-27 15,-53 27-15,1-27 16</inkml:trace>
  <inkml:trace contextRef="#ctx0" brushRef="#br0" timeOffset="52959.08">16589 622 0,'0'0'0,"0"-13"0,14 13 15,-14 13 1,0 0-16,0 13 0,0 27 16,-14 0-16,14 40 15,-13-67-15,0 54 16,0-41 0,-14 41-16,14-67 15,0 40-15,13-40 0,-13 0 16,-1 27-1,1-40-15,26-13 16,-13 0-16,14-27 16</inkml:trace>
  <inkml:trace contextRef="#ctx0" brushRef="#br0" timeOffset="53293.87">16748 675 0,'0'-14'16,"-13"14"-16,0 14 16,13-1-16,-53 27 15,13 26-15,-13 0 16,27-13 0,-1-14-1,14 14 1,13 0-16,26 0 15,27-26 1,0-1 0,-26-13-1,-1-13-15,14 14 16,-27-14-16,0 0 16,1 0-1,-1 0-15,-13-14 16,13 1-16</inkml:trace>
  <inkml:trace contextRef="#ctx0" brushRef="#br0" timeOffset="53469.71">17119 847 0,'-14'0'16,"1"13"-1,0-13 1,13 13 0,0 0-16,-13-13 15</inkml:trace>
  <inkml:trace contextRef="#ctx0" brushRef="#br0" timeOffset="53597.99">17052 992 0,'0'13'0,"-13"1"16,26-14 0</inkml:trace>
  <inkml:trace contextRef="#ctx0" brushRef="#br0" timeOffset="55801.19">18111 622 0,'-13'13'15,"-14"40"-15,14-27 16,-14 67 0,14-53-16,0 13 0,0-27 15,13 0-15,-14 27 16,1-26-16,13-1 0,-13 14 16,13-14-16,-13-12 0,13 25 15,0-25-15,0-28 16,13 1-1</inkml:trace>
  <inkml:trace contextRef="#ctx0" brushRef="#br0" timeOffset="56015.61">18045 661 0,'0'-39'16,"0"26"-16,13-1 15,-13 28-15,13-1 0,0 66 16,1-52-1,-1 78-15,-13-78 16,13 52 0,-13-52-16,13 26 15,-13-27-15,13 27 16,-13-40-16,-13 0 16</inkml:trace>
  <inkml:trace contextRef="#ctx0" brushRef="#br0" timeOffset="56184.16">17992 992 0,'-14'-13'0,"28"13"16,-1 0 0,0 0-16,53-13 15,-39 13-15,52-27 16,-66 27-16,67-13 15,-67 0-15</inkml:trace>
  <inkml:trace contextRef="#ctx0" brushRef="#br0" timeOffset="56830.07">18415 714 0,'-13'-13'16,"26"26"-16,-26-13 15,13 14-15,0 39 16,-13-27-16,13 27 16,0-27-16,0 14 15,0-14-15,0 27 16,0-26-16,-14 26 16,14-40-1,0 0-15,-13-26 16,0-13-1,0-41 1,13-12 0,26-14-16,14 27 15,-27 53-15,27-13 16,-27 12-16,0 1 16,14 13-16,-1 13 15,-26 1 1,0-1-16,0 0 0,0 27 15,-13-14-15,0-13 0,-1 27 16,1-27-16,0 1 0,0-1 16,13 0-16,-14 0 15,14 0 1,27-13 0,-14 0-1,27 14-15,-27-1 16,14 0-16,-14 0 15,0 14-15,-13-14 16,13 14 0,-26-1-16,-13 14 15,12-40-15,-25 39 16,25-39-16,-52 14 16,53-14-16,-27 0 15,14 0-15,-1-27 16,27 14-16,-13 0 15,13-1 1,0 1-16,0 0 0,27-13 16</inkml:trace>
  <inkml:trace contextRef="#ctx0" brushRef="#br0" timeOffset="57325.75">18852 635 0,'0'0'0,"0"-13"0,0 26 16,0 0 0,0 27-16,0-27 15,-14 80-15,14-67 0,0 1 16,-13 52 0,13-53-16,-13 41 15,13-41-15,-13 27 16,13-40-16,0 0 15,-14-13-15,14-13 16</inkml:trace>
  <inkml:trace contextRef="#ctx0" brushRef="#br0" timeOffset="57647.87">18825 648 0,'0'0'15,"27"-13"-15,-14 13 16,13 13-16,-13 0 0,27 14 16,-27-14-16,14 0 15,39 40-15,-40 0 16,-12-40-16,12 54 16,-26-41-16,0 0 15,0-12-15,0 25 0,-13-12 16,0-1-16,-14 1 15,14-14-15,0 0 0,-27 14 16,27-27-16,-27 13 16,27 0-16,-14-13 0,1 0 15,13 0-15,-14-13 16,27 0-16,0-14 16,14 14-1,-1-13-15</inkml:trace>
  <inkml:trace contextRef="#ctx0" brushRef="#br0" timeOffset="58241.28">19262 688 0,'-14'0'16,"28"0"-16,-14 0 15,13 0 1,0 0-16,0 0 0,14 0 15,-1 0-15,27 0 16,-26 0-16,39-27 16,-40 27-16,-13 0 0,14-13 15,-14 0-15,0 13 16</inkml:trace>
  <inkml:trace contextRef="#ctx0" brushRef="#br0" timeOffset="58415.5">19487 582 0,'-27'13'0,"27"1"16,-13-14-16,13 13 0,-13 13 15,13-13-15,0 1 0,-14 12 16,14-13-16,0 1 16,0-1-16,0 0 0,27 0 15,-27 1-15,13-14 0,0 0 16</inkml:trace>
  <inkml:trace contextRef="#ctx0" brushRef="#br0" timeOffset="58752.71">19685 397 0,'0'0'15,"13"13"1,-13 0-16,13 27 16,1-27-16,-1 0 0,13 40 15,-12-13-15,-14-13 0,26 39 16,-26-27-16,13-12 16,-13 39-16,0-40 0,0 14 15,0 13-15,-13-27 0,-13 67 16,12-66-1,-39 52-15,1-13 16,12-13 0,-13-27-1,-13-39 1,26-13 0</inkml:trace>
  <inkml:trace contextRef="#ctx0" brushRef="#br0" timeOffset="59364.08">17899 410 0,'0'0'16,"-40"-13"-16,27 26 0,0-13 15,-27 13-15,14 1 0,13-1 16,-27 40-16,13-14 16,-12 41-16,25-41 0,1 28 15,-26 65-15,39-79 16,-14 39-16,14-39 15,14 80-15,12-67 16,-13-27-16,53 41 16,-39-67-16,39 14 15,-40-14-15,14-13 0,-13 0 16</inkml:trace>
  <inkml:trace contextRef="#ctx0" brushRef="#br0" timeOffset="59938.21">20135 847 0,'13'0'15,"0"0"-15,14 0 16,-14 0-16,40 0 16,-40 0-16,40 0 15,-40 0-15,0 0 16,1 0-16,-1-14 15,-13 28-15</inkml:trace>
  <inkml:trace contextRef="#ctx0" brushRef="#br0" timeOffset="60097.38">20161 926 0,'0'0'16,"13"0"-16,14 0 15,-14 0-15,67-13 0,-54 13 16,27 0-16,-27 0 16,27-13-16,-26 13 15</inkml:trace>
  <inkml:trace contextRef="#ctx0" brushRef="#br0" timeOffset="61041.66">20849 542 0,'0'14'0,"-13"25"15,13-25-15,0 12 16,0 40-16,-13 27 15,-14-14 1,14-39 0,0 13-1,13-27 1,-13-13-16,13 1 16,0-28 15</inkml:trace>
  <inkml:trace contextRef="#ctx0" brushRef="#br0" timeOffset="62038.42">20836 569 0,'0'-13'31,"13"-1"-31,0 14 15,14 0-15,-1 0 16,-12 0-16,52 14 16,-40-14-16,27 26 15,-26-26-15,-14 13 16,0 1-16,0-1 0,-13 13 16,0-13-16,-13 27 15,0-27-15,0 1 0,-14 25 16,14-25-16,-14-1 0,-12 13 15,12-26-15,1 13 0,-14 1 16,-13 12 0,40-26-16,0 0 15,-1 0-15,1 0 16,0 0-16,26 13 16,27-13-1,0 27 1,13-1-1,13 1 1,0 12-16,-40-25 16,14-1-16,-14 0 0,-12 0 15,25 1-15,-25-1 16,-1-13-16,13 13 0,-26 0 16,13-13-16,1-13 31</inkml:trace>
  <inkml:trace contextRef="#ctx0" brushRef="#br0" timeOffset="65250.56">16073 2222 0,'-26'27'0,"13"26"15,0-27-15,-1 27 16,14-26-16,-13-1 15,0 40-15,13-39 16,-13 12-16,13-12 0,0 13 16,-14-14-16,14-13 15,-13 14-15,13-1 16</inkml:trace>
  <inkml:trace contextRef="#ctx0" brushRef="#br0" timeOffset="65830.17">16087 2196 0,'13'-13'16,"-13"0"-16,13 13 15,0 0 1,14 0 0,-14 0-16,40 13 15,-40 0-15,14 0 16,-14 0-16,0 1 0,-13 12 15,0-13-15,0 1 16,-13 39-16,0-27 16,-1 0-16,1-12 15,0-1-15,-27 13 16,27-12-16,-40 25 16,13-12-16,-12-1 15,25-13 1,27 1 15,27-1-15,-14-13-16,0 0 0,27 26 15,-27-26-15,0 14 0,40 12 16,-40-13-16,14 1 16,-1-1-16,-13 0 0,1 13 15,-1-26-15,-13 14 31,0-28-31,0 1 32</inkml:trace>
  <inkml:trace contextRef="#ctx0" brushRef="#br0" timeOffset="71000.35">16087 2170 0,'13'-14'16,"-13"1"-16,13 0 15,0 0 1,-26 13 0,13 13-1,-13 0-15,0 0 16,-27 27-16,40-27 16,-40 27-16,27-27 15,0 14 1,26-27 15,27-27-31,-27 27 16,27-13-16,-27 0 15,0-1-15,14 1 16,-14 13-16,0-13 16,-13 26-1,-26 14 1,-1 12-1,14-25-15,-14 12 16,14-13-16,0 1 0,-13 12 16,12-13-16,1 0 15,26-13-15,1-13 16,-1 13-16,40-39 16,-40 39-16,40-40 15,-27 27-15,27-14 16,-26 14-1,-1 0-15,-13 13 16,-26 13-16,0 0 16,0 0-16,-1 1 15,-39 25-15,27-12 16,-14-1-16,27 1 0,-40 12 16,40-25-1,-13 12-15,26-13 16,26-26-1,-13 0-15,40-14 16,26-12 0,1-1-1,-14 14-15,-40 12 16,-39 41 15,0-14-31,-53 27 16,39-27-16,-52 53 15,53-53-15,-14 27 16,13-27-16,-25 27 16,38-40-16,14 13 15,14-26-15,12 0 16,-13-1-16,14 1 0,12-13 16,-12 13-16,-1-1 0,1 1 15,12-13-15,-12 26 16,-14-14-16,14 1 15,-14 26-15,-40 1 16,14-1-16,0 0 0,-27 14 16,27-14-16,-14 13 0,1-13 15,-14 14-15,27-14 0,0 0 16,-27 14-16,40-14 16,0-13-16,13-13 15,40 0 1,-39-1-16,65-12 15,-53 13-15,27-1 16,-39 1-16,-1 13 16,0 13-16,-39 27 15,12-27-15,-25 27 16,25-27-16,-39 40 16,40-40-16,0 14 15,0-14-15,13 0 16,-13 1-16,13-1 0,13-13 31,13 0-15,-13-13-16,1-1 0,12 1 15,1 0-15,-14 0 0,27-14 16,-27 14-16,26-13 16</inkml:trace>
  <inkml:trace contextRef="#ctx0" brushRef="#br0" timeOffset="71726.11">16722 2196 0,'0'13'47,"-14"40"-31,14-26-16,-13 26 16,13-14-16,0-12 0,-13 52 15,13-52 1,-13 39-16,13-53 15,0 40-15,0-40 16,0-26 15</inkml:trace>
  <inkml:trace contextRef="#ctx0" brushRef="#br0" timeOffset="72038.96">16656 2117 0,'26'-40'16,"-26"27"-16,26 0 15,-12 13-15,12 0 16,1 0-16,-1 13 16,-13 0-16,14 13 15,-14-12-15,0 12 0,-13 14 16,-13-14-16,0 14 15,13-27-15,-13 14 0,-27 26 16,13-40 0,1 13-16,13-13 0,-40 14 15,40-14 1,-1-13-16,14-13 31</inkml:trace>
  <inkml:trace contextRef="#ctx0" brushRef="#br0" timeOffset="72523.66">16854 2527 0,'0'13'15,"-13"0"-15,13 0 16,0 1-16,-13-1 16,13 0-16,0 0 15,0 1 1,0-1 15,0-26-15,0-1-16,0-12 15,0 13-15,13-53 16,0 52-16,13-39 16,-26 40-16,27-13 15,-1-1 1,1 14 0,-14 0-16,0 13 15,0 26 1,1-13-16,-14 27 15,0-27-15,13 40 16,-13-39 0,0 12-16,0-13 15,0 0 1,0 1-16,0-1 16</inkml:trace>
  <inkml:trace contextRef="#ctx0" brushRef="#br0" timeOffset="73046.5">17079 2500 0,'0'0'0,"0"14"16,0-1-16,13-13 15,-13 13 1,0-26 0,0 0-1,-13-14 1,13 14-16,0 0 0,26-40 16,-12 39-1,-14 1 1,13 13-16,0 13 15,-13 1 1,13-1-16,-13 27 0,13-27 16,-13 0-16,0 0 0,0 1 15,0-1 17,0-26-17,14-1-15,-14-12 16,0-1-16,0 14 0,13-40 15,0 40-15,14-13 16,-14 39 0,0 13-1,-13 1-15,13-14 16,-13 0-16,0 14 16,0-14-16,0 0 0,0 14 15,0-14-15,0 0 16</inkml:trace>
  <inkml:trace contextRef="#ctx0" brushRef="#br0" timeOffset="73296.14">17317 2553 0,'13'0'0,"0"0"0,1-13 16,12 13-16,-13 0 0,1-13 16,12 0-1,-13-1-15,0 1 0,1-13 16,-14 12-16,0 1 15,-14 0-15,-12 0 16,0 26 0,-1 0-16,14 0 15,-14 27-15,14-13 16,0 25-16,13-38 16,26 12-1,-12-13-15,-1-13 0,0 0 16,0 0-16,14-13 0</inkml:trace>
  <inkml:trace contextRef="#ctx0" brushRef="#br0" timeOffset="73569.36">17582 2461 0,'0'0'0,"-14"-14"0,14 1 0,-13 13 16,13-13-16,-13 13 15,26 0 1,-13 13-16,27 14 15,-14-14-15,0 13 16,0-12-16,0-1 0,1 13 16,-14-13-16,0 1 0,0-1 15,13 13-15,-13-12 16,-13-1-16,-14 27 16,14-40-16,-13 13 15,12 0-15,1-13 0,0 0 16,0 0-16,-14-13 0,14 0 15,0-1-15,13-12 16</inkml:trace>
  <inkml:trace contextRef="#ctx0" brushRef="#br0" timeOffset="73955.86">17846 2381 0,'-13'0'16,"13"-13"-16,13 13 46,-13-13-46,13 13 16</inkml:trace>
  <inkml:trace contextRef="#ctx0" brushRef="#br0" timeOffset="74105.46">17859 2447 0,'0'14'0</inkml:trace>
  <inkml:trace contextRef="#ctx0" brushRef="#br0" timeOffset="75621.22">18825 2117 0,'0'-14'16,"0"-12"-16,0 13 15,-13 0-15,0-1 0,-14 14 16,14 0-1,-53 14-15,39-14 16,1 26-16,13-26 16,-14 26-16,1 1 15,13-14 1,13 0-16,13 1 16,-13-1-16,13-13 0,27 26 15,-14-26-15,27 13 16,-40 1-16,14-1 15,-14 0-15,-13 14 16,-13-1-16,-1 1 16,1-14-16,-13 0 0,-1 0 15,14 0-15,0 1 0,-14-1 16,14 0-16,13 0 16,-13-13-16,0 14 15,26-14 16,0 0-31,0 0 16,14 0 0,-14 26-1,0 1 1,-26 39-16,0-13 16,0 13-1,-1-13 1,1 0-1,13-27-15,13 14 16,14-27 0,-14-13-1,27-13 1,-27 0-16,0-1 0</inkml:trace>
  <inkml:trace contextRef="#ctx0" brushRef="#br0" timeOffset="76477.99">19288 2262 0,'0'-26'16,"27"12"-16,-41 14 15,1 27 1,13-14-16,-13 14 16,0-14-16,-14 40 0,14-27 15,-13 54 1,12-54-16,-12 27 15,26-27-15,0 1 16,0-14 0,13-39-16,0 12 15,-13 1-15</inkml:trace>
  <inkml:trace contextRef="#ctx0" brushRef="#br0" timeOffset="76646.06">19288 2275 0,'13'-39'15,"1"52"-15,-14 0 16,0 0-16,13 14 16,0 26-16,-13-40 15,13 27-15,1-27 0,-1 27 16,0-40 0,0 13-16,-13 0 15</inkml:trace>
  <inkml:trace contextRef="#ctx0" brushRef="#br0" timeOffset="76834.42">19222 2408 0,'0'0'16,"-13"0"-16,26-14 15,13 14 1,-12 0-16,-1 0 0,13 0 15,1 0-15,13 0 16,-14 14-16,0-14 0,-12 0 16</inkml:trace>
  <inkml:trace contextRef="#ctx0" brushRef="#br0" timeOffset="77024.14">19579 2487 0,'0'13'16,"0"1"-16,0-1 0,-13 13 16,13-13-16,0 1 0,0 25 15,-13-25-15,13 25 16,-14-25-16,14-1 16</inkml:trace>
  <inkml:trace contextRef="#ctx0" brushRef="#br0" timeOffset="77735.1">19804 2275 0,'0'0'15,"0"-13"-15,0 0 16,0 26-16,-13-13 16,13 13-16,0 14 0,0 39 15,0-53-15,-13 53 16,13-39-16,-14 39 15,14-53-15,0 14 16,0-14 0,0 0-16,0-26 15,-13-14 1,13 14-16,0 0 16,13-66-16,-13 52 15,27-13-15,-27 27 16,26-26-16,-12 25 15,12 1-15,14-13 16,-27 12-16,0 14 0,0 0 16,1 14-1,-28 12 1,1-13-16,-27 27 16,27-27-16,-13 0 15,13-13 1,-1 0-16,14 14 0,14-14 31,-1 13-15,0-13-16,0 0 0,14 26 15,-14-26-15,0 14 0,14-1 16,-14 0-16,0 14 16,-13-14-16,0 0 0,0 0 15,-13 0-15,0 14 16,-1-27-16,14 13 0,-26 0 15,13-13-15,-1 0 0,1 0 16,13-13 0</inkml:trace>
  <inkml:trace contextRef="#ctx0" brushRef="#br0" timeOffset="77942.31">20095 2580 0,'0'0'0,"0"13"16,13-13-16,-13 13 15,0 0 1,0 1 0,0 25-1,-13-39-15,0 27 16,0-27-16</inkml:trace>
  <inkml:trace contextRef="#ctx0" brushRef="#br0" timeOffset="78433.6">20439 2183 0,'0'0'16,"0"-13"-16,-13 13 0,13-14 15,0 28 1,0 25-1,0-12-15,-13 39 16,13-40-16,-14 54 16,14-54-16,0 14 15,0-14-15,0 1 0,0-1 16,0-13-16,0 1 16,14 25-16,-14-52 46,0 0-46</inkml:trace>
  <inkml:trace contextRef="#ctx0" brushRef="#br0" timeOffset="78744.77">20426 2209 0,'0'-13'15,"13"13"-15,27 13 16,-27 0-16,13 1 16,1-1-16,-14 13 0,27 14 15,-27-13-15,14 25 16,-14-25 0,-13 13-16,-13-1 15,-14 14 1,27-40-16,-40 14 15,27-14-15,-27 0 16,27-13-16,-13-13 16,13 13-16,-1-13 0,1 0 15,13-1-15,0 1 0,0-13 16</inkml:trace>
  <inkml:trace contextRef="#ctx0" brushRef="#br0" timeOffset="79524.19">20915 2024 0,'0'0'0,"-13"0"31,26 0-15,1 0-1,25 13 1,-26-13-16,27 14 15,-27-14-15,1 13 16,-1-13 0,0 13-1,-26 0 1,-27 14 0,0-1-16,14-26 15,0 27-15,12-14 0,1 0 16,-13 0-1,26 0-15,-14 1 16,28-1 15,-1-13-31,0 0 16,0 0-16,1 0 0,-1 0 16,-13 13-1,13-13-15,-13 13 31,13 1-15,14 12 0,-1 1-16,1 25 15,-14-12 1,13 26 0,-26-26-1,0 13-15,-13-27 0,0 41 16,0-54-1,-14 26-15,27-25 0,-13-1 16,-40 27-16,40-40 16,-14 13-16,1 0 15,-14-13-15,27 0 16,-14-13 0,14 0-16,0-14 15</inkml:trace>
  <inkml:trace contextRef="#ctx0" brushRef="#br0" timeOffset="82765.92">15756 3228 0,'0'0'16,"-13"13"15,13 27-16,-14-14-15,14 1 0,-13 26 16,13-40-16,0 13 0,-13 54 16,0-67-16,13 27 15,0-27-15,-13 13 16,26-26 0,-13-13-16</inkml:trace>
  <inkml:trace contextRef="#ctx0" brushRef="#br0" timeOffset="83104.64">15677 3268 0,'0'-40'15,"0"27"-15,0 26 16,26 27 0,-26-14-16,26 14 15,-12-14-15,-1 1 0,0 26 16,0-40-16,1 13 0,-14-13 15,26 27-15,-13-27 16,1 14-16,-1-27 0,0 0 16,0-13-16,0-14 15,-13 14-15,14-53 16,-14 39-16,13-26 16,-13 27-16,0-14 0,13 1 15,-13 12-15,0 1 16,13-14-16,-13 27 0,0 0 15,14-1-15,-1 28 32,-13-1-32,13 0 15,-13 13-15</inkml:trace>
  <inkml:trace contextRef="#ctx0" brushRef="#br0" timeOffset="83382.5">16047 3334 0,'0'0'0,"-13"13"0,0 0 16,-1 0-16,14 1 16,-13 12-16,13-13 0,0 1 15,0 38-15,0-38 16,13 12 0,-13-13-16,14-13 0,-1 14 15,0-14 1,0-14-16,0 1 15,1 0-15,-14-14 16,0 14-16,-14-26 16,14 25-16,0 1 0,-13-27 15,0 40-15,13-26 16</inkml:trace>
  <inkml:trace contextRef="#ctx0" brushRef="#br0" timeOffset="83718.6">16166 3453 0,'0'0'15,"-13"39"-15,13-25 16,0-1 0,0 0-1,0-26 1,-13-27-1,13 27-15,0-13 16,0 12-16,13-12 0,0-27 16,0 40-16,14 0 15,-27-1-15,13 14 16,13 14-16,-26 12 16,14-13-16,-14 0 0,0 40 15,0-39-15,0-1 16,0 0-16,0 0 15,0 14-15,0-14 16,0 0-16</inkml:trace>
  <inkml:trace contextRef="#ctx0" brushRef="#br0" timeOffset="83904.1">16431 3373 0,'13'0'15,"0"0"1,0-13 0,1 13-1</inkml:trace>
  <inkml:trace contextRef="#ctx0" brushRef="#br0" timeOffset="84222.25">16603 3466 0,'-14'0'0,"1"26"16,13 1 0,0-1-16,-13 41 15,13-54-15,0 40 16,0-27-16,-13 14 15,13-27-15,0 14 16,0-14-16,0 0 0,0 0 16</inkml:trace>
  <inkml:trace contextRef="#ctx0" brushRef="#br0" timeOffset="84459.67">16642 3387 0,'0'0'0,"14"0"0,-1 13 16,0 0-16,-13 0 15,0 1-15,0-1 16,0 13-16,-13 14 16,13-27-16,-13 0 0,-1 1 15,14-1-15,-26 0 16,13-13-16,-1 0 0,1 0 15,0-13 1,0 13-16,13-13 16</inkml:trace>
  <inkml:trace contextRef="#ctx0" brushRef="#br0" timeOffset="84808.31">16708 3545 0,'0'27'16,"0"-14"0,0-26 15,0 0-15,0-1-16,0 1 0,14-53 15,-1 53-15,0-14 16,-13 14-16,0 0 15,27 0-15,-27-1 16,13 14-16,0-13 0,0 13 16,14 40-1,-27-27-15,0 27 16,0-27-16,13 0 16,-13 14-1,0-14 1,-13 0-16</inkml:trace>
  <inkml:trace contextRef="#ctx0" brushRef="#br0" timeOffset="85463.87">16973 3532 0,'0'0'16,"-13"27"-16,13-14 0,0-26 47,-13-14-31,13 14-16,0-27 15,0 27-15,0-13 0,13-27 16,0 39-16,-13 1 0,13-13 15,-13 13-15,13 13 16,14 13 0,-14 26-1,-13-25-15,0 25 16,0-25-16,0-1 16,13-13-16,-13 13 31,0-26-16,0 0-15,14-40 16,-14 39-16,0-12 16,13 13-16,-13 0 15,13 13-15,0 13 32,1 26-32,-14-25 15,0 12-15,0-13 16,13 14-1,-13-14-15,0 0 16,13-13 0</inkml:trace>
  <inkml:trace contextRef="#ctx0" brushRef="#br0" timeOffset="85719.18">17158 3479 0,'13'13'16,"1"-13"-16,12 0 15,-13 0 1,14 0-16,-14 0 15,14-26-15,-27 13 16,13 0-16,0-1 0,-13 1 16,0 0-1,-13 13-15,0-13 16,-1 13-16,-12 13 16,13 0-16,-1 14 15,1-14-15,0 26 16,13-25-1,13 12-15,14-26 16,-14 0 0,0 0-1</inkml:trace>
  <inkml:trace contextRef="#ctx0" brushRef="#br0" timeOffset="85998.27">17383 3360 0,'-13'0'0,"26"0"32,14 27-17,-14-27-15,13 26 16,-13-13-16,14 14 16,-14-14-16,0 27 15,-13-27-15,0 13 16,-13-12-16,13-1 0,-26 13 15,-14-12 1,27-14-16,0 0 16,-1-14-16,1 1 15,13 0-15,0 0 0,0-14 16</inkml:trace>
  <inkml:trace contextRef="#ctx0" brushRef="#br0" timeOffset="86129.82">17634 3294 0,'14'13'15,"-14"1"1</inkml:trace>
  <inkml:trace contextRef="#ctx0" brushRef="#br0" timeOffset="86260.69">17661 3466 0,'-13'26'16,"13"-12"-16,-14-14 15</inkml:trace>
  <inkml:trace contextRef="#ctx0" brushRef="#br0" timeOffset="89418.17">18547 3043 0,'-26'-27'31,"13"27"-15,13-13-1,-14 13 1,1 0 0,0 0-16,0 0 15,-27 13 1,27-13-16,-14 0 15,14 13-15,0-13 16,13 14 0,-13 12-1,26-13-15,0 1 16,0-1 0,14 0-16,-14 0 15,13-13-15,-12 14 0,-1-14 16,0 13-1,0-13-15,-13 13 16,0 0 0,-26 27-16,13-27 15,-14 27-15,14-27 16,-13 0 0,12 1-16,1-1 15,26-13 16,1 0-15,25-13 0,-26 13-1,1 13 1,-14 0 0,0 0-16,-14 27 15,14-27-15,-13 0 0,13 27 16,0-14-16,-13-12 0,13 25 15,-13-12-15,13-1 0,0 14 16,-13-14-16,13 1 0,0 13 16,0-27-16,13 40 15,-13-40-15,13 13 0,-13 1 16,13-27-16,0 26 16,1-26-16,-1 0 15,13-26 1,-12 13-16</inkml:trace>
  <inkml:trace contextRef="#ctx0" brushRef="#br0" timeOffset="89787.53">19010 3241 0,'0'0'16,"-13"-26"-16,0 12 0,0 1 16,-1 0-16,1 13 0,-13 13 15,12 0-15,-12 14 16,0-14-16,12 14 0,-12 12 15,13-12-15,-1 52 16,1-66-16,13 27 16,13 0-16,-13-27 0,27 13 15,-1 14 1,27-27 0,-40-13-16,1 0 15,-1 0-15,0 0 0,27-13 16</inkml:trace>
  <inkml:trace contextRef="#ctx0" brushRef="#br0" timeOffset="90045.84">19103 3532 0,'13'0'15,"-13"13"-15,0 1 16,0-1 0,-13 27-1,13-27 1,-27 13-16,14-13 16,0 1-16,0-1 0,0-13 15,-1 13-15,1-13 16</inkml:trace>
  <inkml:trace contextRef="#ctx0" brushRef="#br0" timeOffset="90423.83">19328 3215 0,'0'0'0,"13"0"16,-26 13-16,13 13 16,0 1-16,-13 26 15,-1-27 1,1 27-16,13-26 15,0 25 1,0-38-16,0-1 0,0 0 16,0 0-16,13 1 15,1-14-15,12 0 16,1-14-16,-14 1 16,0 0-16,27-14 15,-27 14-15,0 0 16,-13 0-16,13 0 15</inkml:trace>
  <inkml:trace contextRef="#ctx0" brushRef="#br0" timeOffset="90607.34">19341 3400 0,'-13'0'16,"26"0"-1,14-13 1,-14 13-16,0-14 0,13 14 16,-26-13-16,14 0 0,-1 13 15,0-13-15</inkml:trace>
  <inkml:trace contextRef="#ctx0" brushRef="#br0" timeOffset="90811.37">19368 3215 0,'0'0'16,"-14"-14"-16,1 14 0,13-13 15,27 13 1,-14 0-16,13 0 16,1-13-16,-1 13 15,-13 0-15,1 0 0,-1 0 16,0 0-16,13 0 15,1-13-15</inkml:trace>
  <inkml:trace contextRef="#ctx0" brushRef="#br0" timeOffset="91576.41">19711 3082 0,'-13'0'31,"26"0"-15,1 0 15,-14-13-31,13 13 15,0 0-15,27 0 16,-27 0 0,0 0-1,1 0-15,-14 13 16,0 1 0,-14-1-1,1 0-15,13 0 0,-13 1 16,0-1-16,-14 13 15,27-13-15,-13 1 0,0-1 16,13 0-16,-14 0 0,14 1 16,0-1-1,14 0 1,-1-13 15,-13 13-15,0 1 62,13-1-62,0-13-1,1 39-15,-1-25 16,0 12-16,-13-13 0,27 27 15,-27-27 1,13 14-16,-13-14 0,0 13 16,-13 14-16,13-27 15,-14 14-15,14-14 16,-13 0-16,0 27 16,0-27-16,-1 0 15,1-13-15,13-13 31,0 0-15,0-14-16</inkml:trace>
  <inkml:trace contextRef="#ctx0" brushRef="#br0" timeOffset="97228.42">13335 5517 0,'-26'-14'0,"-14"-12"15,27 26-15,-40-13 16,13-1-1,-26 14 1,13-13 0,0 13-16,-40 13 15,67 1-15,-27-14 16,27 13-16,-1 0 16,-65 14-16,52-14 15,-26 0-15,39 0 16,-65 27-16,65-27 0,-26 14 15,27-14-15,-27 13 16,40-12-16,-14-1 0,-12 13 16,25-13-16,-12 14 0,-1-1 15,-12 14 1,25-27-16,-12 40 16,13-40-16,0 27 15,-1-13-15,14 12 16,0-26-16,-13 27 15,13-27-15,0 27 16,0-27-16,13 40 16,-13-40-16,14 27 15,-14-27-15,0 1 0,13 25 16,-13-25 0,13 25-1,0 1-15,14-14 16,-14 14-1,13-13 1,1-14 0,13 13-1,-1-13-15,1 14 16,13-14 0,-14 0-1,14 1 1,0-1-16,13 0 15,-52-13-15,25 0 16,-25 0-16,12 13 0,14-13 16,-27 0-16,13 14 0,14-14 15,-27 0-15,1 0 16,25 0-16,-25 0 16,12 0-16,14 0 15,13-14-15,-27 14 0,27 0 16,-40 0-16,14-13 0,52 13 15,-53 0-15,14-13 16,-13 13-16,39 0 16,-40-13-16,27 13 15,-26 0-15,-14 0 0,53 0 16,-40 0-16,27-14 16,-26 14-16,26 0 15,-40 0-15,13 0 16,-12-13-16,12 13 0,-13 0 15,1 0-15,38 0 16,-38-13-16,-1 13 0,13 0 16,1-13-16,-14 13 0,40-14 15,-40 1-15,27 13 16,-14-13-16,-12 13 16,25 0-16,-12-13 0,-14 13 15,27 0-15,-14-13 16,-13 13-16,1 0 0,52-14 15,-53 14-15,40-13 16,-40 13-16,27 0 16,-27-13-16,13 13 15,-12 0-15,-1 0 0,13-13 16,-12 13-16,12 0 16,-13 0-16,1-14 15,-1 14 1,0 0-16,0 0 15,14-13 1,-14 13-16,0 0 16,0 0-16,-13-13 0,14 13 15,-1 0-15,-13-13 16,13 13-16,0-14 16,14 1-16,-14 0 15,13 0 1,-26 0-16,27-1 15,-27 1-15,13 0 16,0 13-16,1-27 31,-1 27-31,-13-13 16,0 0-16,13 0 16,-13-1-16,0 1 15,0 0-15,0 0 16,13-14-1,-13 14-15,0 0 16,0 0-16,-13-14 0,0 1 16,13 12-16,-13-12 15,-1 13-15,14 0 16,-13-14 0,0 14-16,0 0 0,-1-14 15,1 14-15,0 0 16,0 0-16,0-1 0,-14 1 15,14 0-15,0 0 0,-14-1 16,14 1-16,-40-13 16,27 12-16,-27-12 15,39 13-15,-25-14 16,12 27-16,1-13 16,-40-27-16,39 27 15,-12 0-15,12 0 16,-13-1-16,-13-12 15,27 26-15,0-13 0,-67 0 16,66-1-16,-39 1 16,40 13-16,-1 0 0,-39-13 15,40 13-15,-1 0 0,-39 0 16,26 0-16,-65 13 16,65-13-16,-13 13 15,27-13-15,12 0 16,-25 0-16,25 0 0,-25-13 15,-14 0 1,40 13-16,-14-27 16,14 27-16,0-13 15</inkml:trace>
  <inkml:trace contextRef="#ctx0" brushRef="#br0" timeOffset="141270.96">10689 913 0,'13'-53'0,"-13"40"16,-13-1 0,0 28 15,13-1-31,-13 0 0,-1 27 15,14-14-15,-13 14 0,-13 26 16,13-26-16,-40 79 16,39-79-16,-12 65 15,13-78-15,0 13 16,13-14-16,0-13 0,0 0 16,0-26-1</inkml:trace>
  <inkml:trace contextRef="#ctx0" brushRef="#br0" timeOffset="141485.38">10702 781 0,'0'0'0,"27"26"0,-27 0 16,0 1-16,0-1 15,13 80-15,-13-13 16,13-40-1,-13-27-15,14 27 16,-14-26-16,0-1 0,0 0 16,0-12-16,0-1 0,-14 27 15,1-27-15</inkml:trace>
  <inkml:trace contextRef="#ctx0" brushRef="#br0" timeOffset="141658.57">10557 1257 0,'0'-13'16,"40"-14"-1,12 1 1,1-1 0,14 1-16,-15-14 15,-38 27 1</inkml:trace>
  <inkml:trace contextRef="#ctx0" brushRef="#br0" timeOffset="142402.16">10888 1045 0,'39'-40'0,"-39"27"16,14 13-16,-14 13 16,-14 1-16,14 25 15,0-12-15,-13 52 16,0-52-16,0 52 16,13-53-16,-14 27 15,14-39-15,0 12 0,-13 27 16,0-40-1,13-26 1,0-13 0,0-1-16,0 14 0,13-93 15,0 80 1,14-80-16,-14 53 16,27-53-16,-27 93 15,27-53 1,-27 66-16,13-27 15,-12 27-15,-1-13 16,0 26 0,-13 0-16,13 1 15,-13-1 17,0 0-32,-13 0 15,13 0 1,-13 1-16,0 12 15,-1-13-15,1 14 16,0-14-16,0 0 16,-1 1-16,14-1 0,-13 0 15,0 0-15,0 0 0,0 1 16,-1-1 0,1-13-1,26 0 1,1 0-1,12 0 1,-13 0-16,27 0 16,26 26-1,-26 1 1,-27-14-16,13 14 16,-26-14-16,14 0 0,-14 13 15,0-12-15,-14 25 16,1-25-16,0-1 0,-27 27 15,14-27-15,-27 0 16,40 0-16,-27-13 16,27 0-16,0 0 0,-27-13 15,27 13 1,13-13 0,13-14-16,0 14 15,0 0-15,14 0 0</inkml:trace>
  <inkml:trace contextRef="#ctx0" brushRef="#br0" timeOffset="142686.57">11443 1019 0,'0'0'15,"-39"-27"-15,25 27 0,1 0 16,0 0-16,-40 27 15,40-1-15,-14 27 16,14-40-16,0 40 16,13-26-16,0-1 15,26 53-15,-13-65 16,14 12-16,-14-13 0,0 1 16,54-14-1,-41 0-15,27-14 16,-27 14-16,1-26 15,-14 26-15,14-13 0,-27-14 0</inkml:trace>
  <inkml:trace contextRef="#ctx0" brushRef="#br0" timeOffset="142906.99">11721 952 0,'0'-13'15,"0"26"-15,-13 1 16,13 12-16,0-13 0,-13 54 15,13-41-15,-27 67 16,27-67-16,-13 53 16,13-52-16,0 13 15,0-14-15,0-13 16,-13 14-16,13-40 31,0-1-31,0 1 16</inkml:trace>
  <inkml:trace contextRef="#ctx0" brushRef="#br0" timeOffset="143195.79">11748 886 0,'39'27'15,"-78"-54"-15,91 67 0,-38-27 0,12 27 16,-13-27-16,1 0 0,12 27 15,-26-27-15,13 14 0,0 39 16,-13-53-16,-13 40 16,0-40-16,-27 53 15,27-52-15,-53 39 16,53-40-16,-40 13 16,40-12-16,-14-1 15,14-26 1,13-1-1,13-12-15,0-14 16,1 27-16</inkml:trace>
  <inkml:trace contextRef="#ctx0" brushRef="#br0" timeOffset="145720.56">11509 1296 0,'-13'14'31,"0"12"-15,0-13-16,-1 1 15,1 12-15,0-26 16,13 13-16,-13-13 16,13-13-1,13 0 1,0 0-16,-13-1 16,40-39-16,-27 40 15,0-13-15,1-1 16,12 1-16,-13-1 15,-26 27 17,0 14-32,-14-1 15,14 0-15,-13 14 16,12-14-16,-12 0 0,-14 27 16,27-27-16,-13 13 15,12-12-15,1-14 16,26 0-1,1-40 1,-1 27-16,13-14 16,-26 14-16,14 0 0,12-27 15,-26 27-15,13 0 16,-13-1-16,-13 28 16,-13-1-1,12 0-15,-25 27 16,25-40-16,-12 26 15,13-13-15,-14 1 16,27-1-16,-13-13 16,26-13-1,14-14 1,-14 1-16,13-1 0,-12 14 16,-1 0-16,27-40 15,-27 26-15,13 1 16,-13 13-16,1 0 0,-1-14 15,-13 14 1,-13 13 0,-1 13-16,-25 0 0,26 1 15,-1-1-15,-12 0 0,-1 0 16,1 14-16,-1-14 16,14 0-16,-13 14 0,13-27 15,-1 13-15,1-13 16,26-13-16,1 13 15,-1-40-15,0 27 16,0-1-16,53-78 16,-39 65-16,26-26 15,-40 27-15,13-14 0,-12 27 16,-14-13-16,13 12 16,-26 14-16,-14 0 15,14 14-15,-13-14 0,-1 26 16,1-13-16,-14 14 15,27-14-15,-1-13 16,28 0-16,12-13 16,-13 0-16,14-1 15</inkml:trace>
  <inkml:trace contextRef="#ctx0" brushRef="#br0" timeOffset="155005.82">10676 913 0,'26'-40'0,"-26"27"16,0 0 15,0-1-15,0 28-16,-39 39 16,12-14-1,-26 27 1,14 1-1,-14-1 1,26-27-16,1-12 16,26-14-16,13-13 15,27-40 1,-14 27-16,14-27 16,-14 27-16,14-26 15,79-67-15,-92 66 16,52-26-16,-53 39 15,67-52-15,-27 39 16,-39 27 0,-41 40 15,1-14-31,-13 0 0,-40 66 16,39-52-16,-26 26 15,27-27-15,-1 1 0,-26 39 16,27-40-16,-1 1 0,-26 26 15,40-27-15,-13-13 0,-1 27 16,14-27-16,0 1 16,26-14-16,27-27 15,-14 14-15,27-27 16,0-13-16,0 27 16,106-93-1,-27 26-15,-106 67 16,54-27-16,-54 26 0,1 14 15,12-13-15,-25 12 16,-14 28 0,-40 12-16,-39 53 15,-14 1 1,14-27 0,39-14-16,-79 54 15,79-53-15,-79 52 16,93-65-16,-27 12 15,26-12-15,1-1 16,39-26 0,14-26-16,-1-1 0,0 14 15,54-40-15,-40 27 16,105-67-16,-79 54 16,0-1-16,40-13 15,-66 26-15,66-25 16,-67 38-16,1 1 15,-53 26-15,-27 40 16,14-40-16,-40 40 16,39-26-16,-13 13 15,-92 65-15,79-65 16,-79 66-16,92-66 16,-52 39-1,65-66-15,-13 27 16,54-40-16,-1 0 15,66-53 1,-39 27-16,53-27 16,-54 26-16,14 1 0,93-54 15,-93 54-15,79-54 16,-92 67-16,26-26 16,-40 25-16,1 14 0,12-13 15,-25 13-15,-28 13 16,-12 27-1,-1-27-15,1 14 0,-40 39 16,26-40-16,-13 14 0,-66 53 16,79-54-16,-26 14 15,27-26-15,-1 12 16,27-25-16,13-1 0,-13-13 16,39 0-16,40-40 15,-26 27-15,79-53 16,-66 39-16,39-26 15,-39 27-15,-13-1 0,92-39 16,-92 53-16,26-27 16,-53 40-16,14-13 0,-14 13 15,-26 13-15,-14 14 16,1-1-16,-80 54 16,80-54-1,-67 54-15,67-54 16,-27 14-16,53-27 15,26-13 1,27-13 0,-27-1-16,14 1 0,26-26 15,-26 12-15,0 14 0,26-27 16,-26 27-16,26-27 0,-40 27 16,-13 0-16,27 0 15,-27-1-15,0 14 0,-26 0 16,-26 27-1,12-1-15,1-13 0,-54 40 16,54-39-16,-14 25 16,27-25-16,-14-1 15,27 0-15,14-13 0,39-13 16,-27 0-16,27-14 16,-27 14-16,67-40 15,-53 40-15,39-40 16,-52 40-1,12-14-15,-12 14 16,-67 26 15,14 0-31,-1 1 0,-66 38 16,54-25-16,-67 26 16,66-40-16,-13 14 15,40-14-15,-27 0 16,40-26-16,40-27 15,-27 27 1,40-40-16,-26 40 0,-1-14 16,27-26-16,-26 40 0,-1-13 15,14-14-15,-27 27 16,0-1 0,-39 1-16,-14 26 15,14-13-15,-14 14 0,-53 25 16,40-12-16,-66 26 15,66-27-15,-13 1 0,-93 52 16,120-52-16,-41-1 16,54-13-16,-1-13 0,14 0 15,13-13-15,13 0 0,67-53 16,-40 39-16,52-39 16,-39 40-16,0-14 15,185-106-15,-172 107 16,27-28-16,-53 41 15,-14 13-15,27-14 16,-66 27-16,-53 40 16,26-27-16,-26 27 15,13-14-15,13 1 0,-66 26 16,40-27-16,13 1 0,-66 39 16,66-40-16,0 1 0,-53 26 15,67-27-15,-41 14 16,54-40-16,13 0 15,26 0-15,27-40 16,-1 27-16,-12-14 0,65-12 16,-52 12-16,13 1 15,40-27-15,-54 26 0,27 1 16,1 0-16,12-27 16,-53 39-16,1 1 15,-40 13-15,-27 27 16,14-27-16,-54 39 15,27-25-15,14 12 0,-133 53 16,119-52-16,-66 26 16,66-27-16,0-13 0,-53 27 15,66-13-15,1-14 0,-41 13 16,67-26-16,0-13 16,26 0-16,0 0 15,67-54 1,-54 41-16,93-53 15,-79 52-15,39-13 16,-52 14-16,-1 13 0,27-27 16,-40 40-16,-13-13 15,-26 13-15,12 0 0,-52 13 16,27 0-16,-1 14 0,-66-1 16,66 1-16,-12-14 0,-107 53 15,119-53-15,-39 14 16,52-27-16,1 13 0,-1-13 15,27-13-15,53-40 16,-13 26-16,92-52 16,-52 26-1,-1 0-15,146-66 16,-159 79-16,132-65 16</inkml:trace>
  <inkml:trace contextRef="#ctx0" brushRef="#br1" timeOffset="169133.58">19288 2249 0,'0'-13'0,"0"-1"15,0 1 16,0 26 32,-13 1-47,13-1-16,-13 13 15,13-12-15,0-1 0,-14 13 16,1-12-16,13 12 0,-13 0 15,13-12-15,-13 39 16,0-40-16,-1 13 16,14 1-1,-13-14-15,13 0 16,0 0-16,-13 1 0,13-1 16,13-26 46,0-14-46,-13 14-16,14-13 15,-1 12-15,-13 1 0,26-40 16,-26 27-16,13-14 16</inkml:trace>
  <inkml:trace contextRef="#ctx0" brushRef="#br1" timeOffset="169361.98">19275 2315 0,'13'-26'16,"-13"12"-16,-13 67 0,13-66 0,26-40 0,-26 40 15,14 13-15,-14-13 16,0 26 15,0 0-31,0 0 16,0 40-16,0-39 16,0 38-1,0-25-15,0 26 16,0-27-16,13 14 15,-13-27-15,0 0 16,13-13-16,-13 14 16,-13-14-1</inkml:trace>
  <inkml:trace contextRef="#ctx0" brushRef="#br1" timeOffset="169572.41">19222 2461 0,'0'0'0,"0"-14"0,0 1 32,40 0-17,-27 13-15,40-13 16,-27 13-16,14 0 15,-14 0-15,14 0 16</inkml:trace>
  <inkml:trace contextRef="#ctx0" brushRef="#br1" timeOffset="170070.82">19778 2342 0,'0'-14'0,"0"28"16,0-1-1,-14 0-15,1 40 16,13-40-16,-13 27 16,13-27-16,-27 40 15,27-40-15,-13 27 16,13-27-16,0 0 16,0 1-16,-13-14 15,26-14 16,-13-39-15,13 40-16</inkml:trace>
  <inkml:trace contextRef="#ctx0" brushRef="#br1" timeOffset="170556.52">19738 2447 0,'13'-79'15,"-39"198"-15,39-159 0,0-65 16,0 91-16,1-39 16,-1 40-16,0-13 15,0 12-15,1 1 16,-1 13-16,13 13 15,-13 1 1,1-1-16,-1 0 0,0 14 16,-13-14-1,0 0-15,0 0 16,-13 27-16,13-27 0,-13 0 16,-14 14-1,14-14-15,-27 0 16,27-13-16,0 14 15,0-14 1,-1 0 0,28 0-1,-1 0 1,27 13 0,-27-13-16,13 13 15,-13-13-15,1 13 0,12 1 16,-13-1-16,-13 13 15,14-13-15,-28 14 16,1-14-16,0 14 16,0-27-16,-14 13 15,14 0-15,0-13 16,0 0-16,-1 0 16,1 0-16,0-13 15,13 0 1,0-1-16,0 1 15</inkml:trace>
  <inkml:trace contextRef="#ctx0" brushRef="#br1" timeOffset="171867.91">15888 7197 0,'0'-14'16,"0"1"0,0 0-1,0 26 17,-13 27-32,13-14 15,-13 27 1,0-26-16,-1 39 15,14-53-15,-13 27 16,13-27-16,-13 0 0,13 14 16,0-14-16,0-26 31</inkml:trace>
  <inkml:trace contextRef="#ctx0" brushRef="#br1" timeOffset="172268.39">15875 7144 0,'0'-13'0,"13"-1"16,0 14 15,1 0-31,-1 0 0,13 14 16,-12-1-16,-1-13 0,13 26 15,-12-26-15,-1 27 16,-13-14-16,0 0 16,0 0-16,0 1 15,-13 12 1,13-13-16,-27 0 15,14 1-15,-14-14 16,14 0-16,0 0 16,0 0-16,-1 0 15,1 0 1,13-14 0</inkml:trace>
  <inkml:trace contextRef="#ctx0" brushRef="#br1" timeOffset="175791.23">17939 7250 0,'13'0'62,"-39"52"-46,26-38-16,-14 12 15,14 1-15,-13-14 0,13 13 16,0-12-16,-13-1 16,13 26-16,0-25 15,0-1 17,0-26-17,0-1 1,0 1-16</inkml:trace>
  <inkml:trace contextRef="#ctx0" brushRef="#br1" timeOffset="176186.7">17912 7236 0,'0'-13'16,"0"0"-16,14 13 15,-14 13 32,13 27-31,0-1-16,13 1 15,-12 0 1,-1-14 0,0-12-16,0 12 15,1-26-15,-1 13 16,0-26-1,0-27 1,-13 1 0,14 12-16,-14 1 15,0 12-15,0-25 16,0 26-16,0-1 0,0 1 16,0 0-16,0 0 15,0-1 16</inkml:trace>
  <inkml:trace contextRef="#ctx0" brushRef="#br1" timeOffset="176471.91">18190 7183 0,'13'14'32,"-13"25"-32,0-25 15,0 12-15,0 0 0,0-12 16,-13 52-1,0-53-15,13 0 0,0 1 16,0-1-16</inkml:trace>
  <inkml:trace contextRef="#ctx0" brushRef="#br1" timeOffset="176813">18203 7144 0,'0'0'16,"14"0"-16,-1 0 16,0 0-16,0 13 15,0-13-15,1 26 16,-1-26-16,13 27 0,-26-14 15,0 0-15,14 1 16,-14-1-16,0 0 16,-14 27-16,1-27 15,-13 0-15,12-13 0,14 13 16,-39-13 0,39 14-16,-13-14 15,-1 0-15,1 0 31</inkml:trace>
  <inkml:trace contextRef="#ctx0" brushRef="#br1" timeOffset="179872.35">15875 8149 0,'0'-13'0,"0"0"15,0 26 17,-13 0-17,13 14-15,0-14 0,-13 27 16,13-27-16,0 0 15,0 0-15,-14 14 16,14-14 0,0 0-16,0 0 0,-13-13 15,13 14 1</inkml:trace>
  <inkml:trace contextRef="#ctx0" brushRef="#br1" timeOffset="180512.6">15888 8057 0,'-13'0'32,"26"0"-32,-13-14 15,13 14 1,1 14 15,-1-14-31,13 0 16,-12 13-16,-1-13 15,0 13-15,0 0 16,-13 0 0,0 1-16,0-1 15,-13 13 1,0 1 0,-14-1-1,14-26 1,0 14-16,0-14 31,-1 0-15,1 0-1,0 0 17</inkml:trace>
  <inkml:trace contextRef="#ctx0" brushRef="#br1" timeOffset="182340.39">17992 8043 0,'0'-13'16,"13"26"0,-26 14-1,-1-14-15,14 0 0,-13 27 16,13-27-16,-13 0 16,0 40-16,13-39 15,-13 12 1,13-13-16,-14-13 0,14 13 15,0 1-15,0-28 32</inkml:trace>
  <inkml:trace contextRef="#ctx0" brushRef="#br1" timeOffset="182650.42">17926 8070 0,'0'0'0,"0"-13"15,0 26 1,13 0-16,0 27 16,-13-27-16,26 40 15,-12-40-15,-1 27 16,0-27-16,0 0 16,1 0-16,-1 1 15,0-14-15,0-14 31,14-12-31,-27 13 16,13-27-16,-13 27 16,0 0-16,0-14 0,0 1 0,0 12 15,0 1 1,0 0-16,0 0 31</inkml:trace>
  <inkml:trace contextRef="#ctx0" brushRef="#br1" timeOffset="182969.84">18217 8017 0,'0'0'16,"0"13"0,13 14-1,-13-14-15,0 13 16,0-13-16,0 14 0,-27 39 16,27-53-1,0 27-15,0-27 16,0 0-1,0-26 17,-13 13-17</inkml:trace>
  <inkml:trace contextRef="#ctx0" brushRef="#br1" timeOffset="183269.57">18217 7977 0,'13'-13'16,"26"26"-1,-25-13 1,-1 13-16,13 14 16,-12-14-16,-1 0 15,-13 1-15,0-1 16,-13 13-1,-1-26 1,1 13 0,0-13-16,0 0 15,13 14 1,-14-14 15</inkml:trace>
  <inkml:trace contextRef="#ctx0" brushRef="#br1" timeOffset="191790.59">13758 5556 0,'-26'-13'16,"13"13"0,-1 0-1,1-13 1,0 13-1,0 0-15,-1 0 16,1 0-16,0 0 0,0-13 16,0 13-16,-1 0 15,1 0-15,0 0 16,-14 0-16,14 0 16,-13 0-16,13 0 0,-1 0 15,-39 13 1,40-13-16,-13 0 15,12 0-15,-38 13 16,38-13-16,-25 0 16,25 0-1,-25 0 1,25 0-16,-25 0 16,26 0-16,-27 0 15,27 0-15,-14 0 16,1 0-1,13 0 1,-1 0 0,-12 0-1,-1 0-15,14 0 16,-13 0 0,-1 0-1,14 0 1,-13 0-1,-1 0-15,-13 13 16,1-13 0,12 13-1,-12-13 1,25 0 0,-25 14-16,25-14 15,-25 13 1,25-13-1,1 0-15,0 13 16,0-13-16,0 0 0,-14 13 16,14-13-16,0 14 15,-1-1-15,-25 0 16,25 0-16,1 1 16,0-14-16,-13 13 15,12 0-15,1-13 0,0 13 16,0 0-16,-1 1 0,1-1 15,0-13-15,0 13 0,0 0 16,-1 1-16,-12 12 16,13-13-16,-1 1 15,1-1-15,13 0 0,-26 0 16,26 0-16,-27 14 16,14-14-16,0 14 15,0-14-15,13 0 16,-14 0-16,1 27 15,13-27-15,-13 14 16,13-14-16,-13 13 16,13-12-16,0 25 15,0-26-15,0 14 16,0-14-16,0 14 16,0-1-16,13 14 15,0-27 1,0 0-16,-13 0 0,14 1 15,-1-1-15,-13 0 16,13 0-16,0 1 16,0-1-16,1-13 0,12 26 15,-13-12-15,27-1 16,-40 0-16,40 0 16,-27-13-16,13 13 15,-12 1-15,-1-14 0,13 13 16,1-13-16,-14 0 15,27 13-15,-27-13 16,40 13-16,-40-13 16,40 14-1,-40-14-15,40 13 16,-26-13-16,-1 0 16,1 0-16,-14 0 0,53 0 15,-53 0-15,14 0 16,-14 0-16,13 0 0,40 13 15,-52-13-15,39 0 16,-40 0-16,66 0 16,-66 0-16,27 0 15,-13 13-15,-1-13 0,14 0 16,-14 0-16,1 0 0,-14 0 0,13 0 16,1 0-16,-14 0 0,27 0 15,-14 0-15,14 0 16,-14 0-16,-12 0 0,25 0 15,-12 0-15,-14 0 0,13 0 16,14 0-16,-27 0 16,67-13-16,-67 13 15,13 0-15,-12 0 0,-1 0 16,26 0-16,-25 0 16,-1 0-16,0 0 0,40 0 15,-40 0-15,1 0 0,52-13 16,-53 13-16,13 0 15,1 0-15,-14 0 16,40-13-16,-40 13 16,27-14-16,-27 14 15,40 0-15,-40-13 16,40 13-16,-40-13 16,27 13-16,-27-13 15,1 13-15,12 0 16,-13-14-16,14 14 15,-1-13-15,14 0 0,-27 13 16,14-13-16,-14 13 16,0 0-16,27-27 15,-14 27-15,-13-13 0,1 13 16,25-26 0,-25 26-16,12-14 0,-13 1 15,14 0 1,-14 0-16,13-14 15,-12 27-15,-1-26 16,0 26-16,-13-13 0,13-1 16,0 14-16,-13-13 0,27-13 15,-27 12-15,13 1 16,0 13-16,-13-13 16,14 0-16,-14-1 15,0 1-15,0 0 16,13 0-16,-13-14 15,0 14-15,0 0 16,0 0-16,-27-40 16,27 39-16,-13-12 15,13 13-15,-13 0 0,-14-14 16,14 14-16,13 0 0,-39-14 16,25 14-16,1 13 0,-27-40 15,27 27-15,-26 0 16,25 0-16,-12-1 15,-14-12-15,27 13 0,-27-1 16,27 1-16,-13 0 16,-27-27-16,26 27 15,-26-13-15,0-1 16,-26-13 0,26 27-1,27 0-15,-41 0 16,54 0-16,-40-1 15,27 14-15,13 0 0,-40-13 16,26 13-16,1 0 0,-27 0 16,26 0-16,1 0 0,-40-13 15,39 13-15,-39 0 16,40 0-16,-40 0 16,39 0-16,-26 0 15,14 13-15,12-13 16,-39 0-16,39 0 15,1 0-15,0 0 16,-67 13-16,66-13 16,-39 0-16,0 14 15,0-1 1,0 0 0,0 0-1,53-13-15,-27 13 16,27-13-16,-1 14 0,-25-14 15,25 13-15,-12-13 16,13 0 0,0 0-1,13 13 1,0 0 15,26 27-15,-13-27-16</inkml:trace>
  <inkml:trace contextRef="#ctx0" brushRef="#br1" timeOffset="192602.25">13084 6191 0,'-14'0'16,"1"0"-1,26 0 48,1 0-48,25 0 1,-12 0-16,26 0 16,-40 0-16,40 0 15,-27 0-15,27 0 16,-40 0-16,27 0 15,-27 0-15,27 13 16,-27-13-16,1 0 0,-1 0 16,0 0-16,0 0 15,0 0 17,-13-13 46</inkml:trace>
  <inkml:trace contextRef="#ctx0" brushRef="#br1" timeOffset="193046.84">13454 6085 0,'-13'-13'15,"0"13"17,26 0-17,-13 13-15,26 1 16,1 12-1,-1-13 1,-13 1 0,1-1-16,-1 0 15,-13 0 17,-13 0-32,-1 14 15,1-27-15,-13 13 16,26 0-16,-27 1 15,14-14-15,-13 13 16,-1 0 0,14 0-16,26-13 47,0-13-32,1 13-15,-14-13 0,26 0 16,-13-1-16,1 14 0,-1-13 15</inkml:trace>
  <inkml:trace contextRef="#ctx0" brushRef="#br1" timeOffset="201673.21">15134 9631 0,'13'-13'15,"1"-1"-15,-1 1 16,-13 0-16,-13 26 62,-27 14-46,27-14-16,-14 13 16,14-12-16,-13-1 0,-27 13 15,39-13-15,-12 14 16,13-27-16,-1 13 0,-25 14 16,26-27-1,-1 13-15,1-13 16</inkml:trace>
  <inkml:trace contextRef="#ctx0" brushRef="#br1" timeOffset="202002.53">14883 9697 0,'-13'-13'15,"-1"13"1,14 13 0,-13-13-16,0 13 15,13 0-15,-13 1 16,13-1-16,0 0 16,0 0-1,13 1 1,13-14-1,-12 0-15,12 0 16,14-14-16,-14 14 16,-13 0-16,14-13 15,-14 13 1,-13 13-16</inkml:trace>
  <inkml:trace contextRef="#ctx0" brushRef="#br1" timeOffset="203798.85">12290 10610 0,'13'-13'15,"0"13"-15,1-14 31,-28 28-15,-12 12 0,-1-13-1,-12 14-15,-1 12 16,-13-12 0,27 13-1,-1-27 1,14-13-1</inkml:trace>
  <inkml:trace contextRef="#ctx0" brushRef="#br1" timeOffset="204186.82">12105 10636 0,'0'-13'16,"-14"13"15,1 26-15,13-12-16,-26 12 16,26-13-16,-13 1 0,-1 12 15,1-13-15,13 1 0,-26 25 16,26-26-1,0 1 1,0-1 0,13-13-1,0 13-15,0-13 16,14 0 0,-1-13-1,-13 13 1,1 13-1</inkml:trace>
  <inkml:trace contextRef="#ctx0" brushRef="#br1" timeOffset="-204468.67">20148 8017 0,'-13'0'31,"0"13"-31,13 27 15,-14-27-15,14 13 0,-13 54 16,13-54-16,-13 27 16,13-26-16,-13 26 15,13-27-15,-14 1 0,1 52 16,13-66-16,-13 14 16,13-14-16,-13 0 15</inkml:trace>
  <inkml:trace contextRef="#ctx0" brushRef="#br1" timeOffset="-204016.35">20122 7924 0,'0'0'0,"13"-26"0,26 13 15,-25 13-15,12 13 16,1 13 0,-14-26-16,0 53 15,-13-40-15,0 14 16,-13-1-16,-14 40 16,1-13-1,-1-13 1,14-27-16,0 1 0,-13-1 15,12 0-15,1 0 0,0 0 16,0-13-16,13 14 16,13-14 15,13 26-31,-12-26 16,12 13-16,0 1 0,-12-1 15,12 0-15,-13 0 0,1-13 16,-1 27-16,0-27 15,14 26-15,-27-13 16,13 1-16</inkml:trace>
  <inkml:trace contextRef="#ctx0" brushRef="#br1" timeOffset="-203786.96">20386 8387 0,'0'27'16,"0"-14"-16,0 13 15,0-12-15,-13 12 0,13 14 16,0-27-16,-13 0 15,13 0-15,0 1 16</inkml:trace>
  <inkml:trace contextRef="#ctx0" brushRef="#br1" timeOffset="-203101.76">20174 9036 0,'0'-14'15,"-13"41"1,13-14-16,-13 53 15,13-39-15,-13 26 16,0 26 0,13-66-16,0 40 15,-14-27-15,14-12 0,0 25 16,0-25-16,-13-14 16</inkml:trace>
  <inkml:trace contextRef="#ctx0" brushRef="#br1" timeOffset="-202729.84">20122 9062 0,'0'0'16,"26"-40"-16,-13 27 0,14 13 16,-14 0-16,0 0 0,27 13 15,-27 1-15,27 25 16,-40-26-16,13 14 15,-13-14-15,-26 53 16,26-52-16,-27 25 16,14-26-16,0 1 15,-14 12-15,14-13 0,-27 1 16,27-1 0,0 0-16,0-13 31,39 13-16,-13 0 1,-13 1-16,13-14 0,27 26 16,-27-26-16,1 13 15,-1-13-15,0 0 0,0 14 16,1-14-16</inkml:trace>
  <inkml:trace contextRef="#ctx0" brushRef="#br1" timeOffset="-202392.65">20360 9379 0,'0'-13'16,"13"13"15,0 0-31,0 0 16,14 13-1,-27 1-15,13-1 0,-13 13 16,0-12 0,-26 39-16,26-40 15,-14 13 1,14-13-16,0 1 16,0-1 15,14-13-31,-1 0 15,0 13 1,0-13 0,-13 13-1</inkml:trace>
  <inkml:trace contextRef="#ctx0" brushRef="#br1" timeOffset="-201760">20108 10081 0,'0'13'47,"0"13"-32,0-12-15,-13 25 0,13 14 16,-13-26-16,13 26 16,-13-27-16,13 0 0,-14 27 15,1-26-15,13-1 0,0 14 16,-13-27-16,13 14 0,0-1 15,0-13-15,0-26 32,0 0-17,0 0-15,0-1 16</inkml:trace>
  <inkml:trace contextRef="#ctx0" brushRef="#br1" timeOffset="-201070.33">20095 10160 0,'0'-13'16,"0"0"15,0-1 32,13 14-17,-13-13-30,14 13-16,-1 0 16,0 0-16,40 13 15,-40-13 1,14 14-16,-14-1 16,13 0-16,-26 0 15,0 14-15,0-14 16,-13 27-1,0-27-15,-14 13 16,14-12-16,-13-1 16,12-13-16,-25 13 15,12-13-15,14 13 16,0-13-16,0 0 16,26 0 15,13 13-31,1 1 15,-14-1-15,27 13 16,-14-12-16,-13-14 16,14 26-16,-14-13 15,0 14 1,1-27-16,-14 13 0,13 0 16,-13 0-16,13-13 15</inkml:trace>
  <inkml:trace contextRef="#ctx0" brushRef="#br1" timeOffset="-200598.8">20413 10438 0,'0'-13'15,"0"-1"-15,13 1 16,13 13 0,-12-13-16,-1 13 15,0 0-15,0 0 16,0 13-16,-13 0 0,14 1 16,-14-1-1,-14 13-15,14-12 16,-13 12-16,0-26 0,13 13 15,-13-13 1,13 13 15,26 1-31,-13-1 16,1 0-16,-1 0 16,0 1-16,-13-1 0,27 13 15,-27-13-15,0 14 16,-14-1-16,1 1 15,0-14-15,-27 14 16,27-14-16,-27-13 16,27 0-16,0 0 15,0 0-15,-14-13 0,1-14 16,26 14-16,0-14 16,13 14-16,0-27 15,0 27-15</inkml:trace>
  <inkml:trace contextRef="#ctx0" brushRef="#br1" timeOffset="-200080.53">20942 9962 0,'0'0'0,"0"-14"16,0 1-16,-13 13 15,-1 13 1,-12 27-16,26-27 0,-27 27 15,1 39-15,13-39 16,-1 0-16,-12 66 16,26-67-16,-13 1 0,13 39 15,0-65-15,0 12 0,39 80 16,-25-93-16,12 13 16,1-26-16,26 14 15,-40-14-15,26 0 16,14-14-16</inkml:trace>
  <inkml:trace contextRef="#ctx0" brushRef="#br1" timeOffset="-198784.18">20929 9022 0,'0'-13'16,"-14"-13"-16,1 39 0,-13 27 15,12-14 1,-25 53-16,12 27 16,27 13-1,0-26 1,13-40-1,1-27-15,-1 1 0,13-1 16,-12-13-16,25 1 16,-25-14-16</inkml:trace>
  <inkml:trace contextRef="#ctx0" brushRef="#br1" timeOffset="-198176.8">20915 7752 0,'-26'14'16,"13"-1"-16,-1 0 0,-39 53 16,40-26-16,-26 39 15,25-26-15,-12 79 16,13-13 0,39 27-16,14-67 15,13-13 1,-27-39-1,27-1 1,-40-26-16</inkml:trace>
  <inkml:trace contextRef="#ctx0" brushRef="#br1" timeOffset="-197548.11">21339 7990 0,'-14'-13'15,"14"0"-15,0 26 16,0 0-16,-26 54 16,13-41-16,-14 27 15,14-27-15,0 14 0,-27 53 16,40-67-16,-26 27 16,12-40-16,1 53 15,0-52-15,13 12 16,0-39-1,13-27 1,0 14-16</inkml:trace>
  <inkml:trace contextRef="#ctx0" brushRef="#br1" timeOffset="-197373.95">21286 8030 0,'0'0'0,"13"-26"0,0 12 15,0 28 1,1-1-16,-14 0 0,13 40 15,-13-27-15,0 1 0,13 13 16,-13-14-16,13 27 16,-13-40-16,14 27 15,-14-27-15</inkml:trace>
  <inkml:trace contextRef="#ctx0" brushRef="#br1" timeOffset="-197168.5">21193 8242 0,'-13'0'16,"26"0"-16,14 0 16,-14 0-16,26 0 15,1-13-15,-13 13 0,12-14 16,-12 14-16,-14 0 15,40-13-15,-40 13 16,27-13-16</inkml:trace>
  <inkml:trace contextRef="#ctx0" brushRef="#br1" timeOffset="-196898.22">21722 7990 0,'-13'0'15,"0"14"-15,13 25 16,-13-12-16,13 39 16,-14-13-1,14-40-15,-13 66 16,13-65-16,0 12 0,-13 14 15,13-14-15,0-12 16,-13-1-16,13 0 0</inkml:trace>
  <inkml:trace contextRef="#ctx0" brushRef="#br1" timeOffset="-196458.88">21722 7990 0,'27'-26'16,"-14"26"-16,0 0 0,0 0 15,1 0-15,-1 26 16,0-12-16,-13-1 0,0 13 16,-13 1-1,-14 26-15,14-40 16,-13 13-16,13-12 0,-1-1 15,-12 0 1,13-13-16,13 13 16,13-13-1,0-13 1,0 26-16,27-13 16,-27 14-16,40-1 15,-40 0-15,1 13 16,-1-12-16,-13 12 15,0-13-15,-27 27 16,14-27 0,-13 1-16,12-14 0,1 0 15,-40 0-15,40 0 16,-13-14 0,12 14-16,14-13 15,14 13-15,-1-26 16</inkml:trace>
  <inkml:trace contextRef="#ctx0" brushRef="#br1" timeOffset="-196152.66">22159 8057 0,'-13'-40'16,"-1"27"-16,-12 13 15,13 0-15,-27 13 16,27 0-16,-14 14 16,27-1-16,-13-13 15,0 40-15,13-26 0,-13-1 16,13 14-16,13-14 16,0 1-16,0 12 15,1-25-15,-1 12 0,13-13 0,27 14 16,13-27-1,0-13 1,1-14 0,-14-13-16</inkml:trace>
  <inkml:trace contextRef="#ctx0" brushRef="#br1" timeOffset="-195822.83">22423 7845 0,'0'0'0,"-13"-27"0,0 14 0,0 13 15,13-13-15,13 13 16,13 26 0,-12-12-16,25 12 15,-25-13-15,38 67 16,-38-54-16,12 40 15,-13-26-15,-13-14 0,14 41 16,-14-28-16,-14 54 16,14-53-16,-39 26 15,39-40-15,-40 27 16,27-40-16,-14 14 16,14-27-1,0 13-15</inkml:trace>
  <inkml:trace contextRef="#ctx0" brushRef="#br1" timeOffset="-194754.69">21325 9194 0,'0'-13'15,"-13"26"17,13 40-32,0-40 15,-13 54-15,13-54 0,-13 53 16,-1-40-16,1 14 15,13-27-15,-13 14 16,0-1-16,13-13 16,-13 1-16,13-28 31</inkml:trace>
  <inkml:trace contextRef="#ctx0" brushRef="#br1" timeOffset="-194367.55">21299 9102 0,'13'-14'15,"0"14"1,1 0-1,-1 14-15,27-1 16,-27 0-16,0 0 0,27 27 16,-27-27-16,13 27 15,-12-27-15,-1 27 16,-13-14-16,0-12 0,0 25 16,-13-12-16,13-14 0,-27 40 15,14-40-15,-27 0 16,27 1-16,0-1 0,-40 0 15,40-13-15,-27 0 16,40 13 0,0-39-1,13-1 1,0 14-16,14 0 16,-14-14-16</inkml:trace>
  <inkml:trace contextRef="#ctx0" brushRef="#br1" timeOffset="-194053.83">21722 9141 0,'0'-13'16,"0"26"-16,0 14 15,-13-14-15,0 27 16,13-27-16,0 13 15,-27 27-15,27-26 16,-13 12-16,13-25 0,0 12 16,13 1-1,1-14-15,-1-13 16,0 0-16,0 0 16,53-27-16,-52 27 15,25-26-15,-25 13 0,-1-1 16,0-12-16,-13 13 15,0 0 1</inkml:trace>
  <inkml:trace contextRef="#ctx0" brushRef="#br1" timeOffset="-193883.28">21722 9313 0,'0'0'15,"-26"14"-15,26-28 0,13 14 16,0-13-1,1 0-15,12 13 16,27-27-16,-40 14 16,27-13-1,-27 13-15,0-1 0,-13 1 16</inkml:trace>
  <inkml:trace contextRef="#ctx0" brushRef="#br1" timeOffset="-193676.84">21775 9062 0,'-13'-13'16,"26"13"15,14 0-15,-1 0-16,14 0 15,-27 0-15,14 0 0,-1 0 16,0 0-16,-12 0 0,25 0 15,-25 0-15,38 0 16</inkml:trace>
  <inkml:trace contextRef="#ctx0" brushRef="#br1" timeOffset="-193377.97">22159 8943 0,'0'0'16,"-27"-13"-16,14 13 0,26 13 31,14 13-31,-1 14 16,-12-13-16,12 39 15,-13-40-15,0 40 16,1-39-16,-14 12 0,0 1 16,0-13-16,0-1 15,-27 93-15,14-92 16,0 12-16,0-12 15,-1-14-15,-25 27 16,-1-27-16,13-13 16,-39-40-1,40 27 1,13 0-16</inkml:trace>
  <inkml:trace contextRef="#ctx0" brushRef="#br1" timeOffset="-189808.84">21312 10173 0,'0'-26'16,"13"13"-16,-13 26 31,-26 40-31,13-27 16,-14 54-16,14-54 15,-13 40 1,-1-13-16,14-26 0,0 25 16,-1-38-16,14 12 15,-13-26-15,13 13 16,0-26-16,13 0 15,-13 0 1</inkml:trace>
  <inkml:trace contextRef="#ctx0" brushRef="#br1" timeOffset="-189582.74">21339 10094 0,'0'13'15,"13"53"1,-13-39-16,0 26 16,0-27-16,13 40 15,0-39-15,1 39 16,-14-40-16,13 1 16,-13-14-16,0 0 0,13 0 15</inkml:trace>
  <inkml:trace contextRef="#ctx0" brushRef="#br1" timeOffset="-189386.26">21246 10425 0,'-13'0'16,"13"-14"-16,13 14 15,0 0 1,53-13-16,-39 13 15,26 0-15,-27-13 0,-13 13 16,40 0 0,-26-13-16,26 13 15,-40 0-15,13-14 0</inkml:trace>
  <inkml:trace contextRef="#ctx0" brushRef="#br1" timeOffset="-188786.88">21736 10147 0,'0'-27'16,"0"41"15,-14 12-15,14 0-16,0 1 0,-13 52 15,0-52-15,0 26 16,13-27-16,-27 67 16,27-67-16,0 14 15,0-27-15,-13 0 0,13 1 16,0-1-16,0-26 15,0-1 1,0 1-16,0 0 0,13-40 16,-13 27-16</inkml:trace>
  <inkml:trace contextRef="#ctx0" brushRef="#br1" timeOffset="-188340.15">21749 10081 0,'0'0'0,"0"-14"0,13 14 0,13 14 15,-12-14 1,12 26 0,-13-13-16,1 27 0,-1-40 15,-13 26 1,0-12-16,-27 25 16,1-12-1,26-14-15,-13-13 0,-27 27 16,27-27-16,0 13 15,26-13 17,13 13-17,-13-13-15,1 13 0,12 0 16,-13 1-16,27 12 16,-27-13-16,-13 14 15,14-14-15,-14 0 16,-14 14-16,-12-14 15,13 0-15,-27 0 16,27-13-16,-14 0 16,14 0-16,-27 0 15,40-13-15,-26 13 16,26-13-16,0 0 16,26-27-1,-12 27-15</inkml:trace>
  <inkml:trace contextRef="#ctx0" brushRef="#br1" timeOffset="-188010.67">22119 10081 0,'0'-14'16,"0"28"-1,0 12 1,0 1-16,-13 12 0,13 14 16,0-26-16,-13-1 0,13 27 15,-14-27-15,14 1 0,0 39 16,-13-53-16,13 40 15,0-40 1,-13-39 0,0 0-1,13 12-15</inkml:trace>
  <inkml:trace contextRef="#ctx0" brushRef="#br1" timeOffset="-187713.46">22066 10147 0,'27'-27'16,"-14"27"-16,0-13 0,14 13 16,-14 0-16,13 13 0,14 1 15,-27-1-15,27 13 16,-27-13-16,0 1 0,14 39 16,-27-40-1,13 40-15,-13-40 16,-40 66-16,27-65 15,-40 25 1,40-25-16,-40-1 16,40 0-16,-27 0 15,27-13-15,0-13 16,13 0 0,0 0-16,26-14 15,-26 14-15,13 0 16</inkml:trace>
  <inkml:trace contextRef="#ctx0" brushRef="#br1" timeOffset="-187110.46">22490 9922 0,'-14'-13'16,"28"13"31,25 39-32,-12-25-15,26 38 16,-40-38-16,27 39 16,-27-27-16,26 67 15,-25-67-15,-14 40 16,0-26-16,0 26 16,-14-13-16,1 13 15,0-39-15,0-1 0,-27 14 16,27-14-16,0-13 0,-14 14 15,14-14-15,0 14 16,-1-27-16,1 13 16,13 0-16,13-13 31,1-13-15,-1 0-16,13 13 0</inkml:trace>
  <inkml:trace contextRef="#ctx0" brushRef="#br1" timeOffset="-138271.66">1667 6575 0,'0'13'0,"26"0"219,-12-13-204,-1 0 17,0 0-17,0 0-15,0 0 16,1 0 0,-1 0-1,27 0-15,-27-13 16,40 13-16,-40 0 15,27-13 1,-27 13-16,0 0 16,0 0-16,1 0 0,12 0 15,-13 0-15,1 0 0,38 0 16,-38 0-16,39 0 16,-40 0-16,13 0 15,-13 0-15,40 0 16,-39 0-16,39 13 15,-40-13-15,26 0 16,-25 0-16,12 0 16,-13 0-16,1 0 15,39 0-15,-40 0 16,26 0 0,1 0-16,0 0 15,0 0 1,-27 0-16,13 0 15,-13 0-15,1 0 0,12 0 16,-13 0-16,14 0 16,-14 0-1,27 0-15,-14 0 16,14 0 0,0 0-1,12 0 1,-12 0-16,0 0 15,0 0 1,12 0 0,-12 0-1,13 0 1,-13 0-16,13 0 16,-14 0-1,14 0 1,-13 0-1,13 0-15,-13 0 16,12 0 0,-12 0-1,-27 0-15,40 0 16,-39 0-16,-1 0 0,26 0 16,-25 0-16,12 0 0,27 0 15,-26 0-15,12 0 16,-12 0-16,-14 0 0,53 0 15,-39 0-15,25 0 16,-25 0 0,13 0-16,-14 0 0,-13 13 15,53-13-15,-39 0 16,13 0-16,-14 0 16,40 0-16,-53 0 15,54 0-15,-41 0 16,14 0-16,-14 0 15,40 0-15,-53 14 16,27-14-16,-13 0 0,12 0 16,-12 0-16,-14 0 0,27 0 15,-27 0-15,13 0 16,1 0-16,-1 0 0,-12 0 16,52 0-16,-53 13 15,27-13 1,-27 0-16,40 0 15,-40 0-15,13 0 16,1 0-16,-14 0 0,14 0 16,-14 0-16,27 0 15,-27 0-15,0 0 0,40 0 16,-13 0-16,-1 0 16,-26 13-16,14-13 15,-14 0-15,14 0 0,26 0 16,-40 0-16,26 0 15,-12 0-15,-14 0 0,27 0 16,-14 0-16,67 13 16,-80-13-16,27 0 15,-14 0-15,67 14 16,-67-14-16,40 0 16,-52 0-16,39 0 15,-40 13-15,13-13 0,27 0 16,-40 0-16,80 0 15,-80 0-15,27 0 16,-27 0-16,14 0 16,26 0-16,-27 0 0,-13 13 15,93-13-15,-93 0 16,53 13-16,-39-13 16,-1 0-16,1 0 15,-14 0-15,53 0 16,-39 0-16,-1 13 0,27-13 15,-40 0-15,14 0 16,-1 0-16,1 0 0,65 0 16,-79 14-16,40-14 15,-39 0-15,39 0 16,-27 13-16,0-13 0,14 0 16,-13 0-16,-1 0 0,27 0 15,-40 0-15,53 0 16,-39 0-16,39 0 15,-53 0-15,53 0 16,-39 0-16,39 0 16,-53 0-16,53 0 15,-39 0 1,26 0-16,-40 0 0,13 0 16,41 0-16,-41 0 15,80 0-15,-80 0 16,54-13-1,-54 13-15,1 0 0,25 0 16,-25 0-16,-1 0 0,27 0 16,-26-14-16,39 14 15,27 0 1,-14-13 0,-53 13-16,27 0 15,-26 0-15,-1 0 0,1-13 0,-1 13 0,40 0 16,-39 0-16,-1 0 0,67-13 15,-67 13-15,27 0 16,-26 0-16,-1-13 16,27 13-16,-27 0 15,54-14-15,-54 14 16,54 0-16,-54 0 16,1-13-16,12 13 15,-12 0-15,52 0 16,-52-13-16,12 13 15,-12 0-15,-1 0 0,27-13 16,-26 13-16,-1-14 16,-13 14-16,14 0 0,12 0 15,-25 0-15,12-13 16,-13 13 0,1 0-16,-1 0 15,0 0 1,0 0 31,0 0-32,1 0 1,-1 0 0,0 0-1,0 0 1,1 0-1,-1 0 1,0 0 0,0 0-16,1 0 15,-1 13 17,0-13-17,-13-13 1,-13 13-1,0 0 1,-1 0 0,1-13-16,0 13 0,-27 0 15</inkml:trace>
  <inkml:trace contextRef="#ctx0" brushRef="#br1" timeOffset="-137478.65">6443 6998 0,'0'-13'0,"0"26"31,0 0-15,0 1-16,0 12 0,0 27 15,0-26-15,0 39 16,0-40-16,0 14 16,0-27-16,0 0 0,0 14 15,0-14-15,-14 0 16,14-26 0,-13 0-16,13-1 15</inkml:trace>
  <inkml:trace contextRef="#ctx0" brushRef="#br1" timeOffset="-137111.64">6403 6959 0,'0'-14'15,"13"14"-15,0 0 16,1 0-1,-1 0-15,40 0 16,-40 14-16,0-14 16,27 13-16,-14 13 15,-12 1 1,-1-14 0,-40 27-1,27-27-15,-26 13 0,13-12 0,-1-1 16,-12 0-1,13 0-15,-27 0 0,27-13 16,0 14-16,-1-14 16,1-14-1,13 1 1,13-13-16,14 13 16</inkml:trace>
  <inkml:trace contextRef="#ctx0" brushRef="#br1" timeOffset="-136802.36">6601 7051 0,'14'13'15,"-14"1"-15,0-1 16,0 0-16,0 14 16,0-14-16,0 0 31,13-13-16,-13-13 1,13 0 0,-13-1-16,13-25 15,1 39-15,-1-27 16,-13 14-16,26-14 16,-13 27-16,1-13 15,-14 0-15,13 13 16,0 0 15</inkml:trace>
  <inkml:trace contextRef="#ctx0" brushRef="#br1" timeOffset="-136683.67">6800 7183 0,'0'-13'31,"0"0"-16,0 0 1</inkml:trace>
  <inkml:trace contextRef="#ctx0" brushRef="#br1" timeOffset="-135908.62">6787 6906 0,'0'-14'31,"0"1"-15,13 13 15,-13 13-15</inkml:trace>
  <inkml:trace contextRef="#ctx0" brushRef="#br1" timeOffset="-135318.43">6959 7091 0,'-14'26'15,"14"-12"-15,0-1 16,0 0 0,0 0-1,0 0-15,0 1 31,0-28-15,0 1 0,0 0-16,0 0 15,0 0-15,0-27 16,0 13-16,14-12 16,-14 25-16,13 14 15,-13-13-15,0 26 16,13-13-1,-13 27 1,0 13-16,0-27 16,0 0-1,0 0 1,13-13 0,0-13-1,-13 0-15,0 0 16,14-1-16,-1 1 15,0 0 1,0 39 0,1-12-1,-1 12-15,-13-13 16,0 1-16,0-1 16,13 0-1,-13 0-15</inkml:trace>
  <inkml:trace contextRef="#ctx0" brushRef="#br1" timeOffset="-135034.2">7183 7144 0,'0'0'0,"27"-13"0,-14-1 0,0 14 15,1-26-15,-1 26 16,0-40-16,0 27 15,-13 0 1,0-1-16,-13 1 16,0 13-16,-14 27 15,27-14-15,-26 13 16,26-12-16,-13 12 16,13-13-16,0 14 15,13-1-15,0-13 0,0 1 16,1-14-16,-1 0 0,26 0 15,-25-14-15,25-12 16,-25 26-16,12-26 16</inkml:trace>
  <inkml:trace contextRef="#ctx0" brushRef="#br1" timeOffset="-119771.08">6959 6641 0,'-27'0'32,"14"0"-1,0 0 47,26 0-47,0 0-15,0 0-1,1 0 1,52-13 0,-53 13-16,27 0 15,-27 0-15,13-13 16,-12 13-16,12 0 16,-13 0-16,14 0 15,-14 0-15,0 0 16,0 0-16,14 0 15,-14 0-15,13 0 16,-12 0 0,12 0-1,1 0-15,12 0 16,-25 0-16,12 13 16,0-13-16,-12 0 0,12 0 15,1 0-15,-14 0 0,27 0 16,-27 0-16,13 0 15,-13 0-15,14 0 16,-14 0-16,27 13 16,-14-13-1,-12 0-15,-1 0 16,0 0-16,0 0 16,0 0-16,14 13 15,-14-13-15,0 0 16,1 0-16,-1 0 0,0 0 15,0 0-15,1 14 0,-1-14 16,0 0-16,0 0 16,0 0-16,1 0 15,-1 0 1,0 0-16,0 0 0,27 13 16,-27-13-1,27 0-15,-27 0 16,0 0-1,1 0-15,-1 0 0,27 13 16,-27-13-16,0 0 0,13 0 16,-12 0-16,39 0 15,-40 0-15,79-13 16,-65 13-16,13 0 16,-14 0-16,27 0 15,-40 0-15,27 0 16,-14 0-16,40 0 15,-39 0-15,39 0 16,-39 0-16,39 0 16,-53 0-16,40 0 15,-40 0-15,14 0 0,25 0 16,-25 0-16,-1 0 16,1 0-16,-14 0 0,27 0 15,-27 0-15,13 0 0,14 0 16,-27 0-16,40 0 15,-40 0-15,27 0 16,-13 0-16,-14 0 0,40 0 16,-27 0-16,27 0 15,-40 0-15,40 0 16,-39 0-16,12 0 16,40 0-16,0 0 15,0 0 1,14 0-1,-14 0 1,0 0-16,-13 0 16,0 0-1,-27 0-15,1 0 16,-14 0-16,0 0 0,14 0 16,-14 0-16,0 0 15,0 0-15,1 0 16,-1 0-1,0 0 1,0 0 15,1 0 1,-14 13-1,-14-13-16,1 0-15,0 0 16,-27-13-16,27 13 0,-27 0 16,27-13-16,-13 13 0,-14-14 15,13 1-15</inkml:trace>
  <inkml:trace contextRef="#ctx0" brushRef="#br1" timeOffset="-117906.8">7025 6628 0,'-14'0'16,"1"0"0,0 13-1,0-13 1,13 13 0,13-13 15,-13 14-16,40-14-15,-1 13 16,1-13 0,13 13-1,-27-13 1,1 0-16,13 0 16,-27 0-16,26 0 15,-25 0-15,12 0 0,14 0 16,-14 0-16,-12 0 0,52 0 15,-40 0-15,40 0 16,-39 0-16,39 0 16,-40 0-16,27 0 15,-39 0-15,52 0 16,-40 0-16,40 0 16,-52 13-16,-1-13 0,13 0 15,1 0-15,-1 0 0,1 13 16,-14-13-16,0 0 15,40 14-15,-40-14 16,14 0-16,-14 0 16,13 0-1,1 0-15,-14 13 0,13-13 16,-12 0-16,12 0 16,-13 0-16,1 0 0,12 0 15,1 0-15,25 0 16,-38 0-16,39 0 15,-27 0 1,27 0-16,0 0 16,-40 0-16,53 0 15,-53 0-15,27 0 16,-13 0-16,-1 0 0,53 13 16,-65-13-16,12 0 15,-13 0-15,14 0 16,39 0-16,-53 13 15,40-13-15,-26 0 16,-1 0-16,-13 0 16,14 0-16,12 14 0,-25-14 15,12 0-15,-13 0 16,1 0-16,12 0 0,0 0 16,1 0-16,-14 0 0,40 0 15,-40 0-15,40 0 16,-40 0-16,27 0 15,-27 0-15,40 0 16,-26 0-16,-1 0 16,1 0-16,26 0 15,-27 0-15,14 0 16,-14 0-16,-13 0 0,40 0 16,-39 0-16,12 0 0,14 0 15,-14 0-15,-13 0 0,27 0 16,-13 0-16,-14 0 0,26 0 15,-12 0-15,26 0 16,-40 0-16,40 0 16,-40 0-16,14 0 15,-14 0 1,13 0-16,-12 0 16,-1 0-1,0 0 1,0 0 15,1 0 32,-14-14-48,-14 1 1,14 0-1,0 0 1,14-40 0</inkml:trace>
  <inkml:trace contextRef="#ctx0" brushRef="#br1" timeOffset="-114935.3">18084 661 0,'0'-13'0,"0"26"15,-13 14 1,0-14-16,13 14 16,-27 26-1,27-27-15,-26 40 16,26-53-16,-13 27 15,-1-27-15,14 27 16,-13-27-16,13 0 0,-13 14 16,13-1-16,-13-12 0,13-1 15,-13 0-15,13 0 0,0 0 16,-14-13-16,14 14 16,0-28 30,14 14-46,-14-13 0</inkml:trace>
  <inkml:trace contextRef="#ctx0" brushRef="#br1" timeOffset="-114628.12">18098 661 0,'13'0'32,"-13"27"-17,0 13-15,0-14 16,0 27-16,0-27 16,0 1-16,0 13 0,0-14 15,0 80-15,0-93 16,13 27-16,-13-14 15,0-13-15,0 14 0,13-14 16,-13 0-16,0 1 16,0-28-1,-13 1 1,13 0-16,0 0 0</inkml:trace>
  <inkml:trace contextRef="#ctx0" brushRef="#br1" timeOffset="-114416.96">17992 979 0,'-14'0'16,"28"0"0,12 0-16,-13 0 15,27 0-15,-13-13 0,12 13 16,-12-14-16,-14 14 0,13 0 15,-12-13-15,-1 13 0,0 0 16</inkml:trace>
  <inkml:trace contextRef="#ctx0" brushRef="#br1" timeOffset="-113971.16">18362 781 0,'0'0'0,"0"-14"0,0 28 16,0-1 0,0 0-16,0 13 15,-13 1-15,13 39 16,-13-53-16,13 40 15,-14-40-15,14 14 0,0 13 16,0-14-16,-13 14 16,13-27-16,0 0 0,-13 14 15,13-14-15,0-26 32,0-1-17,0 1-15</inkml:trace>
  <inkml:trace contextRef="#ctx0" brushRef="#br1" timeOffset="-113436.2">18375 754 0,'14'-26'16,"-1"12"-16,0 14 0,0 0 15,0 0-15,14 0 16,-14 14-16,27 12 15,-27-26-15,0 40 16,1-27-16,-14 27 16,0-27-16,-14 27 15,14-27-15,-13-13 0,13 26 16,-13-13-16,0 1 16,-1-1-16,1 0 15,0-13-15,0 13 0,-1-13 16,1 0-1,0 0 1,0 0 0,13-13-1,13 13 1,0 13-16,27 1 16,-40-1-16,26 0 15,-12 0-15,-1 14 16,0-14-16,-13 0 15,0 0-15,0 14 16,-13-14-16,-14 14 16,14-14-16,-13 0 15,12-13-15,1 0 0,-40 13 16,40-13 0,-40-26-16,40-1 15,0 27-15,13-13 16,0 0-1,26-14-15</inkml:trace>
  <inkml:trace contextRef="#ctx0" brushRef="#br1" timeOffset="-112852.09">18918 714 0,'0'14'31,"-14"12"-15,14-13-16,-13 14 0,13 26 16,-13-27-16,0 14 15,13-14-15,-13 14 16,13-14-16,0-12 0,-14 25 15,14-12-15,0-14 0,-13 27 16,13-27-16,0 13 16,-13-12-16,13-1 15,0-26 1,0-1 0,0 1-16</inkml:trace>
  <inkml:trace contextRef="#ctx0" brushRef="#br1" timeOffset="-112296.86">18865 661 0,'-13'-13'0,"26"26"15,-13-26-15,0 26 16,13-13-16,0 0 16,0 0-16,1 14 15,-1-14-15,13 26 16,-12-13-16,-1-13 0,13 27 15,-12-1-15,-1-12 0,13 12 16,-13-13-16,-13 14 0,27-1 16,-27-13-16,0 1 0,13 38 15,-13-38-15,0 12 16,0-13-16,-26 27 16,26-27-16,-14 14 15,1-27-15,0 26 16,0-26-16,-14 0 15,14 0-15,-27 13 16,27-13-16,-27 0 16,14 0-1,13 0-15,0 0 16,-1 0-16,1 0 16,0 0 15,13-13-16,13 13-15,0-26 16</inkml:trace>
  <inkml:trace contextRef="#ctx0" brushRef="#br1" timeOffset="-111766.28">18918 675 0,'0'-14'15,"0"28"1,0-1-16,0 0 0,0 14 15,0-14-15,-14 13 0,1 14 16,13-14-16,-13 41 16,13-54-16,-13 26 15,13-12-15,0-1 16,-13 14-16,13-27 16,0 14-16,-14-1 0,14 1 15,0-14-15,0 0 16,-13-13-16,13 13 0,0 1 15,0-28 1,0 1 0,0-13-1</inkml:trace>
  <inkml:trace contextRef="#ctx0" brushRef="#br1" timeOffset="-111244.75">18904 648 0,'-13'0'15,"26"0"1,1 0 0,-1 27-1,0-27-15,14 26 16,-14-13-16,13 27 16,-12-27-16,-1 1 15,0 25-15,0-12 0,0-14 16,1 27-16,-14-27 15,13 40-15,-13-14 16,-13 14 0,-1-26-1,-12 12 1,0-25-16,-1-1 16,1 0-1,12-13 1,1 0-1,-13 0 1,12 0-16,1 0 16,0-13-1,13 0 17</inkml:trace>
  <inkml:trace contextRef="#ctx0" brushRef="#br1" timeOffset="-102680.03">1707 6588 0,'-14'0'16,"14"13"30,0 1 64,14-14-110,-1 0 31,0 0-15,0 0-1,0 0 1,1 0 0,-1 0-1,0 0 1,0 0-16,1 0 15,-1-14-15,13 14 16,-12 0-16,-1 0 16,0 0-1,0 0 1,14 0-16,-14 0 16,13-13-1,-12 13-15,-1 0 0,0-13 16,14 13-16,-14 0 15,0 0-15,0 0 16,0-13 0,1 13-16,-1 0 15,0 0-15,0 0 16,1 0-16,-1 0 16,0-14-16,13 14 15,-12 0 1,-1-13-16,13 13 15,-12 0 1,-1 0 15,0 0-31,0 0 16,1-13 0,-1 13-16,0 0 15,0 0 1,0 0-1,1 0 1,-1 0-16,0 0 16,27 0-16,-27 0 15,27-13 1,-27 13-16,13 0 16,-12 0-16,12 0 15,-13 0 1,1 0-16,-1 0 15,0 0 1,0 0 0,1 0-16,-1 0 15,0 0 1,0 0-16,0 0 16,1 0-16,-1 0 15,13 13-15,-12-13 16,-1 0-1,0 0 1,0 0 0,1 0-16,-1 0 15,0 0 1,0 0 0,14 13-1,-14-13-15,0 0 16,0 0-1,1 0 1,-1 0-16,26 13 16,-25-13-16,12 0 15,-13 0 1,14 0-16,-14 0 16,14 0-16,-14 0 15,40 14-15,-14-1 16,-25-13-16,12 0 15,-13 0-15,1 0 0,-1 0 16,0 13-16,0-13 16,27 0-16,-27 0 15,14 13 1,-14-13 0,0 0-1,0 0 1,0 0-16,1 0 15,-1 0 1,13 14 15,-12-14-31,-1 0 16,0 0 0,14 0-16,-14 0 15,0 0-15,27 0 16,-27 0-16,0 0 15,14 0 1,26 0 0,-14 0-1,1 0-15,13 0 16,-13 0 0,12 13-1,-38-13-15,12 0 16,1 13-16,-14-13 0,27 0 15,-27 0-15,26 0 16,-25 0 0,12 0-1,-13 0-15,1 0 0,12 0 16,-13 0-16,0 0 0,27 0 16,-27 0-1,27 0 1,-27 0-16,27 0 15,-27 0-15,0 0 16,1 0-16,-1 0 0,27 0 16,-27 0-16,27 0 15,-27 0-15,13 0 16,-13 0-16,1 0 0,25 0 16,-25 0-16,12-13 15,-13 13-15,27 0 16,-27 0-1,40 0 1,-40 0-16,14 0 16,-14 0-16,0 0 15,0 0-15,1-13 16,-1 13-16,0 0 0,0 0 16,1 0-16,-1 0 0,13 0 15,-12 0 1,-1-14-1,0 14-15,0 0 16,0 0 0,1 0-1,-1 0 1,0 0-16,0 0 0,1 0 16,-1 0-1,0 0 1,0 0-1,1 0 1,-1 0-16,0 0 16,0 0-1,0 0 1,1 0 0,-1 0-16,0 0 15,0 0 1,1 0-16,-1 0 15,0 0 1,0 0-16,1 0 16,-14 14-1,13-14-15,0 0 16,0 0 15,0 0-15,1 0 31,-1 0 15,-26-14-46,13 1-16,0 0 15,13-14-15,-13 1 16</inkml:trace>
  <inkml:trace contextRef="#ctx0" brushRef="#br1" timeOffset="-100276.42">16338 7501 0,'13'-40'15,"-13"27"1,13 13-16,-13-13 16,-13 26 31,0 27-47,13-27 15,-13 27-15,0-14 16,13-13-16,-27 40 15,27-26-15,-13-14 0,0 40 16,-1-40-16,14 27 16,-13-27-16,13 13 0,-13 1 15,13-14-15,-13 0 0,13 14 16,-14-27-16,14 13 16,0-26 15,14-14-16,-1 14-15,-13-13 16,13-1-16,0-26 16,14 0-16</inkml:trace>
  <inkml:trace contextRef="#ctx0" brushRef="#br1" timeOffset="-100010.14">16351 7488 0,'13'-27'0,"-13"14"15,14 13-15,-14 13 32,13 27-17,-13-14-15,0-12 0,13 39 16,-13-40-16,0 13 0,0 27 16,13-40-16,-13 14 15,14 39-15,-14-53 16,0 14-16,0-14 0,13 13 15,-13-12 1,0-28 0,-13 14-1,13-13-15,-14 0 16</inkml:trace>
  <inkml:trace contextRef="#ctx0" brushRef="#br1" timeOffset="-99793.39">16298 7713 0,'-13'0'16,"13"-14"-1,13 14-15,1 0 16,12-13 0,-13 13-16,14 0 15,-14-13-15,0 13 0,14 0 16,-14-13-16,0 13 0,0 0 15</inkml:trace>
  <inkml:trace contextRef="#ctx0" brushRef="#br1" timeOffset="-99381.49">16603 7514 0,'0'-13'15,"0"26"1,0 0 0,0 1-16,0 65 15,-14-66 1,14 53-16,0-39 16,-13 39-16,13-26 15,0-14-15,0-13 16,0 1-16,0-1 0,0 0 15,0-26 17,0 0-17,-13-14-15,13 14 0,0 0 16</inkml:trace>
  <inkml:trace contextRef="#ctx0" brushRef="#br1" timeOffset="-98849.91">16616 7541 0,'0'-14'0,"13"14"15,-13-13 1,13 13-16,14 0 16,-14 0-16,40 13 15,-40 1 1,14-1-1,-14 13-15,-13 1 16,0-1 0,-27 14-1,1-14 1,13-12-16,-1-1 16,1-13-16,0 0 15,0 0 1,13 13-16,13-13 31,0 0-15,0 13-16,14 1 0,-14-1 15,0 0-15,1-13 0,12 26 16,-26-12-16,27 12 16,-27-13-1,-14 14 1,-12-14-1,26 0-15,-27-13 16,14 0-16,-13 14 16,12-14-16,-12-14 15,13 1-15,0 13 16,13-13-16,-14 13 16,14-13-16,-13 13 15</inkml:trace>
  <inkml:trace contextRef="#ctx0" brushRef="#br1" timeOffset="-97437.36">15915 7078 0,'0'13'78,"-14"27"-78,1-1 16,0 14-1,0 0 1,0 0-1,13-27-15,0-12 16,-14 12-16,14-13 16,0 1-16,0-1 15,-13-13-15,13 13 16,0-26 31,0 0-32,13-1-15</inkml:trace>
  <inkml:trace contextRef="#ctx0" brushRef="#br1" timeOffset="-97046.3">15888 7117 0,'13'0'0,"-13"-13"16,14 13 15,-1 13-31,0-13 16,0 14-16,1-1 16,-1 0-16,13 13 15,-26-12-15,27-1 16,-27 0-16,13 14 15,-13-14-15,0 0 16,-13 27 0,0-27-16,-1 0 15,1 0-15,-13-13 16,12 0-16,1 0 16,0 0-1,0 0 1</inkml:trace>
  <inkml:trace contextRef="#ctx0" brushRef="#br1" timeOffset="-92057.96">16431 8414 0,'0'-13'0,"0"-1"15,-14 1-15,14 0 32,0 26 15,-13 0-32,13 14-15,0-14 0,-13 27 0,13-14 16,0-13-16,0 27 0,0-27 15,0 14-15,0-1 16,0 1-16,0-1 16,0-13-16,0 1 15,0-1-15,0 0 47,-13-13-47,13-13 16,0 0-1</inkml:trace>
  <inkml:trace contextRef="#ctx0" brushRef="#br1" timeOffset="-91621.56">16364 8308 0,'-13'-13'16,"13"-1"0,13 14-1,1 14 1,-1-14-16,0 0 0,27 39 16,-27-39-16,27 40 15,-27-27 1,13 27-16,14 13 15,-27-27-15,1 1 16,-14-14-16,0 13 16,13 1-16,-13-14 0,0 14 15,0-14-15,0 0 16,0 0-16,-13 1 0,-1 12 16,14-13-16,-13-13 0,-13 13 15,12-13-15,1 0 16,-13 0-16,13 0 15,-1 0-15,1 0 16,0 0 0,0-13-1,13 0 1</inkml:trace>
  <inkml:trace contextRef="#ctx0" brushRef="#br1" timeOffset="-63661.55">12290 7752 0,'0'-26'16,"13"13"-16,-26 13 15,13 26 1,-27 14 0,27-14-16,-26 27 15,26-26-15,-13 12 0,-14 27 16,27-39-16,-13-1 0,0 27 16,13-26-16,-13 39 15,-1-53-15,14 14 16,0-14-16,14-13 15,-14-13-15,13-40 16,-13 39-16,13-12 16</inkml:trace>
  <inkml:trace contextRef="#ctx0" brushRef="#br1" timeOffset="-63456.45">12237 7792 0,'26'-79'15,"-26"65"-15,14 1 16,-1 13-16,-13 13 15,13 1-15,-13 12 16,13 14-16,-13-14 16,14 1-16,-1 12 0,-13-12 15,13-1-15,-13 27 16,13-26-16,-13-1 0,13 27 16,1-27-16,-14 1 15,13-14-15</inkml:trace>
  <inkml:trace contextRef="#ctx0" brushRef="#br1" timeOffset="-63256.31">12237 8057 0,'0'-14'16,"13"14"-1,14 0-15,-14 0 16,53-13-16,-40 13 16,14 0-1,-27 0-15,27 0 16</inkml:trace>
  <inkml:trace contextRef="#ctx0" brushRef="#br1" timeOffset="-62944.14">12674 7924 0,'-27'0'15,"40"0"32,14 14-31,12-14-16,-12 0 16,-14 13-1,0-13 1</inkml:trace>
  <inkml:trace contextRef="#ctx0" brushRef="#br1" timeOffset="-62576.06">12766 7885 0,'-13'0'15,"26"0"17,0 0-17,1 0-15,-1 13 0,13-13 16,-26 13-16,14-13 0,-1 13 16,0-13-16,-13 14 15,0-1 1,0 0-16,-13 0 15,13 0-15,-27 14 16,14-14-16,-13 0 16,12-13-16,-12 14 15,13-14-15,13-14 47,39 1-31,-39 0-16</inkml:trace>
  <inkml:trace contextRef="#ctx0" brushRef="#br1" timeOffset="-62155.4">13176 7792 0,'0'-13'15,"0"26"17,0 13-17,0-12-15,-13 52 16,13-40-16,-26 40 16,26-39-16,-14 39 15,14-40-15,-13 27 16,0-39-16,13 12 15,-13-39 17,13 0-32</inkml:trace>
  <inkml:trace contextRef="#ctx0" brushRef="#br1" timeOffset="-61642.41">13137 7805 0,'0'0'0,"13"-13"16,0 13-1,13 0-15,-12 0 16,39 13 0,-14 0-16,-25-13 0,12 14 15,-13-1-15,-13 0 16,0 0-1,0 1-15,-13 25 16,0-25-16,-14 12 16,14-13-16,-13 0 15,26 1-15,-14-14 0,-12 13 16,39-13 15,27 13-15,0 14-1,-1-1 1,-12-13 0,-14 0-16,0 14 15,-13-14-15,13 14 16,-26-14-16,0 13 16,0-26-16,-1 14 0,-12-1 15,13-13-15,-14 0 0,1 0 16,13 0-16,-14-13 15,14-1-15,13 1 16,-13 0-16,13 0 16</inkml:trace>
  <inkml:trace contextRef="#ctx0" brushRef="#br1" timeOffset="-46600.17">11853 7355 0,'-26'14'16,"13"-1"-16,-1 13 15,14-12-15,0 12 0,0 0 16,0 1-16,-13 13 16,13-27-16,-13 27 15,13-27-15,0 0 16,-13-13-16,13-13 31</inkml:trace>
  <inkml:trace contextRef="#ctx0" brushRef="#br1" timeOffset="-46318.92">11787 7329 0,'13'-13'16,"-13"26"-16,27-13 15,-14 13-15,0-13 0,1 13 16,-1-13-16,0 14 0,0-1 15,0-13-15,-13 13 0,0 0 16,-13 14 0,0-27-16,0 13 0,0 0 15,-1 0-15,-12 1 16,-1-14-16,14 0 0,0 13 16,0-13-16,0 0 15,13-13 1,13 13-1</inkml:trace>
  <inkml:trace contextRef="#ctx0" brushRef="#br1" timeOffset="-45671.76">13573 7395 0,'0'13'31,"0"14"-31,0-14 16,-13 40-16,13-40 16,-13 27-16,13-14 0,-14-12 15,14 12-15,0-13 16,-13 14-16,13-41 31</inkml:trace>
  <inkml:trace contextRef="#ctx0" brushRef="#br1" timeOffset="-45390.51">13533 7408 0,'0'-13'0,"14"0"15,-1 13 1,0 0-16,0 0 16,14 13-16,-1 0 15,-13 1-15,1-1 16,-1 0-16,-13 0 0,0 0 16,0 1-1,-13 12-15,-1-26 16,1 13-16,-13 1 15,-1-1-15,14-13 32,26 0-17</inkml:trace>
  <inkml:trace contextRef="#ctx0" brushRef="#br1" timeOffset="-35305.31">15584 7117 0,'-53'-13'15,"40"13"1,0 0 0,-14 0-1,14 0-15,-14 0 0,1 13 16,13-13-16,-27 14 15,27-1-15,-14 0 16,14 0-16,0-13 0,-14 13 16,27 1-16,-13-1 0,0 0 15,13 0-15,13 14 16,0-14-16,14 0 16,-14 0-16,0-13 0,54 27 15,-54-14-15,26 0 16,-12 1-16,-14-14 15,40 39-15,-40-12 16,-13-1-16,-13 27 16,0-40-16,-14 40 15,14-39-15,-40 52 16,27-53-16,-27 40 16,40-40-16,-27 14 15,27-14 1,26-13 15,13 0-31,-12 0 16,-1 0-1,0 13-15,0 0 16,-13 0-16,0 1 0,14 25 16,-14-25-1,-14 78 1,14-65-16,-13 52 15,13-39-15,-26 66 16,26-67-16,0 54 16,0-53-16,0-1 0,0 41 15,0-14-15,13 0 16,0-26-16,0 12 16,1-25-16,-1-1 0,13 1 15,-13-14-15,1 0 0,25 14 16,-25-27-16,12-13 15,-13 13-15,1-14 16</inkml:trace>
  <inkml:trace contextRef="#ctx0" brushRef="#br1" timeOffset="-24699.11">11681 8599 0,'0'-13'0,"-13"-27"15,13 27 1,0 0 15,0 39-15,-13-13-1,0 53-15,-1-13 16,1 0 0,13-40-16,-13 40 15,13-39-15,-13-1 16,26-13 0,-13-13-1,0-27 1,0 27-16,0-1 15</inkml:trace>
  <inkml:trace contextRef="#ctx0" brushRef="#br1" timeOffset="-24443.55">11602 8665 0,'0'-40'16,"0"27"-16,0 66 0,13-119 0,-13 53 16,13 13-1,-13 26 1,14-13-16,-1 14 16,0-14-16,-13 14 0,27-1 15,-14-13-15,13 14 16,-12-14-1,-1-13-15,0 0 16,0-27-16,-13 14 16,13-13-16,1 13 15,-14-1-15,0-25 0,0 25 16,0 1-16,0-13 0,0 12 16,0-12-1</inkml:trace>
  <inkml:trace contextRef="#ctx0" brushRef="#br1" timeOffset="-24238.1">11893 8546 0,'0'13'16,"0"14"-1,0-14-15,-13 53 0,13-39 16,0-1 0,-13 0-16,13-12 0,0 12 15,0-13-15,0 1 16</inkml:trace>
  <inkml:trace contextRef="#ctx0" brushRef="#br1" timeOffset="-23966.14">11933 8480 0,'13'13'0,"0"0"15,0 1 1,1-1-16,-14 0 0,13-13 15,-13 26 1,-13-12-16,-1 12 16,1-13-16,-13 1 15,12-14-15,1 0 0,-26 13 16,25-13 0</inkml:trace>
  <inkml:trace contextRef="#ctx0" brushRef="#br1" timeOffset="-22715.95">13401 8599 0,'0'-13'0,"-13"39"15,0 1 1,13-14-16,0 27 15,-14-14-15,1 27 16,13-40-16,0 0 16,0 1-16,0-28 47,13-25-47,-13 25 15,0-25-15</inkml:trace>
  <inkml:trace contextRef="#ctx0" brushRef="#br1" timeOffset="-22456.63">13361 8665 0,'14'-53'15,"-28"106"-15,28-119 0,-14 53 0,0-1 16,0 28-16,0-1 16,13 27-1,0-14-15,0 1 16,-13-14-16,27 40 16,-14-53-16,0 26 15,1-26-15,-1 0 16,13 0-1,-13-13-15,14 0 16,-27-1-16,13-25 0,0 26 16,-13-14-16,0 14 0,0-27 15,0 27-15,14 0 0,-14-1 16,0 1 0,0 0-1,0 26 1</inkml:trace>
  <inkml:trace contextRef="#ctx0" brushRef="#br1" timeOffset="-22132.5">13719 8546 0,'0'13'0,"0"0"16,0 1-1,0-1-15,0 0 0,0 27 16,0-14-16,0 14 0,-14-14 15,14-12-15,0 12 16,0-13-16,0 1 16,-13-14-1,13-14-15,0 1 16</inkml:trace>
  <inkml:trace contextRef="#ctx0" brushRef="#br1" timeOffset="-21919.07">13719 8533 0,'0'0'16,"26"-13"-16,-13 13 0,27 13 16,-27 0-16,0 13 15,1-26-15,-1 40 16,-13-27 0,-27 14-1,27-14-15,-39 14 16,26-27-16,-14 0 15,14 0-15,-14 0 16,14 0-16,13-14 0</inkml:trace>
  <inkml:trace contextRef="#ctx0" brushRef="#br1" timeOffset="-21500.68">12462 8718 0,'0'-13'15,"13"13"1,14 0-16,-1-13 15,0 13-15,-12 0 16,65-14-16,-39 14 16,-14 0-16,27-13 15,-40 13-15,1-13 16</inkml:trace>
  <inkml:trace contextRef="#ctx0" brushRef="#br1" timeOffset="-21259.7">12779 8599 0,'-13'0'16,"0"0"-16,13-13 16,13 13-16,-13 13 15,13-13-15,27 26 16,-13 1 0,-27-14-1,0 0 1,-27 27-16,14-40 15,0 13-15,-1 0 0,1-13 16,0 0-16,13 14 0,-13-14 16,13-14-1</inkml:trace>
  <inkml:trace contextRef="#ctx0" brushRef="#br1" timeOffset="-20345.6">11748 8506 0,'0'0'0,"-27"-13"0,1 13 15,12 0-15,1 0 16,-53 13-16,26 1 16,27-14-16,-13 13 15,12 0-15,1-13 0,13 13 16,13-13 0,14 0-16,65-13 15,-65 0-15,92-14 16,-79 14-16,39-27 15,-26 27-15,-13 0 0,52-13 16,-65 12-16,26 1 16,-40 13-16,-13 13 15,-40 27 1,14-27-16,-54 53 16,41-39-16,-67 52 15,66-66-15,-13 40 16,27-39-16,-14 12 15,40-13-15,40-26 16,-14 0-16,40-14 16,-26 14-16,0 0 15,118-53-15,-105 39 16,93-39-16,-106 53 16,52-14-1,-65 14-15,-14 13 16,-26 13-16,-40 14 15,26-1-15,1-12 0,-80 52 16,0 0 0,14-26-1,39-27-15,26-26 16,14-14-16,13 1 0,0 12 16,0-39-16,13 14 0,-13 12 15,0-12-15</inkml:trace>
  <inkml:trace contextRef="#ctx0" brushRef="#br1" timeOffset="-19126.41">11906 7369 0,'0'0'0,"-13"-40"0,0 13 16,13 14-16,0 0 15,-13 0-15,-1 26 32,-25 40-32,-14 40 15,-27 12 1,14 1 0,27-53-1,25-26-15,-12 26 16,26-40-16,26-13 15,14-13-15,26-14 16,-26 1-16,0-1 0,65-26 16,54-53-16,-106 67 15,13 12-15,40-39 16,-66 40-16,13-1 0,13 1 16,-40 12-16,1 1 0,-14 53 15,-26-27-15,-67 93 16,27-66-16,-92 118 15,79-105-15,-186 186 16,199-173-16,-92 79 16,105-105-16,-13 26 15,40-53-15,13 14 16,53-27-16,-27-27 16,80-12-16,-53-1 15,159-79-15,-80 39 16,93-52-16,-132 92 0,-27 1 15,79-41-15,-79 41 16,54-27-16,-68 52 16,41-39-16,-80 53 15,-26 14-15,-40 39 16,13-27-16,-12 14 0,-120 92 16,52-39-1,-104 92-15,25-40 16,107-65-1,52-54-15,0 1 0,0 12 16,54-39 0,39-26-16,-14-1 0,14-12 15,132-80 1,-52 39-16,171-105 16,-225 132-16,67-26 15,-80 39-15,0 0 0,53-26 16,-79 40-16,53-1 15,-80 27-15,-26 14 16,-14 12-16,1 0 0,-67 41 16,40-14-16,-172 145 15,133-132-15,-107 106 16,146-132-16,-79 79 16,105-93-16,1 14 15,52-40-15,41-26 16,-14-1-16,79-52 15,0 13-15,0-14 0,93-52 16,-92 66-16,-41 13 0,-12 0 16,65-26-16,-79 39 0,0 13 15,27-26-15,-53 27 16,13 13-16,-40 0 16,-26 26-16,-27 13 15,13 1-15,-25-1 0,-54 54 16,26-41-16,-39 41 0,13-1 0,-79 40 15,119-66-15,0-13 0,-106 92 16,132-106-16,1 41 16,52-67-1,119-40-15,93-26 16,0 0 0,-80 52-1,-65 41 1,-67-1-16,-13 14 15,-13 13-15,-14-13 0,-12 65 16,39-65-16,39 53 16,-12-67-16,52 14 15,1-40-15,-1 13 0,106 0 16,-66 0-16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27T20:28:04.912"/>
    </inkml:context>
    <inkml:brush xml:id="br0">
      <inkml:brushProperty name="width" value="0.05292" units="cm"/>
      <inkml:brushProperty name="height" value="0.05292" units="cm"/>
      <inkml:brushProperty name="color" value="#00B050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13692 384 0,'27'-27'0,"-14"27"15,13 0 1,-12 0-16,-1 13 15,0-13-15,0 14 16,0-1-16,1 0 16,-14 0-1,0 1-15,0-1 0,-14-13 16,1 0 0,13 13-1,-26-13 1,13 0-16</inkml:trace>
  <inkml:trace contextRef="#ctx0" brushRef="#br0" timeOffset="910.64">13705 437 0,'0'13'47,"0"26"-47,-26 54 15,13 13 1,-1-13 0,1-67-16,13 14 15,0-27-15,0 27 0,-13-14 16,13-13-16,0 0 15,0-26 1,-13-26 0</inkml:trace>
  <inkml:trace contextRef="#ctx0" brushRef="#br0" timeOffset="1394.01">13692 370 0,'0'0'0,"27"-26"0,-14 26 16,-13-13-16,40 13 15,-27 13-15,0-13 16,0 13-16,0 0 0,14 14 16,-27-14-16,13 27 15,-26-27-15,13 13 0,-13 14 16,13-27-16,-27 27 15,14-13-15,13-14 0,-26 26 16,12-25-16,-25 25 16,25-39-16,-12 14 15,-1-1-15,1 0 16,13-13 0,26 0-1,13 0 1,-12 0-16,52 13 15,-53 1-15,40 25 16,-27-26-16,1 27 16,-14-27-16,0 1 0,1 25 15,-1-26-15,-13 14 16,13-14-16,-13 0 16,13 1-1,-13-1-15,0-26 16,0-1-1,0-12 1</inkml:trace>
  <inkml:trace contextRef="#ctx0" brushRef="#br0" timeOffset="3507.92">14433 331 0,'-40'0'15,"1"53"1,-14 39 0,40-52-16,-14 53 15,14-54-15,13 1 0,-13 39 16,13-39-16,0-14 16,13 14-16,-13-13 0,26 12 15,-12-26-15,25 27 16,-26-40-16,27 13 15,-27-13-15</inkml:trace>
  <inkml:trace contextRef="#ctx0" brushRef="#br0" timeOffset="3836.51">14777 476 0,'-13'-13'16,"13"26"-16,-13 0 15,-1 1-15,14 12 0,-26 40 16,13-39-16,-1 12 15,1 28-15,0-41 0,0 1 16,-1 25-16,1-25 16,0-14-16,13 14 0,0-14 15,-13 0-15,13-26 16,13 0-16,-13-14 16,0 1-16</inkml:trace>
  <inkml:trace contextRef="#ctx0" brushRef="#br0" timeOffset="4017.02">14737 463 0,'0'0'0,"14"-40"0,-14 54 16,0 38-1,0-38-15,0 25 16,0-12-16,-14 39 0,14 0 16,0-39-16,0 26 15,0-27-15,0 14 16,0-14-1,0-13-15,-13-26 16</inkml:trace>
  <inkml:trace contextRef="#ctx0" brushRef="#br0" timeOffset="4177.59">14618 728 0,'13'0'16,"1"0"-16,25 0 15,-25 13-15,12-13 16,1 13-16,12 0 16,-26 1-16,1-14 15</inkml:trace>
  <inkml:trace contextRef="#ctx0" brushRef="#br0" timeOffset="4346.14">15055 926 0,'0'0'0,"-13"53"0,13-40 15,-27 14-15,27-14 16,-13 0-16,13 0 16,-13-13-16</inkml:trace>
  <inkml:trace contextRef="#ctx0" brushRef="#br0" timeOffset="4952.02">15187 450 0,'13'53'16,"-26"-14"-16,13 28 15,-13-28-15,0 54 16,13-67-16,-14 40 16,14-52-16,0-1 15,0 0-15,0 0 16,-13-26-16,13 0 16,0-53-16,-13 39 15,13-26 1,26 0-16,1-39 15,-1 79-15,1-40 16,-14 39-16,13 1 0,-12 0 16,-1 0-16,0 13 15,14 26 1,-41 14-16,-12 0 16,-1-1-1,14-25-15,0-1 16,0-13-16,13 13 0,13 0 31,0-13-15,0 0-16,1 13 0,39 1 15,-40-1-15,13 13 16,-12-12-16,-1-1 0,0 13 16,-13-12-16,0 12 0,0-13 15,0 14-15,-26 12 16,26-25-16,-14-1 0,-39 0 15,40 0-15,-27-13 16,14 0-16,13 0 0,-40-13 16,40 13-16,-1-13 15,28 0-15,-1 13 16</inkml:trace>
  <inkml:trace contextRef="#ctx0" brushRef="#br0" timeOffset="5134.54">15610 900 0,'0'39'16,"0"-26"-16,-13 1 16,13-1-16,-13 0 0,13 0 15,-13 1-15,13-1 0,-13 0 16</inkml:trace>
  <inkml:trace contextRef="#ctx0" brushRef="#br0" timeOffset="5443.43">15954 463 0,'-66'26'15,"132"-52"-15,-145 66 0,53-27 0,-14 40 16,13-27-16,14 1 0,-13 39 16,12-40-16,14 1 0,-13-1 15,40 40-15,-27-39 16,53 13-1,-40-40-15,27 13 0,-27-13 16,0 0-16,40-13 16,-27 13-16,-12-14 0,25 1 15,-25 0-15,25 13 16</inkml:trace>
  <inkml:trace contextRef="#ctx0" brushRef="#br0" timeOffset="5756.6">16259 886 0,'-14'0'16,"14"14"0,0-1-16,0 0 15,0 0-15,0 0 16,-13 1-16,13-1 0,0 0 16,-13 0-16,13 1 0,-13-1 15,13 0 1</inkml:trace>
  <inkml:trace contextRef="#ctx0" brushRef="#br0" timeOffset="5979">16457 529 0,'0'40'16,"0"-27"-16,-13 80 16,13-67-16,-27 27 15,27-26-15,-13 25 16,0-25-16,13-1 16</inkml:trace>
  <inkml:trace contextRef="#ctx0" brushRef="#br0" timeOffset="6253.8">16417 463 0,'0'0'16,"40"-13"-16,-27 13 0,1 13 0,25 13 15,-26-12-15,40 52 16,-39-40-16,25 54 15,-39-67-15,0 40 16,0-27-16,-26 54 16,13-67-1,-40 27-15,26-14 16,1-26-16,13 0 0,-14 13 16,14-13-1,0-26 1,13 13-16,0-14 15</inkml:trace>
  <inkml:trace contextRef="#ctx0" brushRef="#br0" timeOffset="6650.41">16788 886 0,'13'0'15,"-26"0"1,13 27 0,0-14-16,-27 27 15,27-27 1,-13-13-1,13 13 1</inkml:trace>
  <inkml:trace contextRef="#ctx0" brushRef="#br0" timeOffset="6956.9">17026 476 0,'-13'66'16,"-1"-39"-1,1 26-15,0-27 0,0 14 16,0 13-16,13-27 0,0 14 16,0-14-16,0-12 0,13 25 15,0-25-15,13 12 16,-12-26-1,25 13-15,-12-26 16,-1-13-16,-12 12 0,12-25 16,-13 12-1,-13 14-15,13 0 16,-13 0-16,-13-1 0,0 1 16</inkml:trace>
  <inkml:trace contextRef="#ctx0" brushRef="#br0" timeOffset="7110.49">16999 781 0,'14'-14'15,"-1"1"-15,13-13 16,-12 12-16,12-12 16,-13 13-16,-13-1 0,27-12 15,-27 13-15</inkml:trace>
  <inkml:trace contextRef="#ctx0" brushRef="#br0" timeOffset="7313.95">17013 542 0,'0'0'0,"-14"-13"0,1 0 16,0 13-16,26-13 16,0-1-1,27 1-15,-27 13 16,27-13-16,-27 13 0,27-13 15,-27 13-15,0 0 16,27 13-16,-27 0 16,14 0-16,-27 1 0,13-14 15,-13 26-15,0-13 16</inkml:trace>
  <inkml:trace contextRef="#ctx0" brushRef="#br0" timeOffset="7602.18">17489 926 0,'0'13'16,"0"0"-1,13 1 1,-13-1-16,0 0 16,0 0-16,0 14 15,0-14 1,-13 0-16,13 1 16,-13-14-1</inkml:trace>
  <inkml:trace contextRef="#ctx0" brushRef="#br0" timeOffset="7962.22">17754 476 0,'0'-13'0,"0"26"15,0 0-15,-14 27 0,14-13 16,0-1-16,-13 27 15,13-13-15,0-14 0,-13 54 16,13-54-16,0 0 16,0-12-16,0 12 15,13-26 1,-13-40-16,0 14 16</inkml:trace>
  <inkml:trace contextRef="#ctx0" brushRef="#br0" timeOffset="8153.76">17687 503 0,'14'-27'15,"-1"27"-15,0 0 0,14-13 16,-1 13-16,27 0 16,-13-13-16,-14 13 0,1 0 15,-14 0-15,0 0 16,13 0-16,1 13 0,-27 0 15,-13 0-15,13 1 0,-14-1 16,1 13-16</inkml:trace>
  <inkml:trace contextRef="#ctx0" brushRef="#br0" timeOffset="8300.92">17780 688 0,'0'13'15,"13"-13"1,14 0-1,-14 0-15,66-13 16,-65 13-16,12 0 16,-13 13-16,0-13 0,1 0 15</inkml:trace>
  <inkml:trace contextRef="#ctx0" brushRef="#br0" timeOffset="8498.93">18150 873 0,'0'40'16,"-13"-27"-16,13 0 0,-13 14 15,13-14-15,0 0 0,-13 0 16,13 1-16,-13-1 0,13 0 16,-14 0-16,14 1 0,-13-14 15,0 0-15</inkml:trace>
  <inkml:trace contextRef="#ctx0" brushRef="#br0" timeOffset="9176.25">18719 503 0,'-53'-53'16,"40"53"-16,-40-13 16,40 13-16,-40 39 15,27-26-15,-27 27 16,39-13-16,-25 65 16,39-65-16,0 12 15,0 1-15,13-13 0,27 12 16,-14-26-16,40 1 15,-52-14-15,91-40 16,-91 27-16,52-40 16,-53 40-1,0-27-15,0 27 0,1-1 16,-28 14 0,14 40-1,-13-27-15,13 14 16,0-14-16,0 0 0,-13 40 15,13-40 1,0 1-16,-13-14 16</inkml:trace>
  <inkml:trace contextRef="#ctx0" brushRef="#br0" timeOffset="9329.84">18587 688 0,'0'0'0,"0"-13"0,13 13 16,14 0-16,12 0 16,-12 0-16,-1 0 15,40 13-15,-52 0 0,25-13 16,-12 13-16,-14 1 0</inkml:trace>
  <inkml:trace contextRef="#ctx0" brushRef="#br0" timeOffset="9494.12">19037 833 0,'-13'53'15,"-1"-26"-15,14-14 0,0 0 16,-13 0-16,0 27 16,0-27-1,-1 1-15,1-14 16</inkml:trace>
  <inkml:trace contextRef="#ctx0" brushRef="#br0" timeOffset="9937.66">19394 437 0,'0'13'16,"-13"26"-1,13-12-15,0 13 0,-13 13 16,13-14-16,0-12 0,0 52 15,-14-66-15,14 27 16,0-27-16,0 0 0,14 1 31,-1-41-31</inkml:trace>
  <inkml:trace contextRef="#ctx0" brushRef="#br0" timeOffset="10070.87">19420 688 0,'27'0'16,"-1"-13"-16,27-1 16,0-12-1,0-14 1</inkml:trace>
  <inkml:trace contextRef="#ctx0" brushRef="#br0" timeOffset="10267.25">19711 397 0,'0'13'16,"0"-26"-16,0 39 0,0-12 0,-13 38 16,0-25-16,13-1 0,-13 41 15,0-28-15,13-12 0,-14 39 16,14-53-16,0 14 0,0 12 16,0-12-16,0-14 0,0 13 15,0-12-15,14-14 16,-1 0-1,-13-14-15,0 1 16</inkml:trace>
  <inkml:trace contextRef="#ctx0" brushRef="#br0" timeOffset="10537.15">19883 952 0,'14'14'16,"-14"-1"0,0 13-1,-27 14-15,14-13 16,-13-14-1,12-13 1,-12 0 0</inkml:trace>
  <inkml:trace contextRef="#ctx0" brushRef="#br0" timeOffset="12070.38">20267 370 0,'-13'0'0,"0"0"16,26 0 0,27 14-1,-27-14-15,13 0 0,40 0 16,-52 0-16,12 0 0,67 0 15,-67 0-15,14 0 16,-14 0-16,27 0 16,-53 13-16,-13 0 31</inkml:trace>
  <inkml:trace contextRef="#ctx0" brushRef="#br0" timeOffset="12282.82">20532 410 0,'0'0'16,"-14"0"-16,14 13 15,0 27 1,0 13 0,0-27-16,0 54 15,0-27-15,-13-14 16,13-12-16,0-14 0,-13 27 15,13-27-15,-13 0 16,13 0-16</inkml:trace>
  <inkml:trace contextRef="#ctx0" brushRef="#br0" timeOffset="12754.26">20294 886 0,'0'0'16,"-14"0"-16,28 0 0,-1-13 15,0 13-15,0 0 16,53 0-16,-39 0 16,13 0-16,-14 0 0,0 0 15,41 0-15,-41 0 16,1 0-16,65 0 16,-65 13-16,-14-13 15</inkml:trace>
  <inkml:trace contextRef="#ctx0" brushRef="#br0" timeOffset="12998.6">20968 913 0,'0'0'0,"0"13"0,0 0 16,0 0 0,0 1-16,-13 12 15,13-13 1,-13 14-16,13-14 0,-27 0 16,14 1-16,0-14 15,0 13 1</inkml:trace>
  <inkml:trace contextRef="#ctx0" brushRef="#br0" timeOffset="13461.15">21233 410 0,'13'0'47,"0"0"-32,0 0-15,27 0 16,-13 0-16,26 0 0,-40 0 15,13 0-15,27 0 0,-26 0 16,12 0-16,-12 0 16,-1 0-16,-13 0 0,14 0 15,-14 0-15,0 0 0,14 13 16,-40-13 0</inkml:trace>
  <inkml:trace contextRef="#ctx0" brushRef="#br0" timeOffset="13789.28">21497 450 0,'-13'0'0,"26"0"16,-13 26-1,14 1-15,-1 12 16,-13-12-16,0-1 0,0 40 15,0-39-15,0-1 16,0 14-16,-13-13 0,-1 12 16,14-26-16,-39 27 15,25-27-15,-12 1 16,13-14-16,0 0 16,-14 0-16,14 0 0,-53-14 15,52 1 1,-12-27-16,26 14 15,0 13-15,26-14 16,-12 1-16,-1 13 0,13-1 16</inkml:trace>
  <inkml:trace contextRef="#ctx0" brushRef="#br0" timeOffset="14398.28">21881 251 0,'0'0'16,"0"-13"-16,0 26 31,13 14-15,1-14-16,-1 0 0,13 40 16,-13-26-16,14-1 0,-1 40 15,1-39-15,-1 79 16,-13-67-16,1 67 15,-28-40 1,14-53-16,-13 14 0,-13 13 16,13-14-16,-1-13 0,-39 40 15,27-40-15,-14 14 16,27-14-16,-40 0 16,40 1-16,0-14 15,-1-14-15,28 1 16,-1 0-16,0-14 15,27-12-15,-14 25 16,-12 1-16</inkml:trace>
  <inkml:trace contextRef="#ctx0" brushRef="#br0" timeOffset="19328.78">14248 1442 0,'-13'0'16,"-1"13"-16,1 27 15,0-27-15,-14 27 16,27-14-16,-13 1 0,-13 26 15,13-27-15,-1 1 0,-12 25 16,26-38-16,-13 12 0,-1 14 16,1-27-16,13 0 0,-13 1 15,26-14-15,-13-27 16,13 14-16</inkml:trace>
  <inkml:trace contextRef="#ctx0" brushRef="#br0" timeOffset="19531.93">14221 1416 0,'0'0'0,"0"-14"0,14 28 15,-1-14-15,-13 39 16,13-12-16,0 39 16,-13-53-16,27 66 15,-14-12 1,0-1-1,-13-27 1,0-25 0</inkml:trace>
  <inkml:trace contextRef="#ctx0" brushRef="#br0" timeOffset="19713.53">14142 1693 0,'13'-13'32,"27"13"-17,-14-13-15,27 0 16,13-1-16,-26 1 16</inkml:trace>
  <inkml:trace contextRef="#ctx0" brushRef="#br0" timeOffset="19970">14645 1442 0,'0'-13'16,"-14"13"-16,14 13 15,0 0-15,0 14 16,0-1-16,0-13 0,0 80 15,-13-67-15,13 27 16,0-26 0,0 39-16,0-13 15,-13-40 1,13-53 15</inkml:trace>
  <inkml:trace contextRef="#ctx0" brushRef="#br0" timeOffset="20368.18">14658 1468 0,'0'0'0,"26"-26"15,-12 13-15,-1 0 16,0 13-16,14 13 0,-14 0 16,0 0-16,-13 0 15,0 1-15,0 12 16,-13 1-16,0-1 15,-1-13-15,1 1 0,-13 12 16,12-26-16,1 13 16,26-13 15,27 0-15,-27 13-16,14 1 15,-14-1-15,0 0 16,0 0-16,-13 1 0,14 12 15,-14-13-15,0 0 0,-14 27 16,1-27-16,0 1 16,0 12-16,0-26 0,-1 13 15,-12 1-15,-1-14 16,14 13-16,-13-40 16,12 14-1,41-40 1</inkml:trace>
  <inkml:trace contextRef="#ctx0" brushRef="#br0" timeOffset="20566.16">15121 1640 0,'13'0'31,"0"0"-31,1 0 0,-1 0 16,27-13-16,-27 13 15,13-13 1</inkml:trace>
  <inkml:trace contextRef="#ctx0" brushRef="#br0" timeOffset="20884.12">15187 1508 0,'13'0'16,"14"0"-16,-1 0 16,-13 0-1,40 27-15,-39-27 16,12 26-16,-13-13 15,-13 1-15,0-1 16,0 0-16,-26 27 16,26-27-16,-27 13 15,14-12-15,-13-1 16,12-13 0,1 0-1,26-13 1,14-1-1</inkml:trace>
  <inkml:trace contextRef="#ctx0" brushRef="#br0" timeOffset="21170.36">15650 1416 0,'-40'0'0,"27"0"16,-13 13-16,-14 0 16,27 0-16,0 0 0,-14 27 15,14-13-15,13-14 0,-13 40 16,13-27-16,26 40 16,-13-52-16,27 12 15,-27-26 1,53 13-16,-52-13 15,25 0-15,1-13 16,-27 13 0</inkml:trace>
  <inkml:trace contextRef="#ctx0" brushRef="#br0" timeOffset="22624.51">14155 2222 0,'13'14'16,"-26"39"0,13-40-16,-13 40 15,0-27-15,13-13 0,-13 40 16,-1-26-16,14-14 0,-13 27 16,13-14-16,-13 27 15,13-40-15</inkml:trace>
  <inkml:trace contextRef="#ctx0" brushRef="#br0" timeOffset="22829.96">14182 2209 0,'26'-39'15,"-52"78"-15,52-92 0,-13 53 0,1 14 0,12 25 16,-13-26-16,1 40 15,-1-26-15,0 52 16,-13-52-16,0 12 16,13-12-16,-13 39 15,0-53-15,-13 14 16</inkml:trace>
  <inkml:trace contextRef="#ctx0" brushRef="#br0" timeOffset="22998.17">14168 2487 0,'-13'-13'15,"26"13"1,1 0-16,12 0 16,-13 0-16,14 0 0,65-13 15,-78 13-15,25-14 16,-12 1-16</inkml:trace>
  <inkml:trace contextRef="#ctx0" brushRef="#br0" timeOffset="23249.09">14631 2249 0,'-13'0'16,"26"13"-16,-13 27 15,0-14-15,14 14 16,-14-14-16,0 27 16,0-13-1,0-13-15,-14 52 16,14-66-16,-13 14 16,0-14-16,0-26 31,0-14-31</inkml:trace>
  <inkml:trace contextRef="#ctx0" brushRef="#br0" timeOffset="23551.04">14631 2209 0,'40'13'16,"-80"-26"-16,93 40 0,-39-27 0,25 39 15,-12-25-15,-1 12 16,-26-13-16,27 27 16,-27-14-16,13-12 0,0 25 15,-13-25-15,0-1 0,-26 40 16,12-40-16,1 13 16,0-12-16,0-14 0,-14 13 15,14 0-15,0-13 0,0 0 16,13 13-16,-14-13 15,1-13 1,13 0-16,13 0 16,-13-1-16,14 1 15</inkml:trace>
  <inkml:trace contextRef="#ctx0" brushRef="#br0" timeOffset="23802.11">15161 2381 0,'13'0'31,"13"0"-31,-12 0 16,38 0-16,-38 0 15,52-13-15,-53 13 16,14 0 0,-27-13-16,13 13 15</inkml:trace>
  <inkml:trace contextRef="#ctx0" brushRef="#br0" timeOffset="24092.56">15333 2289 0,'13'0'31,"0"0"-15,14 0-16,-1 13 15,-13-13-15,0 0 16,14 26-16,-27-12 16,13-14-16,-13 13 0,0 0 15,-13 13-15,-27 1 16,40-14-1,-39 0-15,25-13 16,-12 14-16,13-14 16,-1 0 15,28 0-31,-14-14 16,26 14-16</inkml:trace>
  <inkml:trace contextRef="#ctx0" brushRef="#br0" timeOffset="24403.73">15809 2209 0,'0'0'0,"-40"-13"16,40 0-16,-13 13 0,0 0 15,-14 13-15,14 0 0,-27 27 16,40-27-16,-13 27 16,0-14-16,13 1 0,0 12 15,0-25-15,26 39 16,-26-27-16,14-13 0,12 14 16,-13-14-16,0 0 0,27 0 15,-13-13-15,-1 0 16,14-13-16,-27 13 0,27-26 15,-27 13-15,0-1 0,0-12 16,-13 13-16</inkml:trace>
  <inkml:trace contextRef="#ctx0" brushRef="#br0" timeOffset="24665.03">15994 2355 0,'0'-13'16,"0"26"15,0 0-16,0 0-15,0 14 16,0-14-16,0 13 16,0-12-16,0-1 15,0 0-15,0 0 16,0 1-16,0-1 16,0 0-1,0 0 32,0-26-31</inkml:trace>
  <inkml:trace contextRef="#ctx0" brushRef="#br0" timeOffset="24888.43">15888 2394 0,'13'-13'31,"27"13"-31,-13 0 16,-14-13-16,0 13 15,27 0-15,-27-13 16,0 13-1</inkml:trace>
  <inkml:trace contextRef="#ctx0" brushRef="#br0" timeOffset="25156.21">16179 2196 0,'0'40'15,"0"-1"1,0-12-16,0 13 16,0-14-16,13 27 0,-13-40 15,0 14-15,0-14 0,0 13 16,0-12-16,0 12 15,0-13-15,0-26 16,-13 13-16</inkml:trace>
  <inkml:trace contextRef="#ctx0" brushRef="#br0" timeOffset="25282.87">16206 2421 0,'39'-13'16,"-25"13"-16,-1-14 0,27 1 15,-27 13-15,13-13 0,1 0 16,-14 0-16,0-1 0,0 14 16</inkml:trace>
  <inkml:trace contextRef="#ctx0" brushRef="#br0" timeOffset="25480.54">16457 2143 0,'0'27'16,"0"-14"-16,-13 53 15,13-40-15,0 14 16,0-13-16,-13 25 16,13-25-16,0 13 15,0-14-15,0 14 16,0-27-16,13-13 16,-26 0-1</inkml:trace>
  <inkml:trace contextRef="#ctx0" brushRef="#br0" timeOffset="26731.9">14208 2937 0,'0'13'15,"-13"27"1,13-27-16,-13 13 0,-1 27 16,14-26-16,0 13 15,-13-14-15,13 0 0,0 14 16,0-13-16,0 12 16,0-25-16,0-1 15</inkml:trace>
  <inkml:trace contextRef="#ctx0" brushRef="#br0" timeOffset="27189.79">14208 2950 0,'40'-26'15,"-27"26"-15,14-14 0,-1 14 16,-13 0-16,27 27 15,-27-27-15,0 13 0,1 0 16,-14 1-16,0-1 0,-14 13 16,1 1-16,0-14 0,-14 13 15,14-26-15,0 14 0,-13 12 16,12-26-16,-12 13 0,-1 1 16,14-14-16,13 13 0,-13-13 15,26 0 1,27 13-1,-14 0-15,14 0 16,-27-13-16,0 14 16,27 12-16,-40-13 0,13 14 15,1-14-15,-14 0 16,-14 14-16,14-14 0,-26 13 16,13-12-16,-40 12 15,40-26-15,-14 0 16,14 0-16,-14 0 15,1-26-15,13 12 16,13-12-16,0 13 16,26-40-16,-13 40 15,27-27 1</inkml:trace>
  <inkml:trace contextRef="#ctx0" brushRef="#br0" timeOffset="27459.95">14618 2990 0,'0'0'0,"0"-13"0,13 13 15,-13 13 1,0 13 0,0-13-16,0 40 15,-13 40 1,13-53-16,0-14 15,-13 27-15,13-40 16,0 27-16,0-27 16,-13 0-1,13-26 17</inkml:trace>
  <inkml:trace contextRef="#ctx0" brushRef="#br0" timeOffset="28080.93">14645 3003 0,'0'0'0,"-14"-13"0,14 0 0,0-1 32,14 14-17,12 0 1,1 0-16,26 27 15,-27-1 1,0-13-16,1 27 16,-14-27-16,0 14 0,1 13 15,-14-27-15,13 13 0,-13 27 16,-13-13-16,-1 13 16,1-40-16,-13 13 15,12-12-15,-25 12 16,26-26-16,-14 13 15,14-13-15,0 0 0,-1-13 16,1 0 0,13 0-1,27-27 1,-14 27-16</inkml:trace>
  <inkml:trace contextRef="#ctx0" brushRef="#br0" timeOffset="28358.19">15161 3201 0,'-14'0'16,"41"0"15,13 0-15,-27 0-16,40 0 15,-40 0-15,27 0 16,-27 0 0,13-13-16</inkml:trace>
  <inkml:trace contextRef="#ctx0" brushRef="#br0" timeOffset="28648.92">15333 3069 0,'0'0'0,"-14"-13"0,28 13 32,12 13-17,-13-13-15,1 13 0,12 1 16,-26-1-16,13 0 0,14 0 15,-27 1-15,0-1 0,13 13 16,-13-13 0,-27 14-16,14-14 15,0 0-15,-13 1 16,12-14-16,1 13 0,0-13 16,0 0-16,-1 0 15,1 0 1,26-13-1,1-1-15</inkml:trace>
  <inkml:trace contextRef="#ctx0" brushRef="#br0" timeOffset="29222.95">15822 2990 0,'13'-13'16,"-13"26"15,0 13-15,-13 40-1,13-52-15,-13 65 16,13-53-16,-13 14 16,13-13-16,0-1 0,0 14 15,0-27-15,13 27 16,-13-14-16,13-13 15,-13 1-15,13-14 0,1 0 0,-1 0 16,40-14 0,-40 1-16,13 0 15,-26 0-15,27-27 16,-14 40-16,-13-26 16,0 12-1</inkml:trace>
  <inkml:trace contextRef="#ctx0" brushRef="#br0" timeOffset="29390.5">15862 3228 0,'0'0'0,"-13"0"0,13-13 15,13 13 17,26-14-32,-25 1 15,12 0 1,-13 13-16,-13-13 0,14 0 15,-1 13-15,-13-14 0</inkml:trace>
  <inkml:trace contextRef="#ctx0" brushRef="#br0" timeOffset="29562.04">15862 3082 0,'-27'-13'15,"14"13"-15,13-13 0,13 13 16,14 0-1,12-13 1,14 13 0,-13-14-1,-27 14-15,27 0 0</inkml:trace>
  <inkml:trace contextRef="#ctx0" brushRef="#br0" timeOffset="29758.51">16113 3029 0,'0'0'0,"13"0"0,1 0 16,-1 14-1,-13-1-15,0 27 16,0-27-16,0 13 0,0 14 16,0-27-16,0 0 0,0 40 15,0-26-15,0-14 16,-13 80-16,13-80 16,0 0-16,0 0 0,0 1 15,0-28 1,0 1-1,0 0-15</inkml:trace>
  <inkml:trace contextRef="#ctx0" brushRef="#br0" timeOffset="29966.96">16140 3003 0,'0'0'16,"13"-13"-16,0 13 0,0 0 15,0 0-15,27 0 16,-27 0-16,27 13 0,0-13 16,-27 0-16,13 0 15,-12 0-15,-1 13 16,-26 0 0,-1-13-16</inkml:trace>
  <inkml:trace contextRef="#ctx0" brushRef="#br0" timeOffset="30136.51">16192 3135 0,'-26'14'16,"26"-1"-16,-13-13 15,26 0-15,0 0 16,27 0-16,-14 13 16,-12-13-16,39 0 15,-27 0-15,14-13 16,-27 13-16,0 0 0,-13-13 15,13 13-15</inkml:trace>
  <inkml:trace contextRef="#ctx0" brushRef="#br0" timeOffset="31605.9">14340 3784 0,'0'-27'0,"14"14"15,-14 0-15,-14 13 16,14 13-16,0 0 15,-13 14-15,0-1 16,0 0-16,0 1 0,-14 13 16,27-14-16,-26 14 15,12-27-15,14 13 0,-13 1 16,0-14-16,13 0 16,13-26-1,0-27 1,1 14-16,-1-14 15,0 27-15,-13-13 0,13-14 16,1 13-16,-14 1 0,13-14 16,0 14-16,-13 13 0,26-54 15,-26 54 1,14-13-16,-1 39 31,13 53-15,-26-53-16,14 40 15,-14-39-15,13 12 0,-13 40 16,13-39-16,-13-14 0,13 40 16,-13-27-16,0-13 0,13 40 15,-13-39-15,14 12 16,-14-13-16,0 1 16,-14-28-1</inkml:trace>
  <inkml:trace contextRef="#ctx0" brushRef="#br0" timeOffset="31805.32">14274 3929 0,'0'0'16,"-13"0"-16,26-13 15,1 13 1,38-13-16,-12-1 15,-27 1-15,40 0 16,-40 13-16,27-13 16,-27 13-16,1 0 15,-1 0-15</inkml:trace>
  <inkml:trace contextRef="#ctx0" brushRef="#br0" timeOffset="32008.83">14658 3823 0,'13'0'16,"0"0"-16,1 0 16,39 0-16,-14-13 15,-26 13-15,14 0 16,-14-13-16,0 13 15</inkml:trace>
  <inkml:trace contextRef="#ctx0" brushRef="#br0" timeOffset="32286.62">14817 3731 0,'0'0'16,"-14"0"-16,14-14 15,0 28 16,14-14-15,-1 13-16,13 13 0,-12-26 16,-1 27-16,-13-14 0,0 0 15,0 0-15,0 1 16,0-1-16,0 13 0,-13-12 16,-1 12-16,1-13 15,0 1 1,0-14-16,-1 0 15,14-14 1,14 14 0</inkml:trace>
  <inkml:trace contextRef="#ctx0" brushRef="#br0" timeOffset="32641.68">15134 3678 0,'13'-14'32,"40"1"-17,-39 13-15,25 0 16,-26 0-16,40 0 16,-39 0-16,12 0 0,1 0 0,25 0 15,-25 0-15,-1 0 16,-12 0-1</inkml:trace>
  <inkml:trace contextRef="#ctx0" brushRef="#br0" timeOffset="32869.07">15386 3612 0,'-14'26'16,"14"-13"-1,-13 14-15,13-1 16,0-13-16,0 40 16,0-26-16,-13-1 0,13 14 15,0-27-15,-13 53 16,13-52-16,-14 12 16,1 0-16,0-12 0,0-1 15,-1 0-15,1 0 16</inkml:trace>
  <inkml:trace contextRef="#ctx0" brushRef="#br0" timeOffset="33080.5">15134 4075 0,'0'0'0,"13"0"32,40-14-17,-26 1-15,39 0 16,-40 13-1,54-13-15,-54 13 16,14-14-16,-27 14 16,27 0-16,-27-13 0,0 13 15,1 0 1</inkml:trace>
  <inkml:trace contextRef="#ctx0" brushRef="#br0" timeOffset="34212.75">14248 4405 0,'0'-13'15,"0"40"1,-13 25-1,13-25-15,0 26 16,-14-27-16,1 27 16,13-26-16,0-14 0,-13 53 15,13-40-15,0 1 16</inkml:trace>
  <inkml:trace contextRef="#ctx0" brushRef="#br0" timeOffset="34378.31">14248 4670 0,'13'-13'0,"0"13"16,27-14-16,-27 14 0,0-13 16,40 0-16,-26 0 15,12 0 1,-25-1-16,12-12 15</inkml:trace>
  <inkml:trace contextRef="#ctx0" brushRef="#br0" timeOffset="34597.94">14565 4445 0,'0'-13'16,"-13"13"0,13 13-16,0 13 15,0 1-15,0-14 0,0 40 16,0-40-16,0 14 0,-13 26 15,13-40-15,0 53 16,-13-40-16,13 27 16,0-39-16,-14 12 15,14-13 17,0-26-17</inkml:trace>
  <inkml:trace contextRef="#ctx0" brushRef="#br0" timeOffset="34952.83">14790 4617 0,'-13'0'15,"26"0"16,0 0-31,1 0 0,25-13 16,-12 13-16,-1-13 0,14-1 16,-14 14-16,-12 0 0,25-13 15,-25 13-15,-14-13 0,13 13 16</inkml:trace>
  <inkml:trace contextRef="#ctx0" brushRef="#br0" timeOffset="35246.78">15015 4498 0,'0'0'16,"-13"0"-16,26 0 31,0 0-31,1 0 16,12 0-16,14 13 15,-27-13-15,27 27 16,-27-14-16,-13 0 15,0 0 1,-27 14 0,14-27-16,0 13 15,0-13-15,-1 0 0,1 0 16,0 0 0,13-13 15</inkml:trace>
  <inkml:trace contextRef="#ctx0" brushRef="#br0" timeOffset="35546.76">15452 4392 0,'0'-13'16,"13"13"-16,0 0 0,14-13 16,-1 13-16,-13 0 0,27 0 15,-27 0-15,67 13 16,-67-13-16,26 13 15,-25-13-15,12 13 16,-13 1 0</inkml:trace>
  <inkml:trace contextRef="#ctx0" brushRef="#br0" timeOffset="35886.76">15624 4458 0,'0'13'15,"0"1"-15,0-1 0,26 40 16,-26-40 0,13 27-16,-13-27 15,0 53-15,0-53 0,0 1 16,-13 25-16,13-26 0,-26 14 15,12-14-15,1-13 16,-26 27-16,25-27 16,-12 13-16,13-13 15,-1 0-15,-39-13 16,40 13-16,-13-14 16,26 1-16,-13 13 0,-1-26 15,14 12-15,-13 1 16,13 0-16</inkml:trace>
  <inkml:trace contextRef="#ctx0" brushRef="#br0" timeOffset="47346.29">10081 7567 0,'13'-13'16,"-13"0"-16,26-1 15,-26 1 17,0 26-1,-13-13-31,-27 27 16,-13 13-1,1-1 1,-15 14-16,1 0 15,13-13 1,14-14 0,25-13-16,1 1 15,0-14-15</inkml:trace>
  <inkml:trace contextRef="#ctx0" brushRef="#br0" timeOffset="47801.08">9763 7686 0,'0'-13'15,"0"0"1,-13 13 15,13 13-15,-27 27 0,1-14-1,13 1 1,0 12-16,13-26 15,-14 14-15,1-27 16,13 13 0,13-13-1,14 0 1,-14 0-16,27 0 16,-27-13-16,0 13 0,27-27 15,-27 27-15,13 0 16,-26-13-16,27 13 15,-14 0 17</inkml:trace>
  <inkml:trace contextRef="#ctx0" brushRef="#br0" timeOffset="49872.36">13428 6059 0,'0'0'15,"-67"-40"-15,54 27 0,-26 0 16,25 13-16,-25 0 16,-1 13-16,-26 27 15,53-27-15,-40 53 16,39-39-16,-12 25 15,26-12-15,0 40 16,0-67-16,13 53 16,0-53-16,14 27 15,-14-27-15,14 0 0,25 1 16,-25-1-16,13-13 16,-27 0-16,27-13 0,26-14 15,-53 14-15,0 0 16,0-1-16</inkml:trace>
  <inkml:trace contextRef="#ctx0" brushRef="#br0" timeOffset="50351.08">13639 6019 0,'0'0'16,"0"-13"0,0 26-1,0 14 1,0-14-16,-13 53 16,13-53-16,-13 40 15,0-40-15,-14 54 16,27-41-16,-26 14 15,26-27-15,-14 0 0,-12 40 16,26-40 0,-13 1-1,13-28 1,13 1 0,13-27-16,-26 27 15</inkml:trace>
  <inkml:trace contextRef="#ctx0" brushRef="#br0" timeOffset="50699.15">13772 6019 0,'13'-13'0,"-26"26"31,-1 14-15,1-14-16,-13 27 15,12-27-15,1 0 0,-13 27 16,12-27-16,-12 40 16,13-40-16,13 27 15,13-14 1,0 1-16,0-14 16,27 13-16,-27-26 15,14 14-15,-27-1 16,26-13-16,-12 13 15,-1-13 1,0 0-16,-13-13 47</inkml:trace>
  <inkml:trace contextRef="#ctx0" brushRef="#br0" timeOffset="50955.47">14076 6165 0,'0'-13'16,"-13"13"0,26 0-1,-13 13 1</inkml:trace>
  <inkml:trace contextRef="#ctx0" brushRef="#br0" timeOffset="51084.01">14036 6297 0,'-13'13'15,"0"1"-15</inkml:trace>
  <inkml:trace contextRef="#ctx0" brushRef="#br0" timeOffset="55456.45">15161 6006 0,'13'-13'16,"-13"26"0,-13 27-1,13-27-15,-14 13 16,-12 67-16,13-67 15,-14 41-15,-12 12 16,25-53-16,1 27 16,0-39-16,13 12 0,-13 1 15,13-14-15</inkml:trace>
  <inkml:trace contextRef="#ctx0" brushRef="#br0" timeOffset="55678.75">15161 6019 0,'0'0'0,"13"-13"0,-13 26 16,13 14 0,-13-14-16,13 40 15,-13-27-15,14 1 0,-14 26 16,26 26-1,-26-52-15,26 39 16,-26-53-16,14 27 0,-14-27 16,0 0-16</inkml:trace>
  <inkml:trace contextRef="#ctx0" brushRef="#br0" timeOffset="55864.66">15108 6324 0,'13'0'15,"0"-14"-15,0 14 0,27 0 16,-13-13-16,25 13 16,-25-13-16,-1 13 15,1 0-15,-14 0 16</inkml:trace>
  <inkml:trace contextRef="#ctx0" brushRef="#br0" timeOffset="56448.25">15544 6059 0,'14'0'31,"-14"-13"-31,0 26 78,0 0-62,0 0 0,0 1-16,0-1 0,-14 53 15,14-40-15,-13 14 16,13-13-16,0-14 16,-13 53-16,13-40 15,-13 41-15,13-41 16,-14 14-1,14-14-15,0-13 16,0 1-16,0-28 31,0-25-15,0 12-16</inkml:trace>
  <inkml:trace contextRef="#ctx0" brushRef="#br0" timeOffset="56994.55">15558 6099 0,'0'-14'16,"13"14"0,13-13-1,-13 13 1,27 13-16,-27-13 0,1 14 15,25-1-15,-26-13 16,1 13 0,-14 0-16,0 1 15,-14 25-15,14-26 16,-39 14 0,39-14-16,-27 14 15,14-27-15,0 13 16,0-13-16,26 0 47,0 13-47,0-13 15,14 13-15,12 14 16,-12 12 0,-14-12-1,0 13 1,-26-14-1,0 1-15,-27-1 16,1-26 0,25 0-1,1 0-15,-13 0 16,12-13-16,1 13 0,-13-27 16,26 14-16,0 0 15</inkml:trace>
  <inkml:trace contextRef="#ctx0" brushRef="#br0" timeOffset="57787.02">16007 6138 0,'0'-26'15,"0"13"1,0 26 0,0 13-1,0 40 1,-13-39-16,13 39 16,-13-39-16,13 12 15,0-12-15,0-1 0,0 14 16,0-27-16,-13 14 15,13-14 17</inkml:trace>
  <inkml:trace contextRef="#ctx0" brushRef="#br0" timeOffset="58117.14">15994 6059 0,'27'13'15,"-14"-13"-15,0 13 0,13 14 16,-12-14-16,25 40 16,-25-27-16,12 27 15,-26-26 1,13 39-1,-13-26-15,-13-14 0,-13 14 16,12-27-16,-25 14 16,25-27-1,-12 13-15,13-13 0,0 0 16,-1 0-16,1 0 16,13-13-1,0-1 1</inkml:trace>
  <inkml:trace contextRef="#ctx0" brushRef="#br0" timeOffset="58784.82">16312 6059 0,'-14'0'16,"14"-13"-1,27 13 1,-14 0 0,0 0-16,0 0 15,27 0-15,-27 0 0,-13-14 16,40 14-16,-27 0 15</inkml:trace>
  <inkml:trace contextRef="#ctx0" brushRef="#br0" timeOffset="58976.55">16457 5966 0,'-13'0'15,"0"14"1,13-1-16,0 0 16,0 13-16,0-12 0,-14 39 15,14-40-15,0 13 16,0-12 0,0-1-1</inkml:trace>
  <inkml:trace contextRef="#ctx0" brushRef="#br0" timeOffset="59480.67">16735 5913 0,'13'14'31,"0"12"-15,1-13-16,-14 14 0,26 12 15,-26-25-15,13 12 0,1 40 16,-1-39-16,-13 39 15,0-40-15,0 14 16,0-13-16,-13 39 0,-1-27 16,14-12-16,-26 39 15,13-53-15,-14 14 16,14-27-16,-14 26 16,1-26-16,13 0 0,0 0 15,-27-13-15,27 13 0</inkml:trace>
  <inkml:trace contextRef="#ctx0" brushRef="#br0" timeOffset="60066.1">15015 5781 0,'0'0'16,"-26"0"-16,12 0 15,-39 27-15,14 26 16,-1 26 0,0 27-1,14 13 1,13 0-1,13-53-15,39 40 16,1-40 0,13-26-1,-13-27 1,-14 0-16</inkml:trace>
  <inkml:trace contextRef="#ctx0" brushRef="#br0" timeOffset="60602.89">17171 6191 0,'-13'0'15,"26"0"17,1 0-17,-1 0-15,13 0 16,1 0-16,-14 0 16,0 0-1,1 0-15</inkml:trace>
  <inkml:trace contextRef="#ctx0" brushRef="#br0" timeOffset="60768.25">17211 6244 0,'0'13'0,"-13"-13"0,26 0 47,40 14-31,-40-14-16,1 0 15,-1 0-15,13 0 0</inkml:trace>
  <inkml:trace contextRef="#ctx0" brushRef="#br0" timeOffset="61254.77">17648 5993 0,'0'-13'15,"0"26"1,0 13-16,-14 40 15,-12 14 1,13-1 0,-14-13-1,14 0 1,0-13 0,0-26-16,13-40 46</inkml:trace>
  <inkml:trace contextRef="#ctx0" brushRef="#br0" timeOffset="62064.61">17674 5993 0,'0'-13'16,"0"13"0,13-14-1,27 14-15,-13-13 16,12 26-1,-12 1-15,12 12 16,-25-13-16,-1 14 16,0-14-16,-13 0 0,0 27 15,0-27-15,-13 27 16,13-27-16,-13 13 0,-1 1 16,1-14-16,0 0 0,-27 27 15,14-27 1,-14 1-16,-13-1 15,40 0 1,0-13-16,-1 0 16,14-13-1,14 13-15,-1 13 16,0-13-16,0 13 16,40 14-16,-39-14 15,12 0-15,-13 0 0,0 1 16,14 12-16,-1-26 15,-12 13-15,-1 14 0,0-27 16,0 13-16,1-13 16,-1 0-16,0 0 15,0-13 1</inkml:trace>
  <inkml:trace contextRef="#ctx0" brushRef="#br0" timeOffset="66696.42">13441 6853 0,'-13'0'31,"13"39"-15,0-25-16,-14 12 16,14 14-16,-13-27 0,13 13 15,0 14-15,0-27 16,0 14-16,-13-1 15,13-12-15,0-1 0,-13 13 16,13-13-16,-14 1 16,14-1-16,-13 0 0</inkml:trace>
  <inkml:trace contextRef="#ctx0" brushRef="#br0" timeOffset="67326.97">13388 6826 0,'0'-13'0,"-13"13"31,26 0-15,0 0-1,14 0 1,-14-13-16,0 13 0,27 0 16,-27 0-16,40 0 15,-27 13-15,-12 0 16,-1-13-16,-13 13 15,0 1 1,-27 25 0,27-25-16,-39 12 15,39-13-15,-27 1 16,14-1-16,-13 0 16,-1 0-1,1 0-15,-1-13 16,14 14-1,0-14 1,-1 0 0</inkml:trace>
  <inkml:trace contextRef="#ctx0" brushRef="#br0" timeOffset="67785.92">13851 6972 0,'0'-13'15,"0"26"32,0 0-47</inkml:trace>
  <inkml:trace contextRef="#ctx0" brushRef="#br0" timeOffset="67898.62">13824 7091 0,'-26'26'0</inkml:trace>
  <inkml:trace contextRef="#ctx0" brushRef="#br0" timeOffset="74818.14">14671 6800 0,'0'-13'0,"0"-1"47,-13 14-31,0 0-16,-27 14 15,14-14-15,-1 13 0,14-13 16,-27 26-16,27-26 15,-14 13 1,14-13-16,13 14 16,13-1-1,1 0 1,-1-13-16,13 13 0,-12-13 16,-1 14-16,13-14 15,-12 0-15,-1 13 0,0-13 16,-13 13-16,0 0 15,-13 14 1,0-27-16,-1 13 0,1 13 16,0-26-16,0 14 0,-1-14 15,1 13-15,0-13 16,26 0 15,0 0 0,1 13-15,-14 0 0,0 14-1,-14-1-15,1 1 16,13-14-16,-26 53 16,26-53-16,-14 27 15,14-27-15,-13 14 0,0 26 16,13-40-16,-13 27 15,13-27-15,0 0 16,13 0 0,0-13-1,40 0 1,-40-13-16</inkml:trace>
  <inkml:trace contextRef="#ctx0" brushRef="#br0" timeOffset="82807.92">15081 7104 0,'0'-13'0,"-13"-14"15,13 14 1,0 0 0,-13 13-1,0 40 1,-1-14 0,-12 27-16,13-27 15,-27 41 1,40-41-16,-27 0 15,27 1-15,-13-14 0,0 14 16,13-14-16,13-13 16,-13-27-1</inkml:trace>
  <inkml:trace contextRef="#ctx0" brushRef="#br0" timeOffset="83009.03">15015 7025 0,'13'-40'16,"1"40"-16,-14 13 16,13-13-16,0 13 0,0 14 15,-13-1-15,13-12 0,1 25 16,-14-12-16,13-14 0,0 27 16,-13-14-16,27 14 15,-14-14 1,-13-13-16</inkml:trace>
  <inkml:trace contextRef="#ctx0" brushRef="#br0" timeOffset="83189.42">14936 7223 0,'0'0'0,"13"0"15,-13-13-15,26 13 16,1 0-16,-14 0 0,14-13 16,-1 13-16,-13 0 0,53 26 15,-39-26 1</inkml:trace>
  <inkml:trace contextRef="#ctx0" brushRef="#br0" timeOffset="83384.28">15346 7329 0,'0'0'0,"0"40"16,0-27-16,0 27 16,-13-14-16,13-13 15,0 0-15,-14-13 16,14 14-1</inkml:trace>
  <inkml:trace contextRef="#ctx0" brushRef="#br0" timeOffset="84100.73">15531 7078 0,'0'-14'0,"13"14"0,-13 14 16,0-1 0,0 0-16,0 0 15,-13 27-15,0-14 0,13-12 16,-13 25-16,13-25 15,-14 12-15,14 0 0,0-12 16,-13 12-16,13-13 16,-13-13 15,26-26-15,-13 13-16,0-27 15,0 0-15,0 14 0,13-40 16,1 53-16,-1-27 15,0 27-15,0-1 0,1-12 16,-1 13-16,0-1 0,13 1 16,-12 13-1,-1 0 1,-26 27 0,-1-1-16,14-13 0,-13 1 15,0-1-15,0 0 16,0 0-1,26-13 17,0 14-17,0-14-15,0 0 0,14 13 16,-1-13-16,-12 13 0,12 0 16,-13 0-16,-13 1 0,13-1 15,-13 0-15,0 14 16,0-14-16,-26 13 15,13-13-15,0 1 0,-14-1 16,14-13-16,0 0 0,-14 13 16,14-13-16,0 0 15,0-13 1,-1 13-16,14-13 16,14 13-1</inkml:trace>
  <inkml:trace contextRef="#ctx0" brushRef="#br0" timeOffset="84329.12">15875 7342 0,'13'13'16,"-26"1"-16,13 12 15,0 1-15,-13-1 16,13-13 0,-13-13-16,13 13 15,-14-13 1</inkml:trace>
  <inkml:trace contextRef="#ctx0" brushRef="#br0" timeOffset="84680.79">16179 6998 0,'0'0'0,"0"-13"16,0 26 15,0 27-15,-13 39-16,0-13 16,13 1-1,-13-15 1,13-38-1,0-1-15,0 0 0,-14-26 32,14 0-17,0-14-15</inkml:trace>
  <inkml:trace contextRef="#ctx0" brushRef="#br0" timeOffset="85026.89">16140 6972 0,'0'-13'15,"39"13"1,14 13 0,0 13-1,0 14 1,-27 0-16,1 13 15,-14-1 1,-26-12 0,-14 13-1,-12-27 1,-1 1-16,27-14 0,-14-13 16,14 0-1,0 0 1,0 0-16,13-13 15,0 0 1</inkml:trace>
  <inkml:trace contextRef="#ctx0" brushRef="#br0" timeOffset="85948.62">16576 6879 0,'0'0'0,"0"-13"0,-13 13 16,26 0 15,0-13-31,1 13 16,25 0-1,-25 0-15,25 13 16,-26-13-16,1 0 15,-1 0-15,-13 13 16,13-13 0,-26 0-1,13 27-15,-40-1 16,27-13 0,0 1-16,0-14 0,13 13 15,-14 0-15,1-13 16,13 13-16,0 0 15,13-13 17,-13 14-17,14-14-15,-1 0 32,-13 13-17,13-13 1,-13 13-1,13 0 1,-13 14 0,13-14-16,1 14 15,-14-14-15,13 40 16,-13-40-16,0 27 16,0-27-16,0 40 15,0-40-15,-13 0 16,-1 14-16,14-14 15,-26 0-15,26 0 0,-26-13 16,12 0-16,-12 0 31,26-13-31,-13 13 0,13-13 16</inkml:trace>
  <inkml:trace contextRef="#ctx0" brushRef="#br0" timeOffset="87608.91">13428 7607 0,'0'-13'16,"-14"-1"-1,14 1 1,0 0 93,0 13-93,-13 13 203,13 0-219,0 1 15,-13-1-15,13 0 0,0 0 16,-13 27 0,-1-27-16,14 14 15,0-14-15,-13 0 0,13 27 16,-13-27-16,13 0 0,0 14 15,0-14-15,-13-13 0,13 26 16,-13-12-16,13-1 16,0 0 15,0-26-15,0 0-1,0-1-15,13-39 16,-13 40-16,13-53 15,0 53 1,0-53-16,-13 52 16,14-38-16,-1 25 15,0 1 1,-13 12-16,0 1 16,13 13-16,-13 13 15,0 40 1,14-39-16,-14 65 15,0-66 1,13 67-16,13-14 16,-12-13-1,12 0 1,-13-27 0,0-13-1,14-26-15,-14-27 16,0-26-1,1 0 1,-1 0 0,-13 0-16,13 26 15,-13 14 1,0 12 0</inkml:trace>
  <inkml:trace contextRef="#ctx0" brushRef="#br0" timeOffset="88126.74">13772 7594 0,'0'-14'16,"0"28"-1,0 12 1,0 14-16,-14 26 16,1-53-16,13 40 15,0-40-15,-13 14 0,13 26 16,-13-40-16,13 13 16,0-12-1,0-28 1,0 1-16</inkml:trace>
  <inkml:trace contextRef="#ctx0" brushRef="#br0" timeOffset="88415.07">13798 7580 0,'13'-13'15,"0"13"-15,14 13 16,-27 1-16,40 12 15,-40-13 1,26 27-16,-26-14 16,-13 14-1,0-13 1,-1-14-16,-12 13 16,13-26-16,-1 13 0,-12-13 15,13 0 1,0 0 15,13-13-31,13 13 16</inkml:trace>
  <inkml:trace contextRef="#ctx0" brushRef="#br0" timeOffset="88700.64">14049 7766 0,'0'-14'16,"0"28"-1</inkml:trace>
  <inkml:trace contextRef="#ctx0" brushRef="#br0" timeOffset="88820.86">14023 7845 0,'-13'13'16,"26"-26"-16,-40 26 0,27 0 0</inkml:trace>
  <inkml:trace contextRef="#ctx0" brushRef="#br0" timeOffset="90233.23">14711 7567 0,'-13'-40'0,"-1"40"16,-12 0-1,13 0-15,-1 0 16,1 0-16,-40 14 0,40-14 16,-13 13-1,12 0-15,14 0 16,14 1-1,12 12 1,-13-26-16,14 13 16,-14 0-16,0 1 15,0-1-15,-13 0 16,0 0 0,-13 27-16,0-27 15,0 1-15,0-1 16,13 0-16,-14-13 31,28 0 0,-14 13-31,13-13 16,-13 13 0,13 1-16,-26 25 15,0 1 1,13-27-16,-14 27 15,14-27-15,-13 0 0,13 27 16,-13-27-16,13 1 0,0 25 16,0-26-16,0 1 15,13-1-15,0 13 16,1-26-16,-1 14 16,0-14-16,0 0 15,0 0-15</inkml:trace>
  <inkml:trace contextRef="#ctx0" brushRef="#br0" timeOffset="91236.86">15333 7845 0,'0'0'16,"-27"-66"-16,14 53 0,0-1 15,-1 14-15,-12-13 16,0 26-16,-1 1 16,14-1-16,0 0 15,-14 13-15,14-12 0,-14 25 16,27-25-16,-13 12 15,13 14-15,-13-27 0,13 40 16,13-27-16,27 14 16,-27-40-1,27 13-15,13-13 16,-14-26 0,1 13-1,-27-1 1</inkml:trace>
  <inkml:trace contextRef="#ctx0" brushRef="#br0" timeOffset="91478.21">15452 8017 0,'0'13'16,"0"0"0,-14 1-16,14-1 15,-13 0-15,-13 13 16,13-12 0,-1-1-16</inkml:trace>
  <inkml:trace contextRef="#ctx0" brushRef="#br0" timeOffset="91810.33">15637 7805 0,'0'0'0,"0"13"16,0 1-16,-13-1 0,13 13 16,-14-12-16,14 12 15,0-13-15,0 14 0,-13-1 16,13-13-16,0 1 16,0-1-16,13 0 0,1 0 15,12 1 1,-13-14-1,1 0-15,25-27 16,-26 27-16,1-13 0,12-14 16,-13 27-16,1-26 15</inkml:trace>
  <inkml:trace contextRef="#ctx0" brushRef="#br0" timeOffset="91985.46">15663 7911 0,'-13'0'16,"0"0"-16,26 0 15,14-13 1,-1 0 0,0-1-16,-12 1 15</inkml:trace>
  <inkml:trace contextRef="#ctx0" brushRef="#br0" timeOffset="92154.56">15663 7792 0,'-13'-13'0,"26"13"31,27-13-31,0 13 16,13 13-1,-40-13-15,13 13 16,-12 0-16,-1-13 0</inkml:trace>
  <inkml:trace contextRef="#ctx0" brushRef="#br0" timeOffset="92361.34">16060 7938 0,'0'39'0,"0"-26"15,0 1-15,-13 25 16,13-25-16,-13 12 16,13-13-16,0 0 0,-13 14 15,13-14 1,-14-13 0,1-13-1,13-14 1</inkml:trace>
  <inkml:trace contextRef="#ctx0" brushRef="#br0" timeOffset="92758.28">16298 7805 0,'14'-13'16,"-14"26"15,0 14-15,-14-1-16,1 27 15,13-26-15,0-1 16,0-13-16,0 0 0,0 1 16,0-1-16,0 0 31,13-26-16,-26 0-15</inkml:trace>
  <inkml:trace contextRef="#ctx0" brushRef="#br0" timeOffset="92911.88">16338 7766 0,'40'-27'15,"-14"14"-15,-13 13 0,14-13 16,-14 13-16,27 0 0,-14 0 15,-26 13 1,0 0 0</inkml:trace>
  <inkml:trace contextRef="#ctx0" brushRef="#br0" timeOffset="93070.45">16364 7845 0,'-13'0'16,"13"13"-1,27-13 1,-14 13-16,13-13 16,-12 0-16,-1 14 0,13-14 15,-12 0-15,-1 13 16</inkml:trace>
  <inkml:trace contextRef="#ctx0" brushRef="#br0" timeOffset="93276.9">16708 8004 0,'0'13'16,"0"0"-16,0 0 15,0 1-15,-13 25 16,13-26-16,-13 1 16,0-1-16,13 0 0,-13 0 15,13 1 1,-27-14-16</inkml:trace>
  <inkml:trace contextRef="#ctx0" brushRef="#br0" timeOffset="93728.91">17052 7779 0,'0'0'15,"14"-40"-15,-28 40 0,14-13 16,-13 0 0,0 26-16,-14 13 0,27-12 15,-13-1-15,-26 40 16,39-40-16,-14 40 15,1-27-15,13-12 0,0 25 16,13-12-16,-13-14 0,27 13 16,-14-12-16,0-1 0,27-13 15,-27 0-15,27-27 16,-27 27-16,14-26 16,-14 13-16,0-1 0,13-12 15,-12 26-15,-14-13 16,13 13-16,-13 13 47,0 0-47,0 0 31</inkml:trace>
  <inkml:trace contextRef="#ctx0" brushRef="#br0" timeOffset="93941.55">17079 7938 0,'0'-14'16,"13"14"15,14 0-31,-14 0 15,26 0 1,-25-13-16,25 13 16,-25 0-1,-1 0 1</inkml:trace>
  <inkml:trace contextRef="#ctx0" brushRef="#br0" timeOffset="94367.41">17436 8030 0,'13'13'15,"-13"1"1,0 12 0,0-13-16,0 14 15,0-14-15,-13 0 0,0 14 16,13-14 0,-13-13-1,13-13 1</inkml:trace>
  <inkml:trace contextRef="#ctx0" brushRef="#br0" timeOffset="94616.75">17687 7739 0,'0'0'0,"0"27"0,0-14 16,0 0-16,0 0 16,0 67-16,-13-67 15,13 40 1,0-27-16,-13 14 16,13-27-16</inkml:trace>
  <inkml:trace contextRef="#ctx0" brushRef="#br0" timeOffset="94766.35">17674 7964 0,'13'0'16,"1"0"-16,-1 0 16,0 0-16,14 0 15,-1-13-15,0 13 0,14-13 16,-27-1-16,14 1 15,-14 0-15</inkml:trace>
  <inkml:trace contextRef="#ctx0" brushRef="#br0" timeOffset="94940.88">17939 7752 0,'0'-39'16,"0"78"-16,0-65 16,-13 79-1,13-40-15,-14 27 16,14-14-16,-26 40 15,26-39-15,-13 12 16,13-12-16,-14-14 0,14 27 16,0-27-16,0 0 0,0 0 15</inkml:trace>
  <inkml:trace contextRef="#ctx0" brushRef="#br0" timeOffset="95139.36">18111 8096 0,'0'40'15,"-13"0"1,13-27-16,-14 13 16,14-12-16,-13-1 0,13 0 15,-13 0-15,0 0 16</inkml:trace>
  <inkml:trace contextRef="#ctx0" brushRef="#br0" timeOffset="95624.63">18455 7792 0,'13'-13'15,"13"13"1,41 0 0,-41 0-1,40 0-15,-53 0 16,14 0 0,-14 0-16,0 0 0,27 0 15,-27 0 1</inkml:trace>
  <inkml:trace contextRef="#ctx0" brushRef="#br0" timeOffset="95863">18706 7766 0,'-26'0'16,"26"13"-1,-14 13 1,14-13-16,0 14 15,0-14-15,0 0 0,0 40 16,0-39-16,-13-1 0,13 26 16,0-25-16,0-1 0,-13 13 15,13-12-15,-13 12 16,13-13 0,-14-13-16</inkml:trace>
  <inkml:trace contextRef="#ctx0" brushRef="#br0" timeOffset="96067.45">18508 8057 0,'0'0'0,"0"13"32,26-13-17,-13 0-15,27 13 16,-27-13-16,0 0 0,54 0 15,-54 0-15,13 0 16,-13 0-16,14 0 16,-14 0-16,0 0 31</inkml:trace>
  <inkml:trace contextRef="#ctx0" brushRef="#br0" timeOffset="96285.87">18984 8109 0,'0'14'15,"0"-1"1,0 0-16,0 0 16,-13 14-1,13-14-15,0 14 0,-14-27 16,14 13-1,-13-13 1,13-13 0</inkml:trace>
  <inkml:trace contextRef="#ctx0" brushRef="#br0" timeOffset="96550.16">19129 7792 0,'14'-13'16,"12"13"-16,-13 0 0,53-13 15,-39 13-15,13 0 16,-27 0-16,27 0 15,-27 0-15,13 0 0,-13 0 16,1 0-16,-1 13 31</inkml:trace>
  <inkml:trace contextRef="#ctx0" brushRef="#br0" timeOffset="96858.89">19354 7792 0,'-13'13'0,"0"0"16,13 1-16,0-1 15,0 13-15,0-12 16,0 12-16,0 1 16,0 12-16,-13-26 0,13 14 15,-14-1-15,14-12 0,-13-1 16,0 0-16,0 0 0,-14 0 15,14-13-15,0 14 16,0-14-16,-14-14 16,1-12-1,26 13-15,-14-14 16,14 14-16,0 0 16,14 13-16,-1-27 15,0 27-15</inkml:trace>
  <inkml:trace contextRef="#ctx0" brushRef="#br0" timeOffset="98059.11">19645 7594 0,'27'-14'47,"-14"14"-32,13 0-15,-12 0 16,-1 0-16,0 0 15,0 0-15,14 0 0,-14 0 16,0 0-16,1 0 16,-14 14-16,13-14 15,-13 13 1,-27 0 0,27 0-16,-26 0 15,13 1-15,13-1 0,-40 0 16,40 0-16,-27 1 15,27-1 1,-13-13-16,13 13 16,0 0-1,0 1 17,0-1-1,0 0 0,0 0 16,0 0-31,13 1-1,-13-1-15,14 0 16,12 14-1,-13-14-15,14 27 16,-27-27-16,13 13 16,-13-13-16,0 1 0,0 25 15,-13-12-15,0-1 16,-1-13-16,1 14 16,0-14-16,0-13 15,13 13-15,-14-13 16,1-13 31,13 0-32</inkml:trace>
  <inkml:trace contextRef="#ctx0" brushRef="#br1" timeOffset="135653.07">15042 7011 0,'0'-13'0,"0"26"78,-14 1-62,14-1-16,-13 13 15,13-12-15,-13 25 16,13-25-1,-13 25-15,-1-12 16,14-1 0,-13 1-1,13 12 1,0-26-16,0 1 16,0-1-1,0 0 1,0 0-1,0 1-15,0-1 16,0 0 0,0 0-1,0 1 1,-13-1 0,13-26-1,13 13 1,-13-14-16,13-12 15,-13 13-15,14-27 16,-14 27-16,13-1 0</inkml:trace>
  <inkml:trace contextRef="#ctx0" brushRef="#br1" timeOffset="135988.18">15081 6998 0,'0'-13'16,"13"13"-1,1 13 17,-1 27-17,-13-27-15,13 14 16,-13-14-16,13 27 15,-13-14-15,0 14 16,0-27-16,14 13 16,-14-12-16,0-1 15,0 0-15,0 0 16,0 0 0,0 1 15</inkml:trace>
  <inkml:trace contextRef="#ctx0" brushRef="#br1" timeOffset="136258.45">15002 7197 0,'0'-14'16,"13"14"-1,0-13 1,1 13 0,-1-13-16,13 0 15,-13 13-15,1 0 16,-1-13-16</inkml:trace>
  <inkml:trace contextRef="#ctx0" brushRef="#br1" timeOffset="136944.94">15505 7091 0,'0'-13'15,"0"26"32,0 0-31,-14 27-16,14-27 0,-13 27 15,13-27-15,0 0 16,0 14-16,0-14 0,0 0 16,0 0-16,0 14 15,-13-27-15,13 13 0,0 0 16,0-26 31,0 0-47,0-1 15,0 1 1</inkml:trace>
  <inkml:trace contextRef="#ctx0" brushRef="#br1" timeOffset="137838.22">15465 6998 0,'0'-13'15,"13"13"-15,-13-13 0,13 13 16,1-13-1,-1 13 1,0 0-16,0 0 0,-13-14 16,14 14-16,-1 0 0,0 0 15,0 0 1,0 0-16,1 0 16,-1 14-1,-13-1-15,13-13 0,-13 13 16,0 0-1,0 0 1,-26 14 0,26-14-16,-14 0 15,1-13-15,0 27 16,0-14 0,0-13-1,13 13 1,-14-13-16,14 14 15,-13-14 1,13 13 31,-13-13-31,26 0 30,0 0-30,1 13-16,12-13 31,0 0-31,1 13 16,-14 0 0,0-13-16,14 14 15,-14-1-15,0 0 16,-13 0-1,13 1-15,-13-1 0,14-13 16,-14 13-16,0 0 16,0 0-16,0 1 31,-14 12-15,-12 1-16,13-14 15,0-13-15,-27 13 16,27-13-16,-1 0 0,1 0 15,-13 0 1,-1-13-16,14 0 16,0-1-1,13-12 1,13-27 0,0 40-16</inkml:trace>
  <inkml:trace contextRef="#ctx0" brushRef="#br1" timeOffset="140440.29">13824 1244 0,'0'-14'0,"-13"1"16,26 0-16,-13 0 15,0-1 17,0 28-17,-13-1-15,13 27 16,0-27-16,0 66 16,0-66-16,-13 54 15,13-54-15,0 26 16,-13-25-16,13 12 15,0-13 1,-13-13-16,13-13 31,0-13-15</inkml:trace>
  <inkml:trace contextRef="#ctx0" brushRef="#br1" timeOffset="140788.35">13785 1177 0,'13'-13'16,"0"13"-16,0 0 16,14-13-1,-14 13-15,0 0 0,40 13 16,-53 0-16,27-13 15,-27 14-15,0 12 16,0-13 0,0 14-16,-13-14 0,-1 0 15,1 14-15,0-14 16,0 0-16,-14 0 16,14-13-16,13 14 0,-27-1 15,14-13-15,0 0 31,26-13 1</inkml:trace>
  <inkml:trace contextRef="#ctx0" brushRef="#br1" timeOffset="142584.23">15968 1244 0,'13'-27'31,"-13"40"-15,0 1-1,0-1-15,-13 40 16,13-40-16,0 27 15,0-1-15,0-25 16,0 25-16,0-26 16,0 1-1</inkml:trace>
  <inkml:trace contextRef="#ctx0" brushRef="#br1" timeOffset="142914.93">15994 1230 0,'0'-13'15,"-13"13"-15,26 13 16,-13 1 0,0-1-16,13 0 0,1 40 15,-14-40-15,26 27 16,-26-27-1,13 14-15,0-27 16,-13 13 0,14-26-1,-1-14 1,-13 14-16,0 0 0,13-27 16,-13 27-16,0-1 0,0-12 15,0 13-15,0 0 16,0-1-16,0 1 15,13 13 1</inkml:trace>
  <inkml:trace contextRef="#ctx0" brushRef="#br1" timeOffset="143215.32">16219 1230 0,'0'14'16,"0"-1"-1,0 0-15,0 13 16,0-12-16,0-1 15,0 40-15,0-40 16,0 40-16,-13-40 0,13 0 16,0 1-16,0-1 15,0-26 17,0-1-32</inkml:trace>
  <inkml:trace contextRef="#ctx0" brushRef="#br1" timeOffset="143468.74">16245 1191 0,'14'0'16,"-1"0"-16,0 0 16,0 26-16,1-26 15,-14 13-15,0 1 16,-14 25-1,1-39-15,-13 27 0,-1-14 16,14 0 0,0-13-16,-1 0 0,1 0 15,13 13-15,-13-26 32</inkml:trace>
  <inkml:trace contextRef="#ctx0" brushRef="#br1" timeOffset="145588.95">13758 2143 0,'-13'0'15,"-13"13"-15,12 14 16,14-14-16,-13 40 15,13-27-15,-13 1 16,13-14-16,0 27 16,0-27-16,0 0 15,0 0-15,-13-13 16,26 14 0,-13-28-16</inkml:trace>
  <inkml:trace contextRef="#ctx0" brushRef="#br1" timeOffset="145910.7">13719 2077 0,'0'0'0,"13"0"15,0 0-15,27 13 16,-27-13-16,13 27 15,-12-14 1,-1 13-16,-13-12 16,-13 25-1,-1-39-15,1 27 16,0-27-16,-13 13 16,12 0-16,-12-13 15,13 0 1,-1-13 15,28 13-31</inkml:trace>
  <inkml:trace contextRef="#ctx0" brushRef="#br1" timeOffset="148288.6">16682 2037 0,'0'-13'16,"0"26"15,0 14-15,-13-1-16,13-13 0,0 14 16,0-14-16,0 0 15,0 1-15,0-1 16,0 0 15,0-26-15,0 0-16</inkml:trace>
  <inkml:trace contextRef="#ctx0" brushRef="#br1" timeOffset="148598.32">16669 2024 0,'-13'-26'0,"26"52"0,-13-52 16,0 39 15,13 0-31,0 0 16,0 27-16,1-27 0,-1 0 15,0 14-15,0-27 16,1 13-16,-1 0 16,0-13-16,0 0 0,14-13 15,-14 0 1,-13 0-16,0-1 15,13-12-15,-13 13 16,0-40-16,0 26 16,0 14-1,0 0 17</inkml:trace>
  <inkml:trace contextRef="#ctx0" brushRef="#br1" timeOffset="148888.56">16933 1945 0,'14'0'16,"-14"13"-1,0 0 1,13 14 0,-13-14-16,0 0 0,0 14 15,0-14-15,-13 40 16,13-40-16,0 13 16,0-12-16,0-1 15</inkml:trace>
  <inkml:trace contextRef="#ctx0" brushRef="#br1" timeOffset="149146.87">16999 1892 0,'14'0'15,"-1"0"-15,-13 13 0,13 0 16,0-13-16,1 27 16,-1-27-16,-13 13 0,13 0 15,-13 0-15,13 1 0,-13-1 16,-13 0-16,0 14 16,0-14-16,-27 0 15,27-13 1,-1 0-1</inkml:trace>
  <inkml:trace contextRef="#ctx0" brushRef="#br1" timeOffset="150937.48">13930 2910 0,'-13'0'15,"0"0"1,0 40 0,13-27-16,0 1 0,0 25 15,0-26 1,0 40-16,0-39 15,0 12-15,0-13 16,0 1-16,0-1 16,-14-13-16,14-13 15</inkml:trace>
  <inkml:trace contextRef="#ctx0" brushRef="#br1" timeOffset="151250.43">13877 2831 0,'14'0'0,"-1"0"16,0 13 0,0 1-16,14-1 15,-14-13-15,0 26 16,-13-13-16,13-13 15,-26 27 1,0-14 0,13 0-16,-40 1 15,27-14-15,0 13 16,0-13-16,-1 0 16,28 0 15</inkml:trace>
  <inkml:trace contextRef="#ctx0" brushRef="#br1" timeOffset="152311.01">13917 3598 0,'0'-13'0,"0"0"16,0 0-1,0 26 17,0 27-17,-13 26-15,13-13 16,0-40-16,-13 13 15,13-12-15,0-1 16,0 0-16,0 0 16</inkml:trace>
  <inkml:trace contextRef="#ctx0" brushRef="#br1" timeOffset="152617.23">13917 3519 0,'13'-13'15,"1"13"-15,12 13 16,-13-13-16,0 13 16,14 0-1,-14-13-15,-13 14 16,0-1-16,0 0 15,-26 14-15,26-14 16,-14-13-16,1 26 16,0-26-16,0 0 0,0 13 15,-1-13-15,1 0 0,0 0 16,0 0 15,26 0-15</inkml:trace>
  <inkml:trace contextRef="#ctx0" brushRef="#br1" timeOffset="154493.09">13639 4260 0,'-13'0'16,"0"13"-1,13 13 1,-13-12-16,13-1 0,0 13 16,0-12-16,0-1 15,0 13 1,-14 1-16,14-14 16,0 0-1,-13-13 1</inkml:trace>
  <inkml:trace contextRef="#ctx0" brushRef="#br1" timeOffset="155005.07">13600 4220 0,'13'0'31,"-13"27"-15,13-14-16,-13 0 0,13 13 15,0-12-15,-13-1 0,14 27 16,-1-40-16,-13 26 16,13-13-16,-13 1 15,13-14 1,-13-14 15,0-25-15,0 25-16,0-12 15,0 13-15,0-1 0,0-12 16,0 13-16,0 0 16,0-1-1,0 1 1,14 13-16,-14-13 0</inkml:trace>
  <inkml:trace contextRef="#ctx0" brushRef="#br1" timeOffset="155245.03">13798 4180 0,'0'14'15,"13"-1"1,-13 27-16,0-27 16,0 13-16,0-13 15,0 1-15,0 25 16,0-25-16,0 12 16,0-13-16,0 1 31</inkml:trace>
  <inkml:trace contextRef="#ctx0" brushRef="#br1" timeOffset="155522.29">13811 4167 0,'13'-13'15,"1"26"1,-1-13-1,13 13-15,-12-13 0,-1 14 16,0-1-16,0-13 16,1 26-16,-14-12 15,-27 12 1,14-13 0,-14 0-1,14 1-15,0-14 16,0 0-1,13-14 1</inkml:trace>
  <inkml:trace contextRef="#ctx0" brushRef="#br1" timeOffset="156826.57">16166 4260 0,'-13'-13'16,"0"26"15,13 0-31,-14 13 16,14-12-16,0-1 0,0 13 15,0-12 1,-13-1-16,13-26 47,0-1-47</inkml:trace>
  <inkml:trace contextRef="#ctx0" brushRef="#br1" timeOffset="157120.79">16113 4180 0,'0'-13'16,"0"26"0,0 14-1,13 13-15,1-14 16,-14 0-16,13-12 0,0 12 16,-13-13-16,26 14 15,-12-27-15,-1 13 16,0-13-16,14-13 15,-14 0-15,-13-1 16,13-12-16,0 13 0,-13-14 16,0 1-16,0 13 0,0-1 15,0 1-15,0-27 16,0 27-16,0 0 16,0 0-1</inkml:trace>
  <inkml:trace contextRef="#ctx0" brushRef="#br1" timeOffset="157382.1">16417 4128 0,'0'13'31,"0"0"-31,0 0 16,0 0-16,0 14 0,0-14 15,0 0-15,0 1 0,0 12 16,0 0-16,0-12 0,-13-1 16,13 0-16,0 0 31,0-26-16</inkml:trace>
  <inkml:trace contextRef="#ctx0" brushRef="#br1" timeOffset="157650.88">16391 4075 0,'13'-14'16,"0"14"-16,14 14 15,-27-1-15,26 0 16,-12-13-16,-1 13 16,-13 1-16,13-1 0,-13 0 15,0 0-15,0 0 16,-13 1-16,-14 12 16,14-26-16,0 13 15,0-13-15,-1 0 16,1-13-1,0 13-15</inkml:trace>
  <inkml:trace contextRef="#ctx0" brushRef="#br1" timeOffset="159208.01">15756 3519 0,'0'-13'31,"13"13"47,-13 39-62,0-12-16,-13 13 16,13-27-16,-13 26 15,13-25-15,-14 12 16,14-13 0,0 1-16,0-28 46,0-12-30,0 13-16,0-1 0,0 1 16,14-66-16,-14 66 15,0-27 1,0 27-16,13-27 0,-13 27 16,0 26 15,13 13-16,-13-12-15,13 12 16,-13 1-16,14-14 16,12 40-16,-26-40 15,27 13-15,-14-12 16,0-1 0,0-26-1,14-27 1,-27 0-1,0 1-15,0 25 16,0-12 0,0 13-1</inkml:trace>
  <inkml:trace contextRef="#ctx0" brushRef="#br1" timeOffset="159451">15954 3492 0,'14'0'15,"-14"14"1,0 12 0,0-13-16,0 40 15,-14-26-15,14-1 16,0 14-1,-13-27-15,13 0 16,0 1 15,0-28-31,0 1 16</inkml:trace>
  <inkml:trace contextRef="#ctx0" brushRef="#br1" timeOffset="159718.16">15968 3466 0,'13'0'15,"-13"13"-15,13-13 16,0 13-16,1 1 16,-1-14-16,-13 13 0,26 0 15,-26 0 1,-13 1-1,-13-1 1,-1 0 0,14 0-1,0-13 1</inkml:trace>
  <inkml:trace contextRef="#ctx0" brushRef="#br1" timeOffset="161866.79">16563 2897 0,'0'-13'0,"13"13"47,-13 26-32,0-12-15,0 12 0,-13-13 16,13 14-16,0-14 0,-13 0 15,13 0-15,0 1 0,-14-1 16,14-40 31,0 14-31,0-26-1,0-14-15,14 0 16,-14 40-16,13-14 15,-13 14 17,13 26-17,-13 0-15,13 14 16,1-14-16,-14 0 0,13 14 16,0-14-16,-13 0 0,27 0 15,-14-13 1,0 0-1,0-39 1,-13 25 0,0-12-16,0 13 15,0-14-15,0 14 16,13-13 0</inkml:trace>
  <inkml:trace contextRef="#ctx0" brushRef="#br1" timeOffset="162129.35">16775 2765 0,'13'0'16,"-13"13"-1,0 0-15,13 27 16,-13-27-16,0 14 16,0-14-16,-13 40 15,13-40-15,0 14 16,0-14-16,-13 0 16,13 0-16,0 0 15,0-26 1</inkml:trace>
  <inkml:trace contextRef="#ctx0" brushRef="#br1" timeOffset="162437.04">16801 2752 0,'13'-14'15,"1"14"-15,-1 0 0,0 0 16,0 0-16,14 14 16,-14-14-16,0 13 15,0-13 1,-13 13-16,-13 0 16,-13 14-1,12-14-15,1 0 16,0-13-16,0 14 0,0-14 15,13 13-15,-14-13 0,1 0 16</inkml:trace>
  <inkml:trace contextRef="#ctx0" brushRef="#br1" timeOffset="193647.91">12502 4564 0,'-14'0'16,"-12"13"-16,39-13 46,14 14-30,-14-14-16,26 0 16,-25 0-16,12 0 15,27 0-15,13 0 16,-13 0 0,-26 0-1,-1 0 1,-13 0-1</inkml:trace>
  <inkml:trace contextRef="#ctx0" brushRef="#br1" timeOffset="194030.88">12832 4458 0,'-13'0'15,"26"0"1,1 13 0,-1 1-16,0-1 15,0 0-15,14 0 16,-14 1-16,13 12 15,-26-13-15,14 1 16,-14-1 0,-14 0-16,14 0 15,-26 14-15,13-27 16,-27 26-16,27-13 16,-14 1-16,1-14 0,13 13 15,-1-13-15,1 0 16,26-13-1,1-1 1,-1 14-16</inkml:trace>
  <inkml:trace contextRef="#ctx0" brushRef="#br1" timeOffset="196258.85">11007 4339 0,'-14'0'15,"28"13"17,25-13-32,-12-13 0,-1 13 15,27 0-15,-26-13 16,-1 13-16,27-13 16,-27 13-16,1 0 0,13-14 15,-14 14-15,-13 0 0,1 0 16,-1 0-16,0 0 15</inkml:trace>
  <inkml:trace contextRef="#ctx0" brushRef="#br1" timeOffset="196549.6">11311 4313 0,'-13'13'16,"-1"0"-16,14 0 0,0 14 16,-13-14-16,13 0 0,0 40 15,-13-40-15,13 40 16,0-39-16,-13 12 0,13-13 16,0 53-16,-13-52 15,13 25-15,-14-25 16,14-1-16,-13-13 15,13 13 1,0-26 0</inkml:trace>
  <inkml:trace contextRef="#ctx0" brushRef="#br1" timeOffset="197075.24">11549 4339 0,'0'-13'15,"0"26"1,0 14 0,0 12-16,-13-25 0,13 38 15,0-25-15,-13 39 16,13-39-16,-14-1 0,14 14 15,0-14-15,-13-13 0,13 27 16,0-27-16,0 0 16,0 14-16,-13-40 31</inkml:trace>
  <inkml:trace contextRef="#ctx0" brushRef="#br1" timeOffset="197437.28">11509 4326 0,'0'0'0,"0"-13"0,14 13 32,-1 0-17,0 13-15,27 0 16,-27 0-16,0-13 0,40 40 15,-26-27-15,-1 14 16,-13-14-16,14 40 16,-14-40-16,0 27 15,-13-14-15,0 1 0,-13 12 16,-13-12-16,-1 13 16,14-27-16,-40 26 15,40-25-15,-27-1 16,27 0-16,-27 0 15,27-13-15,0-13 16,13 0 0,0 0-1,13-14 1</inkml:trace>
  <inkml:trace contextRef="#ctx0" brushRef="#br1" timeOffset="210589.08">11165 3413 0,'0'0'0,"-13"0"0,-13-13 16,12 13-16,1 0 15,0 0 1,0 0-1,0 0 1,26 0 31,26 0-31,-12 0-16,26 0 15,-27 0-15,93 0 16,-79 13-16,53-13 15,-54 0-15,1 0 0,66 0 16,-66 0-16,13 13 0,39-13 16,-39 0-16,66 14 15,-79-14-15,26 0 16,-40 13-16,41-13 16,-41 0-16,0 13 15,-12-13-15,-1 0 16,0 0 15,0-13 0,-26 13-15,13-13 0</inkml:trace>
  <inkml:trace contextRef="#ctx0" brushRef="#br1" timeOffset="-213776.35">1667 5728 0,'0'13'93,"13"-13"-77,0 0 0,1 0-1,-1 0 1,0 0-16,13 0 16,-12 0-16,-1-13 15,0 13 1,0 0-1,1 0-15,-1 0 16,13 0-16,-12 0 0,-1 0 16,26 0-1,-12 0-15,13 0 16,-27 0-16,27 0 16,-27 0-16,40 0 15,-40 0-15,0 0 16,27 0-1,-27 0-15,40-13 0,-40 13 16,0 0-16,27 0 16,-27 0-16,27 0 15,-27 0-15,27 0 16,-27 0-16,27 0 16,-14 0-16,-12 0 15,-1 0-15,13 0 16,1 13-16,-14-13 0,27 0 15,-27 0-15,13 13 16,-12-13-16,25 0 16,-12 0-16,-1 14 15,-13-14-15,14 0 16,-14 0-16,0 0 0,27 13 16,-14-13-16,-12 0 0,12 0 15,-13 0-15,14 0 16,-14 0-16,40 13 15,-40-13-15,0 0 0,14 0 16,-14 0-16,14 13 0,12-13 16,-26 0-16,27 14 15,-27-14-15,1 0 16,12 0-16,-13 0 16,14 0-16,12 13 0,-25-13 15,39 13 1,-27-13-16,14 0 0,-27 0 15,13 0-15,14 13 16,-13-13-16,-14 0 0,53 0 16,-40 14-16,14-14 15,-27 0-15,14 0 0,12 0 16,-12 13-16,-14-13 0,53 0 16,-39 0-16,12 0 15,-12 0-15,-14 0 16,53 13-16,-52-13 15,25 0-15,-12 0 16,-14 0-16,27 0 0,-14 0 16,0 0-16,14 0 15,-27 0-15,1 0 0,39 0 16,-40 0-16,40 0 16,-40 0-16,13 0 0,14 0 15,-27 0-15,53 0 16,-52 0-16,39 0 15,-27 0-15,0 0 16,1 0-16,-14 0 0,40 13 16,-26-13-16,12 0 15,-26 0-15,40 0 16,-39 0-16,12 0 0,14 0 16,-14 0-16,14 0 15,-14 0-15,1 0 0,26 0 16,-40 0-16,13 0 0,54 0 15,-54 0-15,1 0 0,39-13 16,-40 13-16,27 0 16,-26-13-16,-1 13 15,40 0-15,0-13 16,-52 13-16,25 0 16,14 0-16,-26-14 0,-1 14 15,27 0-15,-26 0 0,-1-13 16,53 13-1,-52 0-15,39 0 0,-53 0 16,27-13-16,39 13 16,-52 0-16,52 0 15,-52 0-15,52 0 16,-53-13-16,54 13 16,-54 0-16,27 0 15,-26-14-15,12 14 16,-25 0-16,12 0 0,0 0 15,-12 0-15,-1 0 0,0 0 16,0 0-16,1 0 16,-1 0 15,0 0 0,-13-13 0,13 13-15,-26 0 15,0 0 1,0 0-17,-1 0 1,-12 0-1,13 0-15,-1 0 16,-25 0-16,26 0 16,-67-13-16,67 13 15,-13 0 1,-1 0-16,14 0 0,-14-13 0,-12 13 16,12 0-16,-26 0 15,40 0-15,-27 0 16,27 0-16,-13 0 0,-14 0 15,27 0-15,-53 0 16,39 0-16,1-14 16,-1 14-16,1 0 15,13 0-15,-14-13 0,1 13 16,12 0-16,-12 0 0,-14-13 16,14 13-16,-14-13 15,27 13-15,0 0 16,-40-13-16,26 13 15,-12 0-15,25 0 16,-12 0-16,13 0 0,-14 0 16,1 0-16,13 0 0,-54 0 15,54 0-15,-53 0 16,40 0-16,-14 0 16,13 0-16,1 0 0,-40 0 15,39 0-15,-39 0 16,40 0-16,-27 0 15,40 0-15,-40 0 16,26 0-16,-39 0 16,40 0-16,-27 0 15,13 0-15,-13 0 16,40 0-16,-67 0 16,54 0-16,-27 0 15,40 0-15,-40 0 16,27 0-16,-14 0 15,-13 13-15,40-13 0,-14 0 16,1 0-16,-14 0 16,14 0-16,12 0 0,-25 0 15,12 0-15,14 0 0,-40 0 16,40 0-16,-14 0 0,-12 0 16,26 0-16,-14 0 0,-13 0 15,14 0-15,-1 0 0,-12 0 16,12 0-16,1 0 0,-40 0 15,39 0-15,-12 0 16,12 0-16,1 0 16,-27 0-16,26 0 0,1 0 15,-27 0-15,26 0 0,14 0 16,-93 0 0,80 0-16,-27 0 15,0 0-15,0 13 16,40-13-16,-66 0 15,65 0-15,-39 13 16,40-13-16,-13 0 0,-14 0 16,14 0-16,-1 13 0,-13-13 15,27 0-15,-13 0 0,-27 14 16,26-14-16,-12 0 16,25 0-16,-12 0 15,0 0-15,12 0 0,-39 0 16,40 0-16,-40 13 15,40-13 1,-40 0-16,13 13 16,14-13-16,13 0 15,-1 0-15,-25 0 16,26 0-16,-27 0 16,27 0-16,-27 0 15,13 0-15,-12 0 16,26 0-16,-1 0 15,1 0-15,-27 0 16,27 0 0,-13 0-16,13 0 15,-1 0-15,1 0 16,0 0-16,0 0 16,-1 0-1,1 0 1,0 0 15,26 0-15,-13 13-1,13-13-15,14 0 16,-14 0-16,40 14 16,-27-14-16,1 0 15,-1 13-15,1-13 0,12 0 16,-12 0-16,-1 13 0,41-13 15,-41 0-15,27 0 16,-40 0-16,14 0 0,26 0 16,-1-13-16,41 13 15,-53-13-15,52 13 16,-52 0-16,26-14 16,-26 14-16,-14 0 15,80 0-15,-53 0 16,-26 0-16,39 0 15,-27 0-15,-12 0 0,39 0 16,0 0-16,-26 14 0,13-14 16,-14 0-16,-12 0 0,39 13 15,-40-13-15,1 0 16,66 13-16,-67-13 16,53 0-16,1 13 15,-1-13 1,14 14-1,-27-14 1,0 0 0,13 0-16,14 0 15,-14 0 1,14 0 0,-14 0-1,1 0 1,12 0-16,14 13 15,-66-13-15,0 0 16,-27 0-16,13 0 16,40 0-16,-39 0 15,39 13-15,27-13 16,-67 0-16,40 0 16,-39 0-16,-1 0 0,53 0 15,-12-13-15,12 13 16,-39 0-16,13-13 15,-14 13-15,-12 0 0,39 0 16,-40 0-16,1 0 16,39 0-16,-40-14 15,14 14-15,0 0 0,-14 0 16,-13 0-16,54 0 16,-41 0-16,1 0 0,25 0 15,-25 0-15,13 0 0,13 0 16,-27 0-16,93 14 15,-92-14-15,25 0 16,-25 0-16,-1 0 0,1 0 0,-1 0 16,1 0-16,12 0 15,14 13-15,-26-13 0,12 0 16,-25 0-16,39 0 16,-40 0-1,13 0-15,-12 0 16,-1 0-1,-13-13 17,-13 13-17,-14 0 1,14-14-16,0 14 0,-1 0 16,-12-13-16</inkml:trace>
  <inkml:trace contextRef="#ctx0" brushRef="#br1" timeOffset="-197846.29">13388 1244 0,'13'0'16,"-13"-14"15,0 1-15,-13 0-1,0 13 1,-1 0-16,1 0 0,-26 13 16,12 0-16,14 1 0,-27-1 15,27 0-15,0-13 16,-27 26-16,14-12 0,12-1 16,-25 13-16,12-12 15,14-1-15,-40 40 16,40-40-16,-27 27 15,27-27-15,-27 40 16,40-40-16,-26 27 16,26-27-16,-13 27 15,13-27-15,26 27 16,0-14 0,1 0-1,-1-26-15,-12 14 0,25-1 16,-25 0-16,12-13 0,0 27 15,1-27-15,26 26 16,-40-13-16,40 14 16,-53-14-16,26 13 15,-26-12-15,14 12 16,-28 1 0,1-1-16,0-13 0,0 1 15,-27 38-15,27-38 16,-40 25-1,40-25-15,-14 25 16,1-26-16,13 1 0,-27 12 16,27-13-16,-14 14 15,14-14-15,-14 14 16,14-27 0,13 13-16,13 0 31,1-13-16,-1 0-15,40-13 16,-40 13 0,0 0-1,27 13 1,-40 13-16,13-12 16,-13-1-16,0 13 15,0-12-15,0-1 0,-13 40 16,13-40-16,-13 13 0,13 14 15,0-13-15,0-14 16,-13 40-16,13-27 0,0-13 16,-14 40-16,14-26 0,-13-1 15,13 1-15,-13 65 16,13-65-16,-13 52 16,13-52-16,-14 39 15,14-40-15,-13 27 16,13-26-16,0-1 0,-13 40 15,13-39-15,0-1 0,-13 53 16,13-39-16,-14 40 16,14-54-16,0 53 15,0-65 1,0 52-16,0-40 16,14 80-16,-1-93 15,-13 27-15,13-14 16,0-12-16,1 52 15,-1-53-15,0 14 16,0-14-16,14 13 0,-14-26 16,0 13-16,27 1 15,-27-1-15,14-13 16,-14 13-16,0-13 16,0 0-1,-13-13 1,0 0-16,-13-14 15,13 1-15,0 13 0,0-1 16</inkml:trace>
  <inkml:trace contextRef="#ctx0" brushRef="#br1" timeOffset="-196658.68">11364 2130 0,'0'-13'31,"13"26"-15,-13 13-16,0-12 15,-13 78-15,13-39 16,-13-26-16,-1 52 16,1-66-16,0 40 15,13-40-15,-27 27 16,14-27-16,0 0 16</inkml:trace>
  <inkml:trace contextRef="#ctx0" brushRef="#br1" timeOffset="-196310.61">11298 2064 0,'0'0'16,"53"-13"-16,-40 13 0,40 13 15,-40 0-15,0-13 0,40 26 16,-13 1 0,-27-14-16,0 27 15,1-27-15,-14 13 16,-14 27-16,1-39 0,-27 25 16,27-25-1,-13 12-15,-27-13 16,40 0-16,-40-13 15,39 0 1,1-13 0,26 13-1,1-26-15</inkml:trace>
  <inkml:trace contextRef="#ctx0" brushRef="#br1" timeOffset="-196066.03">11695 2143 0,'0'-13'15,"0"26"-15,0 0 16,0 14 0,0-1-16,-14 27 15,1-26-15,13-1 0,-13 27 16,0-27-16,13 1 0,-27 52 15,14-65-15,13 25 16,-13-26-16,0 14 16,13-40-1</inkml:trace>
  <inkml:trace contextRef="#ctx0" brushRef="#br1" timeOffset="-195755.86">11668 2103 0,'27'14'15,"-14"-1"-15,0 0 0,14 14 16,-14-14-16,0 13 0,13 14 16,-26-27-16,14 14 15,-1 39-15,-13-40 16,0 1-16,-13 12 15,-14 28-15,-26-15 16,-13 1 0,13-26-1,0-14 1,40-13 0,0-13-16,13-14 0,0 14 15,13-13-15,0-1 0,1 14 16</inkml:trace>
  <inkml:trace contextRef="#ctx0" brushRef="#br1" timeOffset="-178006.13">18547 1508 0,'0'-13'15,"-13"0"-15,13-1 16,0 41-1,0 13 1,0-1 0,-13 27-16,13-39 15,-13 39-15,13-40 16,0 1-16,0-14 16,0 0-16,0 14 15,0-14-15,0 0 16</inkml:trace>
  <inkml:trace contextRef="#ctx0" brushRef="#br1" timeOffset="-177619.58">18534 1416 0,'27'-53'15,"-27"39"-15,13 1 16,0 13-16,0 0 15,14 13-15,26 14 16,-40-14-16,13 14 16,-26-14-16,0 40 15,0-40 1,-26 53-16,13-53 16,-27 40-16,27-40 15,-27 27-15,27-27 16,-14 1-16,27-1 15,-13-13-15,0 13 16,26 0 15,14 0-31,-1 14 16,0-27 0,-26 13-16,27 0 15,-14-13-15,-13 14 0,13-14 16,1 0-16</inkml:trace>
  <inkml:trace contextRef="#ctx0" brushRef="#br1" timeOffset="-177422.1">18785 1773 0,'0'13'15,"0"13"1,0-12-16,0 25 15,0-25-15,0 12 16,0-13-16,0 0 16,0 14-16,0-14 15,14-13-15</inkml:trace>
  <inkml:trace contextRef="#ctx0" brushRef="#br1" timeOffset="-173915.37">19407 1349 0,'-39'-26'0,"25"39"16,-12 14-16,26-14 15,-13 27-15,-1-14 0,1 53 16,0-39-16,13 26 15,0-53-15,0 14 16,13 52-16,-13-39 0,13-14 16,1 14-16,-14-13 15,39 25-15,-39-38 16,27-1-16,-14-13 0</inkml:trace>
  <inkml:trace contextRef="#ctx0" brushRef="#br1" timeOffset="-173254.93">19698 1455 0,'0'-26'0,"0"13"15,0 26 1,-13 13-1,13-13-15,-13 40 16,13-39-16,-13 12 0,-1 40 16,1-39-16,0-1 15,13 1-15,-13-14 0,13 13 16,0-13-16,-14 1 16,28-14-16,-14-14 15,0 1-15,13-26 16</inkml:trace>
  <inkml:trace contextRef="#ctx0" brushRef="#br1" timeOffset="-173068.46">19659 1429 0,'13'-40'15,"-13"27"-15,13 13 16,0 26 0,-13 14-1,13-27-15,-13 14 0,14 12 16,-14-12-16,0-1 0,13 14 15,-13-14-15,13 1 16,-13-1-16,0-12 0,13-1 16</inkml:trace>
  <inkml:trace contextRef="#ctx0" brushRef="#br1" timeOffset="-172897.16">19659 1627 0,'0'0'16,"13"0"-1,0 0-15,0 0 0,53 0 16,-52-13-16,25 13 16,-25 0-16,-1 0 15</inkml:trace>
  <inkml:trace contextRef="#ctx0" brushRef="#br1" timeOffset="-172283.8">19989 1495 0,'0'13'16,"0"0"-1,0 1-15,-13 39 0,13-27 16,0 0-16,-13 14 0,13-27 16,0 1-16,-13 38 15,13-38-15,-14-14 16,14-27 0,0 14-1,0-13-15,0 12 16,14-78-16,12 26 15,0 13 1,14 0 0,-13 40-1,-14-1 1,0 28-16,-13 12 16,-26 14-1,12-14 1,14-13-16,-13 1 0,0-1 15,0-13-15,13 13 0,-14-13 16,14 13 0,27 1-1,-1-1-15,-12-13 16,12 13-16,-13 0 0,1-13 16,-1 13-16,0 1 15,0-1-15,0 0 16,-13 0-16,0 1 15,-39 25-15,26-26 16,-1-13-16,-25 27 16,25-27-16,-25 13 15,25-26 1,14 0 0,14-1-16</inkml:trace>
  <inkml:trace contextRef="#ctx0" brushRef="#br1" timeOffset="-172016.63">20426 1442 0,'-40'0'16,"27"0"-16,0 13 0,-27 14 15,27-1-15,0-13 0,-14 40 16,14-26-1,13 12-15,0 14 16,13-39-16,14 12 16,-14-13-16,0 0 0,27 1 15,-27-14-15,13 0 0,1-14 16,-1 1-16,-12 13 16,25-39-16,-26 25 15,1 14-15</inkml:trace>
  <inkml:trace contextRef="#ctx0" brushRef="#br1" timeOffset="-171724.92">20651 1296 0,'0'-13'15,"0"26"1,26 14-1,-13-1-15,1 14 16,-1-13-16,0 25 16,-13-25-16,13-1 0,-13 27 15,0-39-15,0 12 0,-13 40 16,0-39-16,0-1 0,-1 27 16,1-40-16,-13 14 0,-1-1 15,14-13-15,-13 1 0,-1-1 16,1-13-16,12 0 0,-12 0 15,13 0-15,0 0 16</inkml:trace>
  <inkml:trace contextRef="#ctx0" brushRef="#br1" timeOffset="-170680.8">18428 2342 0,'0'-14'16,"-13"14"-16,0 14 16,13 25-1,-13-12-15,13-1 0,-14 27 16,14-26-16,-13 12 0,0 14 15,13-26-15,-13-1 16,-1 14-16,14-27 16,-13 27-16,13-27 15</inkml:trace>
  <inkml:trace contextRef="#ctx0" brushRef="#br1" timeOffset="-170316.14">18389 2355 0,'0'0'16,"52"-66"-16,-25 52 15,-14 1-15,0 13 0,14 0 16,-14 13-16,0 1 16,-13-1-16,14 13 0,-14 1 15,0-14-15,-14 27 0,1-14 16,0 1-16,13-14 0,-27 27 15,14-27-15,0 0 0,-14 13 16,14-26-16,0 14 0,-13-14 16,26 13-16,0-26 15,13 13 1,13 0 0,1 13-1,-14-13-15,13 26 16,-12-12-16,-1-14 0,13 26 15,-26-13-15,14 1 0,-14 12 16,13-13-16,0 14 16,-13-14-1</inkml:trace>
  <inkml:trace contextRef="#ctx0" brushRef="#br1" timeOffset="-169999.24">18693 2580 0,'26'-27'16,"-13"27"-1,1 0-15,-1 13 16,-13 14 0,0-14-16,-13 27 15,13-27-15,-27 40 16,27-40-16,-13 14 15,0-14-15,13 0 0,-13 14 16,13-14 0,26-13-1,-13 0-15,14 0 16,-14-13-16,27-1 16,-40 1-16,26 0 15,-13 0-15,1 13 0,-1-27 16,0 27-16</inkml:trace>
  <inkml:trace contextRef="#ctx0" brushRef="#br1" timeOffset="-169552.43">19341 2196 0,'-13'-13'16,"0"26"0,-1 27-1,1-14-15,0 1 0,0 39 16,-1-27-16,1 41 15,0-40-15,13-1 0,-13 41 16,13-54-16,0-13 0,13 53 16,-13-39-16,13-1 0,0 1 15,14-14-15,-1 0 16,-12-13-16</inkml:trace>
  <inkml:trace contextRef="#ctx0" brushRef="#br1" timeOffset="-168927.18">19698 2381 0,'0'0'0,"-13"13"16,13 1-16,-13 52 15,0-53-15,-1 40 16,1-27-16,0 1 0,0 26 15,13-27-15,-14 27 16,14-40-16,-13 1 16,13-1-16,13-13 15,-13-13-15,14-14 0,-14 14 16</inkml:trace>
  <inkml:trace contextRef="#ctx0" brushRef="#br1" timeOffset="-168747.09">19659 2421 0,'26'-66'15,"-26"53"-15,0 39 32,13 0-17,-13 1-15,13 39 16,1-53-16,-1 27 16,-13-14-16,13 27 15,0-39-15,-13-1 16,0 0-16</inkml:trace>
  <inkml:trace contextRef="#ctx0" brushRef="#br1" timeOffset="-168542.64">19632 2593 0,'0'0'15,"-13"0"-15,26 0 16,0 0-1,1 0-15,25-13 16,-26 13-16,14 0 0,26-14 16,-27 14-16,1 0 15,-1 0-15,-13 0 16,27-13-16</inkml:trace>
  <inkml:trace contextRef="#ctx0" brushRef="#br1" timeOffset="-168149.69">20055 2355 0,'0'-13'15,"0"-1"1,0 28 31,0-1-31,0 0-16,-13 27 0,13-1 15,0-25-15,-13 12 0,13 14 16,-13-14-16,13 40 15,-14-52-15,14 25 16,0-25-16,-13-1 0,13 13 16,0-13-16,-13-13 31,26-39-15,-13 26-16</inkml:trace>
  <inkml:trace contextRef="#ctx0" brushRef="#br1" timeOffset="-167814.58">20002 2275 0,'0'-26'0,"14"26"16,-1 0-1,13 0 1,-12 13-16,-1 0 0,13 1 15,-12-1-15,12 27 16,-13-27-16,0 13 0,1 14 16,-14-14-16,13 41 15,-13-54-15,-13 53 16,-1-53-16,-12 40 16,13-26-16,-14-1 15,14-26-15,0 13 0,-40 14 16,40-27-16,-1 0 15,1 0-15,-13-14 0,26 1 16,0 0-16,13 0 16,-13 0-16,13-1 15,0 14-15</inkml:trace>
  <inkml:trace contextRef="#ctx0" brushRef="#br1" timeOffset="-167382.17">20571 2302 0,'-26'-40'16,"52"80"-16,-52-93 0,13 53 0,-14-13 15,14 13-15,-13 26 16,12-13-16,-12 27 15,26-27-15,-27 40 16,27-40-16,0 14 0,0 39 16,0-53-16,14 53 15,-14-52-15,39 39 16,-25-40-16,12 0 16,-13-13-16,0 0 0,40-40 15,-39 27-15,25-27 16,-25 27-1,-1 0 1,-13 26 0,-13 27-1,13-27-15,-14 40 16,14-40-16,-13 14 16,13-14-1</inkml:trace>
  <inkml:trace contextRef="#ctx0" brushRef="#br1" timeOffset="-167235.78">20532 2566 0,'0'0'16,"0"-13"-16,13 13 16,0-13-16,0 13 0,14-13 15,-14 13-15,14-13 0,12-1 16,-26 14-16,1-13 0,25 0 15</inkml:trace>
  <inkml:trace contextRef="#ctx0" brushRef="#br1" timeOffset="-167044.31">20889 2289 0,'0'0'0,"0"-14"0,0 1 16,0 26-1,0 40 1,-13-39-16,-1 65 15,1-53-15,0 54 16,0-27 0,13-40-16,-14 27 0,14-27 0,0 0 15,0 0-15,0 1 16,14-14-16</inkml:trace>
  <inkml:trace contextRef="#ctx0" brushRef="#br1" timeOffset="-166897.71">20862 2580 0,'14'0'16,"-1"0"-16,0 0 15,0 0-15,53-27 16,-52 27-16,25-39 16,-25 12-1</inkml:trace>
  <inkml:trace contextRef="#ctx0" brushRef="#br1" timeOffset="-166710.2">21114 2249 0,'-13'-13'16,"26"26"-16,-40-13 15,27 13-15,-13 40 16,0-26-16,-14 65 16,27-52-16,-13 26 15,0-40-15,13 41 0,-13-41 0,13 1 16,-14 12-1,14-12-15,0-14 0,0 0 16</inkml:trace>
  <inkml:trace contextRef="#ctx0" brushRef="#br1" timeOffset="-165958.95">21299 2156 0,'-13'-26'16,"13"13"-16,13 13 31,0 26-16,0 1-15,1-14 0,25 66 16,-39-39-16,27 26 16,-27-26-16,13-1 15,-13 54-15,0-67 16,-13 80-16,0-79 16,-14 52-16,14-52 15,0-1-15,-1-13 0,1 1 16,0-1-1,0-26-15,13-14 16,-14 14-16,14 0 0,0-14 16</inkml:trace>
  <inkml:trace contextRef="#ctx0" brushRef="#br1" timeOffset="-164553.8">19659 3162 0,'0'0'0,"0"-13"16,0-14-16,0 14 15,13 0 17,-13 26-17,0 0-15,0 0 0,0 14 16,-13 12-16,13-12 0,-14 26 15,14-27-15,-13 54 16,13-54-16,-13 27 16,13-40-16,0 0 15,0 1-15,0-1 16,0-26 0,0-14-16,0 14 15,13-53-15,0 0 16,-13 13-1,0 26-15,27-26 16,-27 27-16,13 13 0,0-27 16,-13 27-16,13 0 0,1-1 15,-1 1-15,0 13 16,0 13 0,1 1-16,-1-1 0,-13 0 15,0 0-15,0 27 16,0-27-16,-13 14 15,-1-14-15,14 0 0,-13 14 16,0-27-16,13 13 16,-13-13-16,-1 0 15,14 13 1,-13-26 0,26 13-1,1 0-15,-1 0 16,0 0-16,0 13 15,27 14 1,-13 12-16,-14 1 16,0 13-1,-26 0 1,-14-27 0,14 1-16,0-14 0,-27 0 15,27-13-15,0 0 16,-1 0-16,1 0 15,0 0-15,-27-13 16,40 0-16,0-1 16,0 1-1,14-27-15,-1 27 16</inkml:trace>
  <inkml:trace contextRef="#ctx0" brushRef="#br1" timeOffset="-164191.42">20069 3188 0,'0'-13'0,"0"0"16,0 0 0,0 26-1,0 0-15,0 13 16,0-12-16,-14 52 16,14-40-16,0-12 0,-13 38 15,13-25-15,0 13 0,0-14 0,-13-13 16,13 27-16,0-27 15,0 0-15,0 1 0,0-1 16,0-26 15,0-1-31</inkml:trace>
  <inkml:trace contextRef="#ctx0" brushRef="#br1" timeOffset="-163767.28">20029 3122 0,'0'-13'16,"-13"0"-1,26 13 1,13 13-1,-12-13-15,-1 13 16,40 14-16,-14-1 16,1 14-1,-13 13 1,-14 13 0,-13-27-16,-13 14 15,13-39-15,-27 25 16,14-39-16,-14 13 15,14 1-15,0-14 16,-27 0-16,27 0 16,0 0-1,-14 0-15,27-14 0,-13 14 16,13-13-16,0 0 16,13 0-1</inkml:trace>
  <inkml:trace contextRef="#ctx0" brushRef="#br1" timeOffset="-163244.7">20558 3122 0,'0'0'16,"0"-13"-16,0 26 31,0 14-15,0-14-16,0 26 0,-13 1 15,13-13-15,-13 52 16,13-53-16,0 14 15,0-27-15,13 53 16,-13-52-16,26-1 16,-12-13-1,39-13 1,-14-14-16,-26 14 16,14 0-16,-27 0 0,13 13 15,-13-27-15,13 14 16</inkml:trace>
  <inkml:trace contextRef="#ctx0" brushRef="#br1" timeOffset="-163067.17">20598 3321 0,'-13'0'0,"13"-14"31,26 1-16,-13 0-15,-13 0 16,40-1-16,-40 1 16,13-13-16,0 12 15</inkml:trace>
  <inkml:trace contextRef="#ctx0" brushRef="#br1" timeOffset="-162861.72">20585 3109 0,'-27'0'15,"14"0"1,13-13 0,13 13-1,27 0 1,-27 0-16,27-14 16,-14 14-16,27 0 15,-40 0-15,14 0 16,-14 0-16,0 0 0,27 0 15,-27 0-15</inkml:trace>
  <inkml:trace contextRef="#ctx0" brushRef="#br1" timeOffset="-162683.2">20915 3069 0,'14'13'0,"-14"14"32,0 13-32,-14 39 15,14-26 1,-13 39-1,13-39 1,-13-13-16,13 0 16,0-27-1</inkml:trace>
  <inkml:trace contextRef="#ctx0" brushRef="#br1" timeOffset="-162457.79">20902 3082 0,'0'-13'16,"13"13"-16,1 0 16,-1 0-16,53 13 15,-53-13-15,40 0 16,-40 0-16,14 14 15,-14-14-15,-13 13 16,-13-13 0</inkml:trace>
  <inkml:trace contextRef="#ctx0" brushRef="#br1" timeOffset="-162285.25">20889 3307 0,'-13'14'15,"13"-1"-15,13-13 16,13 0-16,-12 0 0,-1 0 16,40-13-16,-27 13 15,1-14-15,-14 14 0,0-13 16,0 13-16,1 0 16</inkml:trace>
  <inkml:trace contextRef="#ctx0" brushRef="#br1" timeOffset="-160590.1">19831 3956 0,'13'-14'16,"-26"28"-16,13-28 31,0 28-31,-27 25 16,27-12-16,-13-14 0,-14 40 15,27-27-15,-13 1 0,0 12 16,0-12-16,13-14 0,-14 14 16,14-14-16,0 0 0,0 0 15,-13-13-15,26 0 16,-13-13-16,14-40 16,-14 27-16,13-27 15,-13 26-15,13-52 16,0 52-16,1-25 15,-14 38-15,0-12 0,13-14 16,0 27-16,14 26 16,-27 14-1,13-1-15,-13-13 0,13 40 16,0-26-16,0 39 16,-13-40-16,14 27 15,-1-40-15,-13 27 16,0-27-16,13 14 15,-26-14 1,0-13-16</inkml:trace>
  <inkml:trace contextRef="#ctx0" brushRef="#br1" timeOffset="-160431.53">19778 4141 0,'13'-13'15,"27"13"1,-27-14-16,13 14 0,40-26 16,-39 13-16,26-1 15,-27 1-15,-13 0 0</inkml:trace>
  <inkml:trace contextRef="#ctx0" brushRef="#br1" timeOffset="-160198.15">20188 3916 0,'13'0'15,"0"0"1,14 0 0,-14 0-16,27-13 0,-1 13 15,-12-14-15,26 14 16,-40 0-16,0 0 15,0-13-15,1 26 32</inkml:trace>
  <inkml:trace contextRef="#ctx0" brushRef="#br1" timeOffset="-159983.72">20346 3916 0,'-39'40'0,"26"-27"16,13 0-16,-27 53 16,14-53-16,0 40 15,13-26-15,0-1 0,-14 14 16,14-14-16,-13 27 16,13-40-16,0 1 15,0-1 1,0-26-1</inkml:trace>
  <inkml:trace contextRef="#ctx0" brushRef="#br1" timeOffset="-158557.06">20148 4352 0,'0'0'16,"-13"0"-16,0-13 0,-1 13 15,28 0 1,12 0 0,-13 0-16,80 0 15,-67-13-15,54 13 16,-67 0-1,53-13-15,-53 13 16,1 0 0,-1 0-16,-13 13 15</inkml:trace>
  <inkml:trace contextRef="#ctx0" brushRef="#br1" timeOffset="-158031.37">19738 4551 0,'0'-13'16,"0"26"15,-13 53-31,13-40 15,-14 27-15,1-26 16,13-1-16,-13 27 16,13-26-16,-13-1 0,13 14 15,-13-14-15,13-13 0,0 14 16,13-27 0</inkml:trace>
  <inkml:trace contextRef="#ctx0" brushRef="#br1" timeOffset="-157869.11">19711 4776 0,'0'-14'16,"0"1"-1,27 13-15,-14-13 16,14 0-16,-14 13 0,0-13 16,14-1-1,-14 14-15,13-13 0,1 0 0,-14 0 16,0-1-16,14 1 15</inkml:trace>
  <inkml:trace contextRef="#ctx0" brushRef="#br1" timeOffset="-157692.58">19976 4591 0,'13'-14'16,"-26"28"-16,26-41 0,-13 14 16,-13 26 15,13 14-15,0-1-16,-13-13 0,0 40 15,13-26-15,0-1 0,-14 14 16,14-14-16,-13 1 0,13 12 15,0-12-15,-13 12 16,13-25-16,0-1 16,13-13-16,0 0 15</inkml:trace>
  <inkml:trace contextRef="#ctx0" brushRef="#br1" timeOffset="-157438.04">20122 4630 0,'0'0'0,"13"0"16,13-13 0,-13 13-16,14-13 0,13 13 15,-14-13-15,1 13 0,25 0 16,-25-14-16,13 14 15,-14 0-15,14-13 16,-27 13-16,0 13 31</inkml:trace>
  <inkml:trace contextRef="#ctx0" brushRef="#br1" timeOffset="-156802.2">20346 4604 0,'-13'0'15,"13"13"-15,-13-13 63,13 13 62,13 0-109,0 27-1,-13-27-15,14 27 16,-14-27-16,0 0 0,13 27 15,-13-13-15,0-14 0,0 13 16,0-12-16,0-1 0,0 26 16,-13-12-16,-1-14 0,1 14 15,0-14-15,0-13 16,0 0 0,-1 0-16,-39-27 15,14 1 1,25-14-1,1 27 1,0 0-16,0 0 16,13-1-16</inkml:trace>
  <inkml:trace contextRef="#ctx0" brushRef="#br1" timeOffset="-153319.45">18402 3175 0,'0'-13'15,"13"13"17,-13 53-32,-13-14 15,0 14-15,13-26 16,-27 52-16,14-52 15,0 12-15,-1-12 0,14-14 16,-26 27-16,26-27 16,0-26-1</inkml:trace>
  <inkml:trace contextRef="#ctx0" brushRef="#br1" timeOffset="-152935.95">18402 3122 0,'26'-40'0,"-52"80"0,65-80 16,-39 27-16,14 13 0,12 0 15,1 13-15,-1 14 16,-26-14 0,0 27-16,0-27 15,-26 53 1,26-39-16,-14-1 15,1-13-15,0 1 0,-14 12 16,14-13-16,0 0 16,0 1-16,0-1 0,26 0 47,13 0-47,-13 1 15,14-1-15,-27 0 16,26 0-16,-26 0 15,0 1-15,14-1 16,-1-13-16,0 0 31</inkml:trace>
  <inkml:trace contextRef="#ctx0" brushRef="#br1" timeOffset="-152532.02">18600 3440 0,'0'-14'16,"13"14"-1,1-13-15,12 13 16,-13 0-16,1 0 16,-1 13-16,0-13 15,-13 14-15,0-1 16,-13 13-1,0-13 1,13 1-16,-14-1 16,28 0 15,-1-13-31,0 13 16,0-13-16,0 14 15,-13-1-15,14 0 16,-28 14-1,1-1-15,0-26 0,13 13 16,-40 14-16,27-27 16,0 13-1,0-13-15,-1-13 32</inkml:trace>
  <inkml:trace contextRef="#ctx0" brushRef="#br1" timeOffset="-152055.27">18415 3903 0,'0'13'15,"0"0"1,0 0-16,0 1 16,-26 65-16,26-26 15,-14-27-15,14 14 16,0-14-16,-13 1 0,13 13 15,0-27 1,-13 13-16,13-39 31,13 0-31,-13-14 16</inkml:trace>
  <inkml:trace contextRef="#ctx0" brushRef="#br1" timeOffset="-151703.7">18468 3863 0,'0'0'0,"13"-27"0,0 27 0,14-13 16,-14 13-16,14 27 15,-27-14 1,13 27-16,-13-27 16,-13 27-1,-1-27-15,14 0 0,-39 27 16,25-27-16,-12 13 15,13-26-15,-1 14 0,1-14 16,0 0-16,0 0 16,26 0-1,0 0 1,0 13-16,1-13 0,-1 13 16,13 0-16,-12 1 15,-14-1-15,13 13 16,0-13-16,0 1 0,-13-1 0,14 0 15,-14 0 1,13-13-16,0-13 16</inkml:trace>
  <inkml:trace contextRef="#ctx0" brushRef="#br1" timeOffset="-151390.24">18838 4061 0,'-13'0'0,"0"0"15,-14 14 1,14-1-16,-13 13 16,12-26-16,-12 40 15,13-40-15,0 13 16,-1 0-16,14 1 0,14-1 31,-1-13-31,0 0 16,0 0-16,27 0 15,-14-13-15,1 13 16,-14 0-16,14-14 0,-14 14 16,-13-13-1</inkml:trace>
  <inkml:trace contextRef="#ctx0" brushRef="#br1" timeOffset="-151234.11">18865 4154 0,'0'0'0,"-13"-13"16,13 26 15,0 0-15,0 0-16,0 27 16,0-27-16,0 27 15,-14-14-15,14 1 16,0-14-16,-13 0 0,13 1 15</inkml:trace>
  <inkml:trace contextRef="#ctx0" brushRef="#br1" timeOffset="-150802.59">18402 4630 0,'0'-13'16,"0"26"0,13 27-16,-13-27 15,0 27-15,-13-1 16,13-12-16,-13 52 15,13-52-15,-14 12 16,14-25-16,-13 12 0,13 1 16,0-41-1,0 1 1</inkml:trace>
  <inkml:trace contextRef="#ctx0" brushRef="#br1" timeOffset="-150473.71">18481 4604 0,'0'0'16,"53"-40"-16,-40 40 15,1 13-15,-1 1 16,-13 12-16,0-13 16,-27 40-1,14-40-15,-13 14 16,26-14-16,-27 0 0,14 0 15,0-13 1,13 14-16,13-1 31,13 13-15,-12-26-16,12 27 16,-13-14-16,14 27 15,-14-27 1,13 13-16,-12-26 15,-1 0 1</inkml:trace>
  <inkml:trace contextRef="#ctx0" brushRef="#br1" timeOffset="-150207.42">18799 4842 0,'-14'0'15,"14"-13"-15,0 26 0,-13-13 16,13 13 0,13 0-1,-13 1-15,14 25 0,-1-26 16,0 14-16,-13-14 16,0 27-16,0-27 15,0 0 1,-26 1-1,-1-14 1,1-27-16,12 14 16</inkml:trace>
  <inkml:trace contextRef="#ctx0" brushRef="#br1" timeOffset="-150084.75">18719 4934 0,'0'0'0,"13"-13"15,-13 0-15,27 13 16,-14 0-16,0 0 0,14-13 15,-14 13-15,14 0 0,-14 0 16,13 0 0,1-13-16</inkml:trace>
  <inkml:trace contextRef="#ctx0" brushRef="#br1" timeOffset="-149692.2">19407 4445 0,'-13'-13'16,"0"26"-16,0 13 16,-1 1-16,-25 52 15,25-39-15,1 26 16,0-26-16,0-1 0,-1 67 15,14-79-15,0-1 16,14 14-16,-1-14 0,13 1 16,1-14-16,26 0 15</inkml:trace>
  <inkml:trace contextRef="#ctx0" brushRef="#br1" timeOffset="-149222.08">20783 4564 0,'0'-13'15,"13"13"-15,0 53 16,1-40-16,-1 27 16,-13-14-16,13 27 15,-13-13-15,0-27 0,-13 66 16,0-52-16,-1 12 0,-25 41 16,26-54-16,-40 27 15,26-40 1,-26 1-16,14-28 15,-54-25 1</inkml:trace>
  <inkml:trace contextRef="#ctx0" brushRef="#br1" timeOffset="-148822.18">19526 3797 0,'0'0'0,"-26"13"0,-1 13 0,14-12 16,0-1-16,-27 40 15,27-27-15,0 14 0,0 26 16,-1-26-16,14 39 0,-13-52 15,26 78-15,1-78 16,12 13-16,-13-14 0,14-13 16,26 14-1</inkml:trace>
  <inkml:trace contextRef="#ctx0" brushRef="#br1" timeOffset="-148421.25">20809 3784 0,'0'0'16,"14"0"-16,-1 13 16,13 26-1,-26-25-15,0 12 0,14 27 16,-14-26-16,0-14 0,-14 66 15,14-52-15,-13 12 0,0 14 16,0-26-16,-27 26 16,27-40-16,0 13 0,-27 1 15,13-27-15,-39 13 16,53-13-16,-40-27 0</inkml:trace>
  <inkml:trace contextRef="#ctx0" brushRef="#br1" timeOffset="-147908.2">19407 3003 0,'-13'0'16,"0"13"-1,0 0 1,-1 27-16,14-13 0,-13 12 15,0 41-15,13-41 16,-13 1-16,-1 92 16,14-79-16,0 27 15,0-67-15,0 27 0,14 52 16,-1-65-16,0-1 0,27 1 16,-27-14-16</inkml:trace>
  <inkml:trace contextRef="#ctx0" brushRef="#br1" timeOffset="-147274.39">21272 2924 0,'-13'-14'15,"26"28"17,27 12-32,-27 1 15,27 25-15,-13-25 0,-14-1 16,13 54-16,-13-41 15,1 94-15,-14-120 16,0 93-16,-14-53 0,1-14 16,-13 28-16,13-28 0,-1-12 15,-12 26-15,13-40 16,-14 13-16,27-12 16,-13-14-16</inkml:trace>
  <inkml:trace contextRef="#ctx0" brushRef="#br1" timeOffset="-140108.86">19129 5569 0,'0'-13'0,"0"0"16,27 0-16,-27 0 15,0 26 1,-13 0-1,13 0-15,0 40 16,-14-26-16,14-1 0,-13 27 16,0-27-16,0 27 15,13-26-15,-14-1 0,1 40 16,0-52-16,13 25 16,0-25-16,-13-1 0,13 0 15,-13-13 16,13-13-31</inkml:trace>
  <inkml:trace contextRef="#ctx0" brushRef="#br1" timeOffset="-139290.46">19129 5530 0,'0'0'0,"0"-13"31,14 13 0,-14-14 0,13 14 79,0 0-79,0 0-15,1 0-16,38 0 15,-12 27 1,-13-14-16,-1 0 16,-13 14-1,-13-14 1,-13 40-1,0-27 1,0-12-16,-27 12 0,27-13 16,-27 27-16,14-40 15,-14 26 1,27-26-16,-27 14 16,27-14-16,-1 0 15,1 0-15,26 0 31,1 0-15,12 13 0,27 0-1,-40 0-15,27 1 16,-27-1-16,0 0 0,14 13 16,-14-12-16,14 25 15,-14-39-15,0 27 16,-13-14-16,0 0 0,13 0 15,-13 1-15,0-28 47,0 1-31</inkml:trace>
  <inkml:trace contextRef="#ctx0" brushRef="#br1" timeOffset="-138065.89">19632 5900 0,'0'-13'0,"27"-13"16,-41 26 15,1 13-15,0 13-16,0-13 0,-1 14 15,1 26-15,0-27 16,0 40-1,13-52-15,0 12 0,13 1 16,0-14-16,0 0 0,1 0 16,-1-13-16,0 0 15,14-13-15,-27 0 16,13-14-16,-13 14 16,0 0-16,-13 0 0,-1-14 15,1 14-15,0 0 16,0 13-16,-1 0 15,28 0 32</inkml:trace>
  <inkml:trace contextRef="#ctx0" brushRef="#br1" timeOffset="-137708.85">20135 5411 0,'0'0'0,"-27"0"0,14 13 15,-13 27 1,12-14-16,-12 14 0,-1 39 16,14-39-16,0 0 0,-13 105 15,12-92-15,14 53 16,0-53-16,40 39 15,-27-65-15,27-1 16,-27-26-16,27 13 16</inkml:trace>
  <inkml:trace contextRef="#ctx0" brushRef="#br1" timeOffset="-134515">20518 5675 0,'0'-53'15,"0"40"-15,-13 0 16,13 0-16,0-1 16,0 28 15,-13-1-31,0 53 15,0-39-15,-14 25 16,14-25-16,0-1 0,-14 54 16,14-54-16,0 14 15,13 0 1,0-27 0,13-26-1,0-27-15</inkml:trace>
  <inkml:trace contextRef="#ctx0" brushRef="#br1" timeOffset="-134336.64">20492 5596 0,'13'-13'0,"-13"26"16,0 53 0,13-39-16,-13 12 15,0-12-15,0-1 0,0 14 16,0-14-16,0-12 15,0 25-15,0-26 16</inkml:trace>
  <inkml:trace contextRef="#ctx0" brushRef="#br1" timeOffset="-134143.62">20399 5794 0,'14'0'16,"12"-13"0,-13 13-16,14 0 15,-1 0-15,1 0 0,26-13 16,-40 13-16,27 0 16,-27 0-1,0 0-15</inkml:trace>
  <inkml:trace contextRef="#ctx0" brushRef="#br1" timeOffset="-133739.2">20836 5583 0,'0'0'0,"0"-14"0,0 1 15,0 26 32,0 1-47,0 12 16,0 1-16,0-14 0,-13 66 15,13-52-15,0-1 16,0-13-16,0 14 0,0-14 16,-14 66-16,14-65 15,0 12 1,-13-26-16,13 13 16,-13-13-1,13-13 1,0 0-16</inkml:trace>
  <inkml:trace contextRef="#ctx0" brushRef="#br1" timeOffset="-133185.67">20823 5596 0,'0'-13'0,"0"-1"0,13 14 15,0-13-15,0 0 16,27 13-16,0 0 16,-14 0-1,-13 0-15,40 13 16,-39-13-16,-14 13 15,13-13-15,-13 14 16,-13-1-16,-14 27 16,1-27-16,-1 13 15,14-12-15,0-14 0,-40 26 16,40-26-16,-1 13 16,28-13 15,25 13-16,-25-13-15,-1 14 0,26-1 16,-25-13-16,-1 13 0,13 14 16,-12-27-16,12 26 15,-26-13-15,0 14 16,-13-14-16,-27 27 16,27-40-16,-40 13 15,40 0-15,-40-13 16,40 0-1,-27-13 1,27 13-16,13-13 16,13 13-16,-13-14 0,13-12 15,0 13-15,1 0 0</inkml:trace>
  <inkml:trace contextRef="#ctx0" brushRef="#br1" timeOffset="-132939.66">21259 5569 0,'0'14'16,"0"-1"-16,0 0 16,-13 80-16,13-80 15,0 40-15,0-27 16,0-12-16,0 12 0,-13 27 15,13-40-15,0 0 0,0 14 16,0-14-16,0 0 16,-13-13-1</inkml:trace>
  <inkml:trace contextRef="#ctx0" brushRef="#br1" timeOffset="-132605.3">21259 5530 0,'0'0'0,"13"0"0,1 0 16,-1 0-16,13 26 16,-12-13-16,12 14 15,-13-1-15,14 27 16,-14-26-16,0 39 15,-13-40-15,13 1 16,-13-1-16,0-12 0,-26 38 16,13-38-16,0-1 15,-14 13-15,14-26 0,0 14 16,-14-1-16,14-13 0,0 0 16,-1 0-16,1 0 15,0 0-15,13-13 16,0-1-1,13 1-15,-13 0 16</inkml:trace>
  <inkml:trace contextRef="#ctx0" brushRef="#br1" timeOffset="-131859.96">21550 5437 0,'0'0'16,"-13"-13"-16,0 0 16,26 13 15,14 39-15,-14-25-16,26 39 15,-25-27-15,12 27 16,-26-27-16,13 1 0,14 52 15,-27-52 1,0 26-16,-27 13 16,27-40-16,-39 40 15,25-52-15,-12 25 16,13-26-16,0 14 16,13-40-1,0-1 1,13 1-16,13-26 15</inkml:trace>
  <inkml:trace contextRef="#ctx0" brushRef="#br1" timeOffset="-122131.66">16484 9988 0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27T20:34:11.69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17754 4088 0,'-14'0'0,"14"-13"16,-13 13-1,-13 13 1,12 0-16,14 0 0,-39 67 16,25-54-16,-52 80 15,40-80 1,-40 80-16,39-66 16,-39 39-1,26-13-15,14-26 16,13-40-1,0-40 1,13 14 0</inkml:trace>
  <inkml:trace contextRef="#ctx0" brushRef="#br0" timeOffset="191.48">17343 4419 0,'0'0'0,"14"-53"16,-14 39-16,0 1 0,13 0 15,0 26 1,0 40-1,1-40-15,12 53 16,-26-52-16,26 25 16,-12-12-16,-14-14 0,26 14 15,-13-14-15,14 0 16,-14-13-16,14-13 16,-1-14-16,-26 14 15</inkml:trace>
  <inkml:trace contextRef="#ctx0" brushRef="#br0" timeOffset="365.02">17687 4233 0,'14'-13'16,"-1"13"-16,27-26 15,-27 12-15,40 1 16,-27 0-16,14-27 15,-14 27 1</inkml:trace>
  <inkml:trace contextRef="#ctx0" brushRef="#br0" timeOffset="553.02">17899 4061 0,'0'0'0,"-26"40"0,26-13 15,-14-14-15,1 0 0,0 27 16,0-27-16,13 13 0,-14 1 16,14-14-16,-13 27 15,13-27 1,13-13 0</inkml:trace>
  <inkml:trace contextRef="#ctx0" brushRef="#br0" timeOffset="1260.94">18177 4048 0,'0'-13'16,"26"26"15,-12 27-15,-1-14-16,-13 1 0,13 39 16,0-26-16,0 26 15,-13-27-15,0 1 0,0 26 16,0-39-16,0-1 0,-26 93 15,13-92-15,0 26 16,-14-40-16,-26 26 16,40-25-16</inkml:trace>
  <inkml:trace contextRef="#ctx0" brushRef="#br0" timeOffset="1596.05">17039 4048 0,'0'40'0,"-26"39"16,12 27 0,1 26-1,13-66 1,0-39-16,27 105 16,-14-92-16,13 0 15,-12-14-15,39 0 0,-27-26 16,14 14-16,13-14 15</inkml:trace>
  <inkml:trace contextRef="#ctx0" brushRef="#br0" timeOffset="2753.18">18627 4392 0,'0'-13'16,"13"0"15,13 13-15,-12 0-16,-1 0 15,53-14-15,-13 14 16,-27 0-1,-12-13 1,-1 13 0</inkml:trace>
  <inkml:trace contextRef="#ctx0" brushRef="#br0" timeOffset="2931.7">18680 4432 0,'-27'0'16,"14"13"-16,26-13 31,0 0-15,1 0-16,-1 0 15,40-13-15,-40 13 16,13 0-16,1 0 16,-14-13-16,0 13 0</inkml:trace>
  <inkml:trace contextRef="#ctx0" brushRef="#br0" timeOffset="3312.68">19182 4128 0,'0'13'31,"-13"26"-15,13-12-16,0-1 0,-13 27 15,0-26-15,-1 39 16,1-40-16,13 1 0,-26 26 16,12-27-16,1 1 15,0-1-15,13-13 0,-13 14 16</inkml:trace>
  <inkml:trace contextRef="#ctx0" brushRef="#br0" timeOffset="3793.06">19129 4167 0,'0'-26'16,"0"13"-16,27-1 15,-14 1-15,0 13 0,27-26 16,-14 26-16,27-14 16,-39 14-16,12 0 15,14 14-15,-1-1 16,-12 13 0,-27 1-1,0-14-15,-40 40 16,27-40-16,0 0 0,-14 14 15,14-14-15,-27 27 16,27-27-16,-27 13 16,27-12-16,0-1 15,13 0 1,26 14 0,-12-14-16,-1 0 0,27 27 15,-27-40-15,13 26 16,-12-13-16,-1 1 15,26 25 1,-25-25-16,25-1 16,-39 0-16,14-13 15,-1 0-15,-13-26 16,13 12-16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27T20:35:36.3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10120 569 0,'0'13'32,"0"40"-17,0-27-15,-13 1 16,0 66-1,13-67-15,0 0 0,0 27 16,-13-26-16,13-1 0,-14 27 16,14-26-16,-13 12 15,0-12-15,0-14 0,-1 40 16,1-40-16,0 14 16</inkml:trace>
  <inkml:trace contextRef="#ctx0" brushRef="#br0" timeOffset="436.83">10173 569 0,'0'0'16,"53"-13"-16,-40 13 0,1 0 0,25 13 15,-25 0-15,25 14 16,-39-14-16,13 26 16,-13-25-16,-26 52 15,13-53-15,-27 40 16,-13 13 0,40-53-16,-27 27 15,27-27-15,0 0 0,-27 27 16,27-40-16,-14 13 15,27 1-15,14-1 32,25 0-17,-25 0-15,25 1 16,-26-1-16,40 13 16,-39-13-16,25 27 15,-25-40-15,12 27 16,-13-14-1,0-26 17</inkml:trace>
  <inkml:trace contextRef="#ctx0" brushRef="#br0" timeOffset="741.04">10689 489 0,'0'0'0,"-26"14"0,12-1 16,1 0-16,-13 40 0,-1-13 15,1 39-15,13-39 0,-14 79 16,27-93-1,-13 54-15,13-67 0,0 13 16,26 67-16,-26-67 16,14 1-16,12 39 15,-13-53-15,14 14 16,-14-14-16,27 0 0,-27-13 16</inkml:trace>
  <inkml:trace contextRef="#ctx0" brushRef="#br0" timeOffset="1417.86">11020 675 0,'0'-14'15,"-13"14"1,13 14-1,0-1-15,-27 53 16,-12 13 0,39-65-16,-14 25 15,1-12-15,13-14 0,-13 13 0,0 14 16,13-27-16,-14 40 16,14-39-16,0-1 15,0 0-15,-13-13 16,26 0-1,-13-13 1</inkml:trace>
  <inkml:trace contextRef="#ctx0" brushRef="#br0" timeOffset="1664.72">11046 609 0,'0'0'0,"0"26"0,0 0 16,0 1-16,14 13 16,-14 39-16,0-66 15,0 27-15,13 0 16,-13-14-16,13 0 16,-13 1-16,0-14 0,13 27 15,-13-27 1,0 0-16,-13-13 15</inkml:trace>
  <inkml:trace contextRef="#ctx0" brushRef="#br0" timeOffset="1860.78">10874 900 0,'0'0'15,"14"0"-15,-14-14 0,13 14 0,27 0 16,-14-13-16,40 0 16,-39 13-16,39 0 15,-53 0-15,27 0 16,-14 0-16,-13 13 16,1-13-16</inkml:trace>
  <inkml:trace contextRef="#ctx0" brushRef="#br0" timeOffset="2098.14">11298 1045 0,'13'13'15,"-13"14"1,0-14-1,-13 27 1,-1-1 0,-12-12-16,26-14 15,-13-13-15</inkml:trace>
  <inkml:trace contextRef="#ctx0" brushRef="#br0" timeOffset="2487.82">11589 661 0,'-13'0'16,"13"14"-1,0-1-15,0 27 16,0-1-16,-14 41 16,1-54-16,13 14 15,-13-14-15,13-13 0,0 40 16,0-39-16,-13-1 0,13 27 15,0-27 1,0-26 0,0-40-1,0 26-15,0-65 16,13 12-16,0 14 16</inkml:trace>
  <inkml:trace contextRef="#ctx0" brushRef="#br0" timeOffset="2891.33">11562 701 0,'40'-66'16,"-80"132"-16,93-158 0,-13 65 15,-27 27-15,0 0 16,1 13-16,-1 1 0,0 12 16,-13-13-16,0 14 0,-13 26 15,0-27-15,-14 40 16,14-53-16,-14 27 16,27-27-16,-13 1 15,0-1-15,26-13 16,0 0-1,14 0 1,-14 0 0,0 0-16,40 0 15,-39 13-15,12 0 16,-13 0-16,0 1 16,1 12-1,-14 1-15,-27-1 16,14-13-16,-27 14 15,27-14-15,-27-13 16,27 0-16,-13 0 0,-1 0 16,1 0-16,-1-13 15,14 0-15,0-1 16,13 1 0,0-13-16,26 12 15,-12 1-15,-1 0 0,26 0 16</inkml:trace>
  <inkml:trace contextRef="#ctx0" brushRef="#br0" timeOffset="3308.86">12131 1098 0,'0'0'0,"0"13"31,-13 14-15,13-14-16,-13 13 16,13-12-16,-14 12 15,14-13-15,0 1 16,-13-14-16,13-14 31,13 1-15</inkml:trace>
  <inkml:trace contextRef="#ctx0" brushRef="#br0" timeOffset="3610.05">12581 675 0,'0'0'16,"-66"13"-16,-14 53 16,54-39-16,-27 52 15,53-66-15,-13 27 16,0-14-16,13 1 0,0-1 15,13 1-15,0-1 0,13 1 16,-12-27-16,39 26 16,-40-26-16,27 0 0,12 13 15,-25-13-15,66-26 16,-54 13 0,-12-1-16</inkml:trace>
  <inkml:trace contextRef="#ctx0" brushRef="#br0" timeOffset="3940.12">12872 450 0,'-13'-13'15,"26"26"1,0 0-16,14 27 15,-14-27-15,0 13 0,40 67 16,-40-53-16,14 66 16,-14-80-16,-13 14 15,0-14-15,-13 14 0,-14 26 16,14-40 0,-27 27-16,-13-13 15,14-14 1,12-12-1,27-1 1,0-26 0,14-14-16</inkml:trace>
  <inkml:trace contextRef="#ctx0" brushRef="#br0" timeOffset="6776.24">10649 1495 0,'0'-13'16,"14"26"15,-28 27-31,14-27 0,-13 13 16,0 54-1,13-54-15,-13 27 0,13-27 16,-13 1-16,13 13 16,-14-14-16,14-13 0,0 1 0,0-1 15,0 13-15,0-39 16,0 0-1</inkml:trace>
  <inkml:trace contextRef="#ctx0" brushRef="#br0" timeOffset="7218.54">10623 1495 0,'26'-27'15,"-26"14"-15,14 13 16,-1 0-16,13 0 15,1 13-15,13 14 16,-27-27-16,0 40 16,-13-1-1,-13 1 1,0-27-16,-27 27 0,27-27 16,-14 0-1,14 1-15,13-28 31,26 14-15,-12 0-16,39 27 16,-27-27-16,0 26 15,-12 14 1,-1 0 0,-40 13-1,1-27-15,0 14 16,-14-27-1,13-13-15,14 0 16,0 0-16,0-13 0,-1-1 16,14 1-16,0 0 15,14-13-15,-1-1 16</inkml:trace>
  <inkml:trace contextRef="#ctx0" brushRef="#br0" timeOffset="7446.65">11126 1667 0,'13'0'31,"0"0"-15,0 0-16,1 0 0,12 0 15,1 0-15,-14 0 0,40-13 16,-40 13-16,13 0 16</inkml:trace>
  <inkml:trace contextRef="#ctx0" brushRef="#br0" timeOffset="7776.4">11298 1561 0,'0'0'0,"13"0"31,13 0-31,-12 0 16,12 13-16,-13 1 16,27-1-16,-27 0 0,0 0 15,-13 0 1,14 1-16,-14-1 15,-14 27-15,1-40 16,-13 26-16,13-13 16,-1-13-16,-12 13 15,13-13-15,-1 14 0,-25-14 16,25 0 0,14-14-1,14 1 1,-1 13-16</inkml:trace>
  <inkml:trace contextRef="#ctx0" brushRef="#br0" timeOffset="8772.93">11959 1535 0,'27'-53'16,"-27"39"-16,-27-25 15,14 26 1,0 13 0,-1 0-16,-38 39 15,25-26-15,-13 27 16,27-13-16,0-14 0,-27 66 15,27-52-15,0 52 16,13-66-16,13 53 16,0-52-16,14 12 15,-1-26-15,-13 13 0,54-13 16,-54 0-16,40-13 16,-27 13-16,-13-13 15,40-14-15,-39 27 16,-14-13-16</inkml:trace>
  <inkml:trace contextRef="#ctx0" brushRef="#br0" timeOffset="12374.69">10451 2315 0,'0'-13'16,"-13"13"15,0 0-31,-14 53 16,14-40-16,0 40 15,-1-40-15,1 14 0,0 12 16,0-12-16,0-14 0,-1 40 16,1-27-16,0-12 15,13-1-15,0 0 16,0-26 0,13 0-1</inkml:trace>
  <inkml:trace contextRef="#ctx0" brushRef="#br0" timeOffset="12605.7">10451 2249 0,'0'0'0,"13"-27"0,-13 41 16,14-1-1,-14 0-15,0 14 0,13 39 16,-13-53-16,13 66 15,-13-39 1,0-27-16,0 27 16,0-27-16,0 0 0,0 27 15,-13-27 1,0-13 0</inkml:trace>
  <inkml:trace contextRef="#ctx0" brushRef="#br0" timeOffset="12818.81">10358 2447 0,'0'-13'16,"14"13"-16,-1 0 15,0 0-15,0 0 0,27-13 16,-27 13-16,1 0 0,25 0 15,-12-13 1,-14 13-16,0 0 16,0 0-16</inkml:trace>
  <inkml:trace contextRef="#ctx0" brushRef="#br0" timeOffset="14342.1">11046 2289 0,'0'0'0,"0"-67"0,-13 41 15,13 13-15,-13 13 0,0-13 16,-1 13 0,1 13-16,-13 0 0,13 0 15,-14 14-15,27-1 16,-26-13-16,-1 67 16,27-54-16,-13 54 15,13-67-15,13 53 16,-13-40-16,27 1 15,-14-14-15,40 0 16,-27-13-16,1 0 16,-1-13-16,14 0 15,-14 0-15,14-1 0,-27 14 16,0-13-16</inkml:trace>
  <inkml:trace contextRef="#ctx0" brushRef="#br0" timeOffset="14576.47">11311 2355 0,'13'-13'15,"0"13"1,14 0-16,13-14 15,-27 14-15,26-13 16,-25 13-16,12-13 16,-13 13-16</inkml:trace>
  <inkml:trace contextRef="#ctx0" brushRef="#br0" timeOffset="14880.66">11496 2262 0,'13'0'32,"1"0"-17,-1 13-15,13-13 16,-12 0 0,-1 14-16,0-1 15,-26 13 16,0-12-31,-14 12 16,14-13-16,0-13 16,13 13-16,-14-13 0,1 0 15,0 0-15</inkml:trace>
  <inkml:trace contextRef="#ctx0" brushRef="#br0" timeOffset="18336.95">11972 2196 0,'0'-13'0,"0"26"31,0 13-15,-13 14-16,13-13 15,-13 39-15,0-27 16,13-12-16,-14 26 15,14-40-15,0 0 16,-13 1-16,13-1 16,0-26-1</inkml:trace>
  <inkml:trace contextRef="#ctx0" brushRef="#br0" timeOffset="18875.41">11933 2117 0,'13'-14'0,"0"14"16,0 0-16,1 0 0,-1 0 16,13 14-16,1-1 0,-14-13 15,0 0-15,14 26 16,-14-26-16,0 27 15,-13-14 1,-26 27 0,26-27-16,-14-13 15,1 13-15,0 0 0,0 1 16,0-14 0,13 13-16,-14-13 31,28 0-16,-1 13-15,0 0 16,0-13-16,0 0 0,14 14 16,-14-1-16,0 0 0,27 0 15,-40 0-15,27 14 16,-27-14-16,13 14 16,-13-14-16,-13 13 15,-27 1 1,27-14-16,-14 0 15,14-13-15,0 13 0,-27-13 16,27 0-16,0 0 0,-14 0 16,14 0-16,-27-13 15,27 13-15,0-13 16,13 0-16,0 0 16,0-1-16,13-12 15</inkml:trace>
  <inkml:trace contextRef="#ctx0" brushRef="#br0" timeOffset="31534.83">9327 1720 0,'-14'0'0,"-12"0"15,26 13 1,-13-13-1,26 0 48,0 0-47,0 0 15,1 0 31,-1 0 48,0 0-95,0 0-15,0 0 16,14 13-16,-14-13 16,0 0-16,27 0 15,-27 0-15,1 13 16,-1-13-16,13 0 15,-13 0-15,1 0 32,-1 0-17,0-13 32,-13 0-16</inkml:trace>
  <inkml:trace contextRef="#ctx0" brushRef="#br0" timeOffset="32001.8">9551 1640 0,'-13'0'16,"26"0"30,-13 14-30,14-14-16,12 13 16,-13-13-16,1 13 0,12-13 15,-13 13-15,14 1 16,-14-1-16,0-13 16,0 13-16,-13 0 31,-26 14-31,26-14 15,-26 0-15,12 0 16,1 1-16,-13-1 0,12 0 16,1 0-16,0-13 15,0 0-15,-1 0 32,14-13-17</inkml:trace>
  <inkml:trace contextRef="#ctx0" brushRef="#br0" timeOffset="32487.21">9274 1654 0,'-27'0'0,"40"0"47,27 0-31,-27 0-16,53 0 15,-39 0-15,26 0 16,-40 13-16,27-13 15,-27 0-15,0 0 16,0 0 0,1 0-1,-14-13 1</inkml:trace>
  <inkml:trace contextRef="#ctx0" brushRef="#br0" timeOffset="34028.44">7435 1614 0,'-13'0'16,"13"-13"-16,-14 13 16,14 13 15,14 27-15,-14-27-16,13 27 15,0-40-15,0 26 16,0-13-16,-13 0 15,14-13 1,-1-13-16,-13-13 16,13 13-16,-13-1 15,13-25-15,-13 25 16,14-12-16,-14 13 16,0 0-16,13-1 15,-13 1-15,13 13 0,0-13 16,-13 0-16,14 13 15</inkml:trace>
  <inkml:trace contextRef="#ctx0" brushRef="#br0" timeOffset="34263.82">7660 1521 0,'0'14'15,"0"-1"1,13 0-16,-13 14 16,0-14-16,0 0 15,0 0-15,0 0 0,0 1 16,0-1-16,0 0 16,-13 0-16</inkml:trace>
  <inkml:trace contextRef="#ctx0" brushRef="#br0" timeOffset="34623.68">7766 1521 0,'-14'40'16,"1"0"-16,0 13 15,13-27 1,0-13 0,26 14-1,1-40 1,-14-1-16,13-12 15,-12 26-15,-14-27 16,0 14-16,0 0 16,0 0-1,-14 0-15,14-1 16,-13 14-16,13-13 16,-13 13-16</inkml:trace>
  <inkml:trace contextRef="#ctx0" brushRef="#br0" timeOffset="34879.94">7951 1336 0,'0'-13'15,"0"26"-15,13 0 16,-26 14-16,13-14 15,0 0-15,0 67 16,0-54-16,0-13 0,-13 40 16,13-26-16,0 12 15,0-12-15,0-1 0,-14 14 16,14-27-16,14-13 16,-14-13-1</inkml:trace>
  <inkml:trace contextRef="#ctx0" brushRef="#br0" timeOffset="35207.06">8109 1521 0,'-13'-13'16,"13"26"-16,-13-13 0,0 14 0,-14 25 15,14-39-15,0 27 16,13-1-16,0-13 15,0 1 1,0-1-16,0 0 16,13-13-1,0 0-15,14-26 16,-14 12-16,0 1 16,0 13-16,1-13 0,-1 13 15,-13 13 1,13 0-16,-13 1 15,0-1-15,0 13 16,13-26 0,1-13-1,-1 13-15</inkml:trace>
  <inkml:trace contextRef="#ctx0" brushRef="#br0" timeOffset="35378.61">8255 1389 0,'13'-13'15,"-13"26"-15,-13 0 16,13 14 0,0-1-16,0 1 0,-13 12 15,13-12-15,0-1 0,-13 1 16,13-14-16,0 27 16,0-27-16,0 0 15</inkml:trace>
  <inkml:trace contextRef="#ctx0" brushRef="#br0" timeOffset="35703.74">8202 1627 0,'27'-13'16,"25"0"-16,1-14 15,0 1 1,-13-1-1,-14 14 1,-26 0 0,0 0-1,-13 13-15,-13 13 16,13 0-16,-14 0 16,14 1-16,13 12 0,-27 1 15,27-14-15,0 0 0,0 13 16,0-12-1,14-1 1,-1-13-16,27-13 16,-27 13-16,0-14 0,27-12 15</inkml:trace>
  <inkml:trace contextRef="#ctx0" brushRef="#br0" timeOffset="35970.03">8612 1442 0,'-40'-13'0,"27"13"0,0 13 16,0-13 0,13 13-16,0 0 15,13 14-15,0-14 16,14 14 0,-14-14-16,0 13 15,-13-12-15,0-1 16,-13 13-16,-14 1 15,14-27-15,-26 13 16,39 0-16,-40-13 16,13 0-16,14 0 15,-13 0 1,13 0-16</inkml:trace>
  <inkml:trace contextRef="#ctx0" brushRef="#br0" timeOffset="36344.03">7779 2011 0,'0'-13'16,"0"-1"-16,-13 14 0,13 14 31,0 39-15,-14 13-16,14 0 15,0-53 1,0 0-16,0 0 16,0 1-1,0-28-15,0 1 16</inkml:trace>
  <inkml:trace contextRef="#ctx0" brushRef="#br0" timeOffset="36728.1">7832 1945 0,'0'0'16,"26"-14"-16,-13 1 0,1 26 16,-1 1-1,-13-1-15,0 27 16,-13-14-16,-1 27 16,1-40-16,0 0 15,13 1-15,-13-1 0,-14 0 16,40-13 15,1 0-15,12-13-1,-13 13-15,1 0 16,-1 0-16,13 13 16,-12-13-16,-14 13 0,0 1 15,0-1-15,-14 13 16,1-13-1,-27 14-15,27-14 16,-27 0-16,27-13 16,0-13-1,13 0 1,13 0-16,-13-1 0</inkml:trace>
  <inkml:trace contextRef="#ctx0" brushRef="#br0" timeOffset="37003.36">8123 1918 0,'0'0'0,"-14"0"16,1 27-16,0-14 15,0 0-15,0 14 16,-1-14-16,1 40 15,13-27-15,0-13 0,13 27 16,-13-27-16,14 1 0,-1-14 16,-13 13-16,26-13 15,1-13-15,-1-1 16,-13 1-16,1-13 16,-1 26-16,0-14 0,0-12 15</inkml:trace>
  <inkml:trace contextRef="#ctx0" brushRef="#br0" timeOffset="37319.51">8268 1958 0,'0'0'0,"0"-13"16,-13 13-16,13 13 31,0 27-15,0-27-16,-13 13 0,13-12 15,0 12-15,0-13 0,0 14 16,0-14-16,0 0 0,0 14 15,0-41 17,0-12-32</inkml:trace>
  <inkml:trace contextRef="#ctx0" brushRef="#br0" timeOffset="37568.85">8242 1998 0,'0'-40'0,"13"40"31,0 40-16,0-27-15,1 27 16,-14-27-16,26 13 16,-13-13-16,-13 1 0,14 12 15,-1-26-15,13 13 16,-12-26-16,-1 0 16,-13 0-16,0-1 15,13-12-15,-13 0 0,0 12 16,0-12-16,0 13 0,0-14 15,13 1 1,-13 12-16</inkml:trace>
  <inkml:trace contextRef="#ctx0" brushRef="#br0" timeOffset="37772.29">8533 1879 0,'0'13'16,"0"13"-16,0-13 0,0 1 16,0 52-16,0-40 15,0 1-15,0-14 16,0 0-16,0 27 0,13-14 16,-13-12-16,0-1 0,13-13 15,-13-13 1</inkml:trace>
  <inkml:trace contextRef="#ctx0" brushRef="#br0" timeOffset="37934.85">8612 1879 0,'13'-14'15,"1"14"1,-1 0-1,0 0 1,-13 14 0</inkml:trace>
  <inkml:trace contextRef="#ctx0" brushRef="#br0" timeOffset="38383.5">8533 2011 0,'-13'0'15,"26"13"1,0 0 0,13-13-1,-12 0-15,-1 0 0,0 0 16,0 0 0,1 0-16,-1-13 15,0 13-15</inkml:trace>
  <inkml:trace contextRef="#ctx0" brushRef="#br0" timeOffset="39348.25">8559 1892 0,'-13'0'0,"26"0"62,0 0-46,1-13-16,-1 13 16,0 0-1,0 0-15,1 0 0</inkml:trace>
  <inkml:trace contextRef="#ctx0" brushRef="#br0" timeOffset="42904.91">16788 847 0,'-13'0'15,"-14"-14"-15,27 28 0,-26 39 16,26-40 0,-14 40-16,1-40 0,0 13 15,0 67-15,0-67 16,13 27-16,-14-26 16,14-1-16,-13 14 15,13-14-15,0-12 0,-13 12 16</inkml:trace>
  <inkml:trace contextRef="#ctx0" brushRef="#br0" timeOffset="43334.2">16748 820 0,'0'0'0,"0"-13"0,27 0 16,-14 13-16,13 13 15,-12 0-15,-1 0 0,26 27 16,-25 0 0,-41 13-1,-12-14 1,-1 1 0,27-27-16,-14 1 15,14-1-15,0-13 0,-14 13 16,27-26-1,27 13 1,-14 0-16,0 0 0,0 0 16,54 13-16,-54-13 15,13 26-15,-13-12 16,-13-1-16,14 27 16,-28-14-16,1 1 15,0-14-15,-27 26 16,27-25-16,-27-1 0,27 0 15,-13-13-15,12 0 16,-12-13-16,0 0 16,26-14-16,0 14 0,0-13 15,0-14-15,13 27 0</inkml:trace>
  <inkml:trace contextRef="#ctx0" brushRef="#br0" timeOffset="43520.7">16960 900 0,'39'-14'15,"-25"14"-15,12-13 16,1 13-16,-14 0 16,40-13-16,-27 0 15,-13 13-15,1-14 16,-1 14-16</inkml:trace>
  <inkml:trace contextRef="#ctx0" brushRef="#br0" timeOffset="43684.26">17105 794 0,'0'0'0,"-13"13"0,13 13 15,0 1-15,-13 13 16,13-27-16,0 26 15,0-25-15,0 12 16</inkml:trace>
  <inkml:trace contextRef="#ctx0" brushRef="#br0" timeOffset="44012.39">17330 648 0,'-13'13'16,"13"1"-16,13 25 15,0-25-15,1 12 0,25 67 16,-39-67-16,27 27 15,-27-27-15,0 1 0,13 66 16,-26-27-16,-27 53 16,27-80-16,-27 28 15,14-28-15,-1-12 0,-12 26 16,12-40-16,1 0 16,-27 14-16,26-27 15,14 0-15,-80-27 16</inkml:trace>
  <inkml:trace contextRef="#ctx0" brushRef="#br0" timeOffset="44352.48">16629 489 0,'-66'53'16,"53"-26"-16,-14 13 0,1-1 15,-27 54-15,40-53 0,-1-1 16,-25 67-16,39-66 15,-14 52-15,14-65 16,27 52 0,-14-52-16,14-1 0,39 27 15,-40-53-15,40 13 16,-52-13-16,12 0 0,40-13 16</inkml:trace>
  <inkml:trace contextRef="#ctx0" brushRef="#br0" timeOffset="44776.81">17701 952 0,'0'0'15,"-14"0"-15,28 0 0,-1 0 16,0 0-16,0 0 16,67 0-16,-54 0 15,14-13-15,-27 13 0,0 0 16,14-13-16</inkml:trace>
  <inkml:trace contextRef="#ctx0" brushRef="#br0" timeOffset="44941.37">17780 1019 0,'-53'13'16,"40"-13"-16,0 0 15,26 0 1,0 0-16,40-13 15,-40-1-15,40 14 16,-26-13-16,26 13 16</inkml:trace>
  <inkml:trace contextRef="#ctx0" brushRef="#br0" timeOffset="45632.73">18375 781 0,'0'13'31,"-13"26"-16,13-12-15,-13 26 16,0-27-16,-14 40 16,14-13-1,0-26-15,-1 12 16,1-25-16,13 12 0,-13 1 16,13-14-16,0-26 15</inkml:trace>
  <inkml:trace contextRef="#ctx0" brushRef="#br0" timeOffset="46073.54">18402 714 0,'0'0'15,"26"-13"-15,-13 13 0,1 0 0,12 13 0,1 1 16,-14-1-16,13 27 15,-26-14 1,0 0-16,0-12 0,-13 25 16,0-25-16,13-1 15,-40 26-15,27-25 16,-27-1-16,27-13 0,0 0 16,-14 0-16,14 0 15,26-13 1,14 13-1,-14 0-15,0 0 16,0 0-16,14 0 0,-1 26 16,-12-13-16,-1 27 15,0-27 1,-13 1-16,0-1 0,-13 13 16,-14 1-16,14-14 15,0-13-15,-14 26 16,14-12-16,-13-14 0,-1 0 15,14 0-15,0 0 0,-14-14 16,27-12 0,14 13-16,-1-14 15</inkml:trace>
  <inkml:trace contextRef="#ctx0" brushRef="#br0" timeOffset="46353.33">18865 741 0,'0'0'16,"-66"0"-16,52 0 0,-39 13 0,1 14 16,25-14-16,1 13 0,-14 54 15,27-14 1,13-53-16,26 53 15,-26-39-15,40-1 16,-27-13-16,40 14 16,-27-27-16,27 13 15,-26-13-15,39-27 16,-53 27-16,40-39 16</inkml:trace>
  <inkml:trace contextRef="#ctx0" brushRef="#br0" timeOffset="50708.08">19235 992 0,'13'-13'32,"40"13"-17,-39 0-15,25 0 16,-12 0-16,79 0 15,-80 0-15,40 0 16,-13-13-16,-26 13 0,-1 0 16,-13 0-16,0 0 15</inkml:trace>
  <inkml:trace contextRef="#ctx0" brushRef="#br0" timeOffset="50939.16">19288 1045 0,'-13'0'16,"13"13"-16,13-13 16,0 0-16,40 0 15,-39 14-15,12-14 0,40 0 16,-53 0-16,14 0 15,-1 0-15,-13 0 0,14 0 16,-14 0-16</inkml:trace>
  <inkml:trace contextRef="#ctx0" brushRef="#br0" timeOffset="51192.48">19606 767 0,'-27'27'16,"14"-14"-16,0 27 0,-1-14 16,-25 40-16,26-39 15,-40 39-15,39-40 16,-38 54-1,38-54-15,-12 27 16,13-26-16,-1-1 16,14-13-16</inkml:trace>
  <inkml:trace contextRef="#ctx0" brushRef="#br0" timeOffset="51740.13">20082 728 0,'13'0'15,"-26"13"1,13 13 0,0-12-16,-27 65 15,14-66-15,0 27 16,0-14-16,13 1 0,-14 12 15,1-12-15,0-14 0,0 40 16,0-27-16,-1 1 16,14-14-16,-13 0 0,13 1 31,0-28-31,0-12 16</inkml:trace>
  <inkml:trace contextRef="#ctx0" brushRef="#br0" timeOffset="52380.54">20069 701 0,'-14'0'16,"28"0"-1,-1 0 1,0 0-16,0 0 0,53 13 16,-39-13-16,13 14 15,-27-14-15,13 13 0,1 0 16,-14 0 0,-13 14-16,-13-1 15,-14 14-15,1-27 16,-14 27-1,14-27-15,-27 13 16,40-12-16,-40-1 16,39 0-16,-12 0 15,13-13-15,-1 14 16,41-1 0,-1 13-1,-12-12-15,25-1 16,-25 0-16,-1 0 0,13 14 15,-13-14-15,14 13 16,-14-12-16,-13-1 0,40 27 16,-27-27-1,0-13-15,1 0 16,12-13-16,-13-1 16,-13 1-16,13 0 15</inkml:trace>
  <inkml:trace contextRef="#ctx0" brushRef="#br0" timeOffset="66612.96">2633 10160 0,'0'-13'16,"-14"26"0,28 13-1,-14 1-15,0-1 0,0 14 16,0-27-16,0 14 0,-14 65 15,14-65-15,0 65 16,0-65-16,-13 26 16,13-40-16,0 13 0,0 14 15,0-27-15,0 1 0,-13-14 16</inkml:trace>
  <inkml:trace contextRef="#ctx0" brushRef="#br0" timeOffset="67066.58">2606 10107 0,'27'-13'16,"-14"13"-16,-13-13 0,13 13 15,0 0-15,14 13 0,-14 0 16,0 0-16,0 14 16,1-1-16,-14-13 0,0 40 15,0-26-15,-14 52 16,1-52-16,0 12 16,0-12-16,0-14 0,-27 40 15,40-40-15,-27 0 16,14-13-16,13 14 15,-26-14-15,39 0 32,13 0-17,1 13 1,26 13-16,0 1 16,0 12-1,-27 1 1,-13-40-16,1 40 15,-1-40-15,-13 13 0,13 14 16</inkml:trace>
  <inkml:trace contextRef="#ctx0" brushRef="#br0" timeOffset="67770.39">2990 10597 0,'13'-27'47,"-13"40"-31,13 1-1,-13 38 1,0-38-16,0 12 16,0-13-16,0 27 15,0-27-15,-13 1 16,13-1-16</inkml:trace>
  <inkml:trace contextRef="#ctx0" brushRef="#br0" timeOffset="71747.24">3678 9988 0,'-27'13'16,"14"27"0,0-14-16,0 1 15,-14 39-15,14-26 0,0-14 16,-1 54-16,1-41 0,13 1 15,0 39-15,-13-52 16,13-14-16,26 93 16,-26-80-16,27 14 15,-14-27-15,0 0 0,40 1 16,-40-14-16,14 0 16,-14-14-16,0 1 0,1 13 15</inkml:trace>
  <inkml:trace contextRef="#ctx0" brushRef="#br0" timeOffset="73126.89">3982 10186 0,'0'-13'0,"13"26"31,-13 27-16,-26 53 1,-1-14 0,14 1-16,0-41 15,-14 41 1,27-54 0</inkml:trace>
  <inkml:trace contextRef="#ctx0" brushRef="#br0" timeOffset="73330.14">3797 10398 0,'0'-13'15,"13"13"-15,0 0 16,27 0-1,-27-13-15,0 13 0,27-14 16,-27 14-16,14 0 0,-1-13 16,-13 13-16,14 0 15</inkml:trace>
  <inkml:trace contextRef="#ctx0" brushRef="#br0" timeOffset="73976.42">4154 10134 0,'0'26'16,"0"-13"-16,0 14 16,0-1-16,0 14 15,-13 13-15,13-27 0,0 27 16,-13-26-16,13 39 0,0-40 15,-14 1-15,14-14 16,0 0-16,0 0 16,0-26-1,14-40 1,-14 27-16,0-14 16,13 27-16,-13 0 0,26-27 15,-26 27 1,27 13-16,-14 13 15,-13 13 1,0-12-16,13 25 16,-13-25-16,0 12 15,0-13-15,0 0 16</inkml:trace>
  <inkml:trace contextRef="#ctx0" brushRef="#br0" timeOffset="74270.63">4286 10464 0,'40'-13'15,"-40"0"-15,13 13 0,0-13 16,1-14-16,-1 27 0,-13-13 16,13-14-1,-13 14-15,0 0 0,0 0 16,-13 13-16,0 13 15,-14 0 1,14 0-16,13 1 0,-27 39 16,14-40-16,13 27 15,0-27-15,0 0 0,0 13 16,13-12-16,1-1 16,-1-13-1,27 0-15,-40-13 16,26-1-16</inkml:trace>
  <inkml:trace contextRef="#ctx0" brushRef="#br0" timeOffset="74557.44">4538 10372 0,'0'-14'16,"-14"28"0,1-1-16,13 0 15,-13 0-15,13 14 0,0-14 16,-13 0-16,13 1 0,13-1 31,0-26-15,0-14-1,1 27 1,-1-26-16,0 26 16,0 13-1,-13 0-15,14 0 16,-14 1-1,13-1-15</inkml:trace>
  <inkml:trace contextRef="#ctx0" brushRef="#br0" timeOffset="74737.62">4710 10173 0,'0'0'15,"13"13"-15,-13 14 0,0-1 16,0-12-16,0 12 0,0 40 16,-13-26-16,13 13 15,0-40-15,-14 27 16,14-27-16,-13-13 0,0 26 16</inkml:trace>
  <inkml:trace contextRef="#ctx0" brushRef="#br0" timeOffset="75334.34">4604 10385 0,'53'-40'16,"-27"27"-16,27 0 15,-40 13-15,27 0 16,-14 13-16,1 0 15,-14 0-15,-13 1 0,13 39 16,1-40-16,-14 13 16,0-12-16,0 25 15,0-26-15,-14 14 16,1-14 0,0-26-1,13 0-15,0-27 16,0 14-1,0 12-15,13-52 16,0 53-16,1-14 16,-1 14-16,0 0 0,13 0 15,-12 13-15,-1 0 16,13 13-16,-12-13 0,12 26 16,-13-26-16,1 14 15,-1-14-15,0 13 16,0-13-16,-13-13 31,13-1-15,-13 1-16,-13 0 31,-13 39-15,26-12-16,-27 12 15,27 1-15,-13-14 0,0 27 16,13-14-16,0-13 0,0 14 15,0-14-15,26 27 16,-12-27-16,25-13 16,1-13-1,-27 13-15</inkml:trace>
  <inkml:trace contextRef="#ctx0" brushRef="#br0" timeOffset="75536.8">5437 10570 0,'0'40'16,"0"-27"-1,0 27 1,-13-1-16,-13-25 15</inkml:trace>
  <inkml:trace contextRef="#ctx0" brushRef="#br0" timeOffset="75979.62">5847 10306 0,'-26'-27'16,"52"54"-16,-65-54 0,25 27 0,-25 40 16,25-27-16,-12 40 15,26-27-15,-13 14 16,13-27-16,0 1 15,26 38-15,-26-38 16,27 12 0,-14-26-16,13 0 0,1-13 15,-1-14 1,-12 14-16,12 0 0,-13-13 16</inkml:trace>
  <inkml:trace contextRef="#ctx0" brushRef="#br0" timeOffset="76145.17">5993 10398 0,'0'13'16,"0"14"0,0 13-1,-13 12-15,13-38 16,0-1 0,0-26 15</inkml:trace>
  <inkml:trace contextRef="#ctx0" brushRef="#br0" timeOffset="76365.8">6112 10120 0,'0'14'0,"0"12"16,0-13-16,0 40 15,0-13-15,-13 13 16,13-27-16,0 1 0,-14 12 16,14-12-16,-13 13 15,13-27-15,0 0 0,0 0 16,0 0-16</inkml:trace>
  <inkml:trace contextRef="#ctx0" brushRef="#br0" timeOffset="76944.67">5993 10425 0,'0'-14'16,"13"14"-1,0 0-15,14-26 16,-14 26-16,0-13 0,14 13 15,-14-14-15,0 14 0,14-13 16,-1 13 0,-13 0-1,14 13-15,-14 14 16,-13-1 0,0 1-1,0-1 1,0-12-1,0-1-15,13-13 32,0-13-32,-13-1 0,27 1 15,-27 0-15,13 0 0,14-14 16,-14 27 0,0-13-1,0 39-15,-13 1 16,0-14-16,13 0 15,-13 53-15,0-26 16,0 0-16,0-14 16,-13 80-1,0-93-15,-13 53 16,26-52-16,-53 25 16,39-25-16,-12-14 15,13 0-15,-1 0 0,-25-14 16,26 1-16,13 0 0,-27-53 15,27 39-15,0 1 16,13-14-16,1 14 0,12-27 16,0 26-16</inkml:trace>
  <inkml:trace contextRef="#ctx0" brushRef="#br0" timeOffset="77258.84">6535 9895 0,'0'14'16,"13"-14"-16,1 13 0,12 27 16,-13-14-16,27 14 15,-13-14-15,-14 14 0,26 13 16,-12-14-16,-14 1 15,14 66-15,-14 0 16,-26 13 0,-27-13-1,13-53 1,14-27-16,-40 27 0,40-53 16,0 13-16,0-26 15</inkml:trace>
  <inkml:trace contextRef="#ctx0" brushRef="#br0" timeOffset="78809">12554 10160 0,'0'-13'16,"-13"13"-1,0 0-15,13 26 16,0 1-16,0-1 0,0 54 16,0-54-16,13 106 15,-13-105 1,0 26-16,0 0 15,0-27 1,0-13-16,-13-13 16</inkml:trace>
  <inkml:trace contextRef="#ctx0" brushRef="#br0" timeOffset="79200.33">12528 10160 0,'53'-26'0,"-40"26"16,14-14-16,26 14 15,-40 0-15,40 27 16,-40-14-16,0 40 16,-13-27-16,-13 27 15,0-39-15,-14 25 16,1-26-16,13 1 0,-27-1 15,27 0-15,-27 0 16,27 1-16,-14-14 16,14 0-16,26 0 15,40 13 1,-40 0-16,27 0 16,-13 1-16,-14-1 0,26 26 15,-12-25 1,-1 25-16,-12-25 15,-1 25-15,-13-26 16</inkml:trace>
  <inkml:trace contextRef="#ctx0" brushRef="#br0" timeOffset="79521.27">12885 10464 0,'27'-26'16,"-14"13"-16,13 13 16,-12 0-16,-1 0 15,0 0 1,-13 13-16,0 13 16,-13-12-16,0 25 0,-1-26 15,1 1-15,-13 39 16,12-53-16,1 26 15,13-13-15,-13-13 0,13 13 16,13 1 0,0-14-1,1 0-15,25-14 16,-25 1-16,12 0 16,-13 13-16,1-13 15,-14 0 1,13 13-16</inkml:trace>
  <inkml:trace contextRef="#ctx0" brushRef="#br0" timeOffset="81086.17">13428 9948 0,'-27'-13'16,"14"26"-16,-27 27 15,14 26 1,13-39-16,-27 105 16,40-92-16,-13-1 0,-1 54 15,14-53-15,0-1 0,14 54 16,-1-67-16,13 14 15,-12-27-15,-1 0 0,13 1 16,-13-14-16,1 0 0,25-27 16,-12 14-16,-14-13 15,0 12-15</inkml:trace>
  <inkml:trace contextRef="#ctx0" brushRef="#br0" timeOffset="81321.53">13652 10094 0,'0'0'0,"-13"0"0,13 13 16,-13 27 0,13-14-16,0 1 0,-13 65 15,0-52-15,-1 13 16,14-27-16,-13 14 0,0 26 15,13-53-15,-13 27 16,13-27 0,-14-13-16</inkml:trace>
  <inkml:trace contextRef="#ctx0" brushRef="#br0" timeOffset="81488.09">13467 10358 0,'14'-13'0,"12"13"16,0 0 0,1 0-16,-1-13 0,14 0 15,-27 13-15,14-13 0,-1-1 16,-13 1-16,14-13 16,-14 12-16</inkml:trace>
  <inkml:trace contextRef="#ctx0" brushRef="#br0" timeOffset="81854.36">13785 10041 0,'0'-27'16,"0"41"15,-13 39-31,13-40 0,-14 79 16,1-52 0,0 53-16,0-54 15,-1 28-15,1-41 16,13-13-16,-13 53 15,13-52-15,-13-1 16,26-13-16,-13-40 16,13 14-16,0-14 15,1 14-15,12-41 16,-13 54-16,14-13 16,-14 13-16,40-1 15,-27 28 1,1 25-1,-14 14-15,-13-13 16,-13 13 0,13-40-16,-13 0 15</inkml:trace>
  <inkml:trace contextRef="#ctx0" brushRef="#br0" timeOffset="82194.77">13970 10398 0,'13'0'0,"0"0"15,1 0-15,12-13 16,-13 0-16,1-1 0,12 1 16,-13 0-16,1 0 0,-1-14 15,-13 14-15,0 0 16,-13-27-1,-1 40-15,1 0 0,-27 27 16,27-14 0,-13 27-16,12-27 0,-25 66 15,39-52-15,-13 26 16,13-40-16,0 13 0,0 1 16,0-1-16,26 1 15,-13-27-15,0 0 16,1 0-16,39-27 15,-40 14-15,0 13 0,14-27 16,-14 14-16,26-13 16,-25 13-16</inkml:trace>
  <inkml:trace contextRef="#ctx0" brushRef="#br0" timeOffset="82735.64">14327 10266 0,'0'0'0,"0"-13"0,0-1 0,-13 14 16,0 0-16,-40 27 15,40-14-15,-14 14 16,1 12-1,12-12-15,14 12 0,0-25 16,14 25-16,-1-25 16,0-14-16,27 13 15,-27-13-15,14-27 16,-1 27-16,-13-13 0,0-13 16,1 12-16,-1-12 15,-13 13-15,13-1 16,-13 28-1,-13 12 1,13-13-16,0 1 0,0 12 16,-13-13-16,26 1 15,0-28 1,0 1-16,-13 0 16</inkml:trace>
  <inkml:trace contextRef="#ctx0" brushRef="#br0" timeOffset="82902.87">14473 10147 0,'0'0'0,"13"-13"0,-13 26 16,0 26-1,0-25-15,-13 52 16,13-40-16,0-12 0,-14 38 16,14-38-16,-13 12 0,13 1 15,-13-14-15</inkml:trace>
  <inkml:trace contextRef="#ctx0" brushRef="#br0" timeOffset="83100.92">14340 10345 0,'0'-13'16,"14"13"-1,-1 0-15,0 0 16,27 0-16,-1 0 15,-12 0 1,-27-13-16,13 13 0,0 0 16,1 0-1</inkml:trace>
  <inkml:trace contextRef="#ctx0" brushRef="#br0" timeOffset="84307.29">14592 10332 0,'13'0'31,"-13"53"-15,-13-27-16,13 14 15,0-27-15,0 27 16,0-27 0,-13 0-16,13-26 31,13 0-31,-13-53 16,13 53-16,0-27 15,-13 13-15,13 14 16,14-13-16,-27 13 15,13-1-15,14 14 0,-14 0 16,40 14 0,-40-1-1,27 0-15,-27 0 16,0-13 0,0 0-1,-13-13 1,0 0-16,-13 13 15,-13 0 1,-14 26 0,0 27-1,14-26 1,26-14-16,-13 40 0,13-40 16,13 13-1,0-12-15,14-14 16,-14 0-16,13 0 15,-13 0 1,14 0 0</inkml:trace>
  <inkml:trace contextRef="#ctx0" brushRef="#br0" timeOffset="84502.41">15055 10557 0,'13'-13'16,"-13"26"-16,0 0 15,0 14 1,0 12 0,-13 1-16,0-27 15,-1 27 1,-12-14-16,-14 1 16,14-14-1</inkml:trace>
  <inkml:trace contextRef="#ctx0" brushRef="#br0" timeOffset="85348.49">15333 10345 0,'-14'13'31,"14"27"-31,0-13 16,-13 26-1,13-40-15,-13 13 0,13 14 16,0-27-16,-13 14 16,13-14-16,0-26 31,0-27-16,0 27 1,13-67-16,0 67 16,27-27-1,-14 27-15,1 13 16,-27 13-16,13-13 0,0 27 16,-13-14-16,0 0 15,0 1-15,0-1 16,0 0-16,13-26 47,-13-40-32,14 40-15,12-27 16,-26 27-16,27-1 16,-14 28-1,0 12 1,-13-13-16,0 14 15,0-14-15,0 0 16,13 1 0,1-14-16,25-14 31,-26 14-31</inkml:trace>
  <inkml:trace contextRef="#ctx0" brushRef="#br0" timeOffset="85594.5">15663 10438 0,'0'0'0,"0"13"0,0 0 15,0 1-15,0-1 16,0 0-16,14 13 16,-1-12-16,0-1 0,0-13 15,0 0-15,1 0 0,12 0 16,-13-13-16,1-1 16,-1 1-16,-13 0 0,0-13 15,0 12-15,-13-39 16,-14 14-1,14 12 1,0 27-16,-14-13 0,14 13 16,13 13 15,13-26-31</inkml:trace>
  <inkml:trace contextRef="#ctx0" brushRef="#br0" timeOffset="85952.26">15796 10345 0,'26'27'16,"-13"-14"-16,-13 0 0,27 14 16,-27-14-16,13 13 15,0-12-15,0-1 16,-13 0-16,14 0 0,-1-13 16,-13 13-1,13-26-15,0-13 16,1 13-16,-14-1 0,13-12 15,-13-1-15,13 14 16,0-53-16,1 53 16,-1-27-16,0 27 15,0 13 1,-13 13 0,0 14-1,0-14-15,0 53 16,0-53-16,-13 27 15,13-27 1,0-26 0</inkml:trace>
  <inkml:trace contextRef="#ctx0" brushRef="#br0" timeOffset="86276.69">16113 10398 0,'0'0'15,"13"0"-15,1 0 16,25-13-16,-39 0 16,27-14-16,-14 14 15,-26 0 16,-1 13-31,-12 26 16,13-13-16,-14 14 16,27-14-16,-13 0 0,13 40 15,0-39-15,13 12 16,-13-13-16,53 0 16,-40-13-16,27 0 15,0-13-15,0 0 16,-27 0-16,13 13 0</inkml:trace>
  <inkml:trace contextRef="#ctx0" brushRef="#br0" timeOffset="86596.22">16378 9909 0,'0'0'15,"0"-53"-15,13 66 16,13 27 0,1 39-1,-1 14 1,-12 39 0,-1-26-16,-26 53 15,-14-54 1,-13-25-1,1-27 1,-1-40 0,27-13-16,0-40 15,13 14 1</inkml:trace>
  <inkml:trace contextRef="#ctx0" brushRef="#br0" timeOffset="136738.35">3241 11126 0,'0'-14'0,"0"1"15,-26 40 17,26 12-17,-14 1-15,1 39 16,13-52-16,-13 26 15,0-27-15,-14 40 16,14-13 0,0-13-1,13-27 1,13-26 0</inkml:trace>
  <inkml:trace contextRef="#ctx0" brushRef="#br0" timeOffset="137088.42">3334 11126 0,'0'0'16,"13"-14"-16,-13 1 0,-13 13 0,13 13 15,-27 1 1,27-1-16,-13 0 0,-13 14 15,12-1-15,1-13 0,-13 27 16,12-27 0,-12 27-16,26-27 15,0 14 1,0-14-16,26 13 16,-26-12-16,27-1 15,-14 0-15,0 0 0,14 0 16,-14-13-16,14 27 15,-14-14-15,0 0 16,0-13-16,-13 14 16,13-28-1</inkml:trace>
  <inkml:trace contextRef="#ctx0" brushRef="#br0" timeOffset="137310.82">3453 11232 0,'0'26'16,"0"-13"-16,0 14 0,0-14 16,0 27-16,0-14 15,0-13-15,0 1 16,0-1-16,0 0 15</inkml:trace>
  <inkml:trace contextRef="#ctx0" brushRef="#br0" timeOffset="137771.14">3638 11351 0,'0'13'15,"0"0"1,0 0-1,-13-13 1,13-13 0,0 0-1,0 0-15,0-14 16,0 14-16,0 0 0,13-40 16,0 40-16,-13-1 0,13-12 15,-13 13-15,14-1 16,-1 1-16,0 26 15,14 1 1,-27-1-16,13 0 16,-13 27-16,13-27 0,-13 0 15,0 27-15,0-27 16,0 14-16,0 12 16,0-12-1</inkml:trace>
  <inkml:trace contextRef="#ctx0" brushRef="#br0" timeOffset="138250.4">3903 11165 0,'0'0'0,"-14"0"15,1 40 1,0-27-16,13 40 16,0-40-16,0 14 15,13-1-15,-13-12 0,13 25 16,1-39-16,-1 14 16,13-28-16,-12-12 15,-14 13-15,13-27 16,-13 13-16,0-12 15,0 26-15,0-1 0,0-12 16,0 13-16,0 26 31,13 53-31,-13-40 16,0 1-16,0 39 16,13-39-16,-13 78 15,0-91-15,0 65 16,-13-13-16,0 0 15,0-52-15,-27 25 16,27-26-16,-14-13 16,1-13-16,-14-13 15,27 13-15,-14-14 16,27 1-16,-13-27 16,13 39-16,13-38 15,1 38-15</inkml:trace>
  <inkml:trace contextRef="#ctx0" brushRef="#br0" timeOffset="138575.17">3969 11218 0,'0'0'16,"0"-26"-16,0 13 0,0-1 31,0 28-15,26-1-1,-13 0-15,14 14 16,-14-14-16,0 0 0,1 13 16,-1 1-16,13 13 15,-12-14-15,-14 27 16,0-40-16,0 27 16,-14-40-16,-12 13 15,13 0-15,-14-13 16,1-13-16,-1 13 15,14-13-15,0 0 16,0-1-16,13 1 16,13 0-1</inkml:trace>
  <inkml:trace contextRef="#ctx0" brushRef="#br0" timeOffset="139112.73">4233 11218 0,'0'27'0,"0"-1"16,0 1-16,14 26 15,-14-40-15,0 0 16,0 27-16,0-27 16,13 0-16,-13 0 15,13-13-15,-13-13 16,0 0-16,13-13 15,-13 12-15,13 1 0,-13-13 16,14 26 15,-14 26-31,13-13 0,0 14 16,-13-14-16,13 0 0,1 0 16,-1 1-16,0-14 15,0 0 1,14-27-1,-27 1-15,0-14 16,0 27-16,-13-67 16,13 67-16,-14-13 15,14 13-15,0-1 16,0 28 0</inkml:trace>
  <inkml:trace contextRef="#ctx0" brushRef="#br0" timeOffset="139458.46">4524 11271 0,'0'13'0,"-13"1"16,13-1-16,-13 13 15,13-12-15,0-1 0,-13 13 16,13-12-16,0-1 0,0 13 15,13 1-15,0-14 16,0-13-16,1-13 16,12-27-1,-26 27-15,13-27 16,-13 27 0,14 0-16,-14-1 0,13 14 15,-13 14 1,13-1-1,-13 13 1,13-26-16,-13 14 16</inkml:trace>
  <inkml:trace contextRef="#ctx0" brushRef="#br0" timeOffset="139862.69">4710 11364 0,'13'53'15,"0"-40"1,0 13-16,14-39 31,-14 0-15,0 0-16,-13 0 0,0-27 16,13 27-16,-13-14 0,0-26 15,0 40-15,14-13 16,-14 12-16,13 28 15,27 25 1,-40-26 0,13 27-16,0-13 15,0-1-15,0 67 16,1-67-16,-14 27 16,0-26-16,0-14 0,-14 53 15,14-40-15,-52 27 16,38-53-16,-65 27 15,52-27-15,-12-13 16,12 13-16,-12-40 16,25 13-16,-12-12 15,26 25-15,0-25 16,13 12-16,0 1 16,1 13-16</inkml:trace>
  <inkml:trace contextRef="#ctx0" brushRef="#br0" timeOffset="141395.01">3109 11933 0,'-27'-40'16,"27"53"15,14 27-15,-14-14-16,13 67 15,0-67-15,0 41 16,-13-28-16,27 14 16,-27-26-16,39 26 15,-12-27-15,-14-39 16,0 0-16,1-14 15,-14 1-15,0-1 0,13-52 16,-13 52-16,13-92 16,-13 93-16,13-54 15,-13 67-15,14-13 16,-14 13-16,13 13 16,0 13-16,-13 0 15,26 40 1,-12-40-16,-14 14 0</inkml:trace>
  <inkml:trace contextRef="#ctx0" brushRef="#br0" timeOffset="141783.1">3532 12144 0,'-26'-13'15,"26"0"-15,-14 26 16,1 0-16,-13 14 16,26-14-16,-13 14 0,-1 25 15,14-38-15,0 25 16,0-25-16,0-1 16,14 26-1,-1-39 1,13-13-16,-13-13 0,1 13 15,-14-1-15,13-25 0,0 12 16,-13 14-16,13-40 16,-13 40-16,0 0 0,14-14 15,-14 14-15,0 26 32,0 14-17,0-14-15,13 27 16,-13-27-16,13 0 15</inkml:trace>
  <inkml:trace contextRef="#ctx0" brushRef="#br0" timeOffset="142007.15">3704 12316 0,'0'14'15,"-13"-41"16,13 14-31,-13-53 16,-1 53-16,14-27 16,0 27-16,0-1 0,14-39 15,-1 40-15,13-26 16,-12 39-16,-1-14 16,13 14-16,1 0 15</inkml:trace>
  <inkml:trace contextRef="#ctx0" brushRef="#br0" timeOffset="142292.39">3929 12052 0,'0'0'16,"-13"0"-16,0 0 15,-14 0-15,1 13 16,12-13 0,1 0-1,13 13 1,27 0-16,12 14 15,1-1 1,-40-12-16,27-1 16,-27 0-16,13 0 0,-13 14 15,0-14-15,-13 27 16,-1-40-16,-12 26 16,13-13-16,-14 14 15,14-27-15,0 13 16,-1-13-16,14-13 31</inkml:trace>
  <inkml:trace contextRef="#ctx0" brushRef="#br0" timeOffset="142600.56">4114 11959 0,'0'0'16,"0"13"0,0 1-1,0-1-15,14 13 0,-14 14 16,0-27-16,0 14 0,13 12 16,-13-25-16,0 39 15,0-40-15,0 26 16,0-25-16,0-1 15,0 0-15,-13 0 32,13-26-17,0 0 1,0 0-16</inkml:trace>
  <inkml:trace contextRef="#ctx0" brushRef="#br0" timeOffset="142840.92">4114 11933 0,'0'-14'16</inkml:trace>
  <inkml:trace contextRef="#ctx0" brushRef="#br0" timeOffset="143090.38">4247 11814 0,'0'26'16,"13"40"0,-13-39-16,0-14 0,0 27 15,0-14-15,0 53 16,0-52-16,0 52 15,-13-26-15,13-26 16,0-14-16,0 0 0,0 14 16,0-14-1,-14-40 1</inkml:trace>
  <inkml:trace contextRef="#ctx0" brushRef="#br0" timeOffset="143629.13">4180 12118 0,'0'0'16,"14"-13"-16,-1-1 0,27 1 16,-27 13-16,26-13 15,-12 0 1,-1 13-16,-12 0 16,12 0-16,1 13 15,-1 0-15,-26 0 16,13 27-1,-13-27-15,0 14 16,0-14-16,0 0 16,0 1-1,13-14 1,1-27 0,-14 14-16,0-14 0,0 1 15,13 13-15,-13-1 16,0 1-16,13 13 0,0 0 31,27 40-31,-27-14 16,1 14-16,-14-13 0,26 65 15,-13-65 1,-13 65-16,0-52 16,13 13-16,-13-27 15,-26 40-15,13-39 16,13-14-16,-40 14 15,27-14-15,-14-13 0,-26 13 16,27-13-16,13 0 0,-53-13 16,39 0-16,1-1 0,-1-12 15,1-1-15,26 1 0,-13-14 16,-1 14-16,14 13 0,27-67 16,-14 54-1,27-14-15</inkml:trace>
  <inkml:trace contextRef="#ctx0" brushRef="#br0" timeOffset="145028.76">5993 11192 0,'-13'0'0,"13"-27"31,52 1-15,-38 26-16,39-13 15,-40-1-15,53 1 16,-53 13-16,14 0 0,26-13 16,-40 13-16,0 0 0,27 13 15,-27-13-15,0 13 0,0-13 16,-13 14-16,14-14 0</inkml:trace>
  <inkml:trace contextRef="#ctx0" brushRef="#br0" timeOffset="145287.07">6284 11139 0,'0'0'0,"-27"40"0,27-27 15,-13 0-15,13 14 16,0-1-16,-13 0 0,13 1 16,0-14-16,0 27 0,-13 0 15,-1-14-15,1 0 16,13 1-16,-13-14 0,0 14 16,13-14-16,0 0 0,-13-13 15,13-13 1,13-14-1</inkml:trace>
  <inkml:trace contextRef="#ctx0" brushRef="#br0" timeOffset="145553.37">6324 11337 0,'-14'27'15,"14"-14"-15,0 0 16,0 1-1,0-1-15,14 0 0,-1-13 16,-13 13-16,13-13 16,13-13-1,-12 0 1,-1 0-16,-13-1 0,13 1 16,-13 0-16,-13-14 15,0 14 1,13 0 15</inkml:trace>
  <inkml:trace contextRef="#ctx0" brushRef="#br0" timeOffset="146092.81">6469 11390 0,'0'14'16,"0"-1"-1,0-26 32,13-1-31,1 1-16,-14 0 0,26-14 16,-13 27-16,0-13 15,-13 0 1,14 13-16,-1 0 15,-13-13-15,13 26 47,-26-13-47,13 13 16,0 0 0,-13 27-1,13-27 1,0 1-16,0-1 15,0 0-15,13 0 0,0 0 16,0-13-16,-13 14 16,14-14-1,25-27 1,-25 14-16,-1-27 16,0 27-16,-13-13 15,0 12-15,-13-25 16,13 25-16,-13 14 15,-1 0-15,-12-13 16,13 13 0,-1 13-1</inkml:trace>
  <inkml:trace contextRef="#ctx0" brushRef="#br0" timeOffset="146456.96">6787 11311 0,'-14'26'0,"14"-12"16,0-1-16,0 13 16,0-12-16,0-1 15,0 0 1,0 0-1,14-26 1,-14 0-16,13-27 16,13 0-1,-26 27-15,27-13 16,-14 26-16,0-14 16,0 14-16,14 27 15,-14-14 1,-13 14-16,13-1 15,-13-13 1,14-39 15,-14 13-31</inkml:trace>
  <inkml:trace contextRef="#ctx0" brushRef="#br0" timeOffset="146636.48">7011 11073 0,'14'0'15,"-14"13"-15,13 27 16,0-14 0,-13 27-16,0-40 15,0 27-15,0-14 0,0-12 16,0 39 0,-13-27-16,13-13 0,0 1 15,-13-14-15</inkml:trace>
  <inkml:trace contextRef="#ctx0" brushRef="#br0" timeOffset="146989.09">6932 11284 0,'0'-13'16,"27"0"-1,12 0 1,1 13-1,13 13 1,-13 13-16,-27-12 0,13 12 16,-26-13-16,13 1 15,1 12-15,-14-13 0,13-13 16,0 27-16,-13-14 16,13-13-1,1-26 1,-1 12-16,0 1 0,-13-13 15,0-14-15,0 27 16,-13-53-16,0 52 16,-1 1-1,14 0-15,-13 13 0,0 0 16,-14 13-16,14-13 16,0 13-16,0 1 0</inkml:trace>
  <inkml:trace contextRef="#ctx0" brushRef="#br0" timeOffset="147604.13">5980 11919 0,'-14'-13'16,"28"13"-1,12 0 1,0 0-16,14 0 15,-13-13-15,-1 13 0,27 0 16,-40 0-16,40 0 16,0 0-16,0 0 15,-27 0-15,1 0 16,-14 0-16</inkml:trace>
  <inkml:trace contextRef="#ctx0" brushRef="#br0" timeOffset="147808.25">6310 11893 0,'-26'13'15,"52"-26"-15,-65 39 0,25 27 16,14-26-16,-26 39 16,26-40-16,-27 14 15,27-13-15,-13 26 16,0-40-16,13 0 0,0 40 15,0-40 17</inkml:trace>
  <inkml:trace contextRef="#ctx0" brushRef="#br0" timeOffset="148075.29">6297 12158 0,'0'26'0,"13"1"15,1-1 1,25-13 0,14-26-1,-40 0 1,14-14-16,-14 14 16,-13 0-16,0 0 15,-13-14-15,0 14 16,13 0-16,-27 13 15,14-14-15,0 14 16,-1 14 0</inkml:trace>
  <inkml:trace contextRef="#ctx0" brushRef="#br0" timeOffset="148633.79">6482 12184 0,'0'13'16,"0"1"0,14-14-1,-14-14-15,0 1 16,13 0 0,0 0-16,0-1 0,0 1 15,1 0-15,-1 13 0,13-27 16,-12 27-16,-1 0 15,0 0 17,-13 27-32,13-14 0,-13 14 15,0-14 1,-13 27-16,13-27 16,0 0-16,0 0 31,13 0-16,1-13 1,-14-13-16,13 13 16,0-13-1,0 13-15,14-13 16,-27 0-16,13-14 16,0 27-16,-13-26 15,0 12-15,0-12 16,0 13-16,-26-14 15,12 27 1,1-13-16,0 13 16,-13 13-1,12-13-15,-12 27 16,13-27-16,13 13 16,-14-13-16,14 13 15</inkml:trace>
  <inkml:trace contextRef="#ctx0" brushRef="#br0" timeOffset="149046.48">6839 12105 0,'14'13'16,"-14"13"0,0 14-16,0-13 15,0-1 1,0-13 0,0 0-1,0-26 1,0 0-1,13-13-15,-13 12 0,0-12 16,13-1-16,0 14 0,-13 0 16,27 0-16,-14 13 15,-13-14-15,13 14 16,1 14 0,-1-1-16,-13 0 15,13 0 1,0-13-1</inkml:trace>
  <inkml:trace contextRef="#ctx0" brushRef="#br0" timeOffset="149229.29">7104 11853 0,'13'27'16,"-26"-54"-16,26 67 0,-13-14 15,0 1-15,0-14 0,0 40 16,0-40-16,0 27 16,-13 0-16,13-27 0,-13 27 15,13-27-15,0 0 16,-13-13-16</inkml:trace>
  <inkml:trace contextRef="#ctx0" brushRef="#br0" timeOffset="149574.56">6998 12025 0,'40'-26'16,"-27"26"-16,0-13 0,14 13 16,-14 0-16,53 26 15,-53-13-15,14 14 16,-14-14-16,14 40 15,-27-40-15,13 27 16,0-40-16,-13 26 16,13-26-16,0 0 15,1 0 1,-1-39 0,-13 25-16,-13-25 15,13 25-15,-14-12 16,1 26-16,0-13 0,0 0 15,0-1-15,-14 1 16,14 26 0</inkml:trace>
  <inkml:trace contextRef="#ctx0" brushRef="#br0" timeOffset="153918.7">13203 10980 0,'0'13'16,"0"14"0,-14-1-16,14-12 0,-26 25 15,26-12-15,-13-1 0,0 27 16,13-26-16,-27 39 16,27-40-16,-13 14 15,0-27-15,13 0 0,0 14 16,0-14-16,0-26 31</inkml:trace>
  <inkml:trace contextRef="#ctx0" brushRef="#br0" timeOffset="154247.92">13309 11086 0,'0'0'0,"13"-13"16,0 13-16,-26 0 15,0 13 1,-14 13-16,-13 14 16,14 0-1,-14-14 1,27 1 0,0 12-16,13-25 15,13-1-15,0 27 16,0-40-16,-13 13 15,14 0-15,-1 0 0,0 1 16,0-1-16,1 0 16,-1-13-16,0 13 15,-13 0 1,13-13-16,14-26 31</inkml:trace>
  <inkml:trace contextRef="#ctx0" brushRef="#br0" timeOffset="154428.35">13401 11218 0,'0'14'16,"0"-1"-16,-13 13 16,13-13-16,-13 1 15,13 12-15,0-13 16,0 1-16,0-1 15,0 0-15,0 0 16</inkml:trace>
  <inkml:trace contextRef="#ctx0" brushRef="#br0" timeOffset="154726.89">13454 11390 0,'13'0'16,"-13"-13"15,0 0-31,0-27 16,14 0-16,-14 1 15,13 12-15,-13 14 0,26-27 16,-26 27-16,13 0 0,14-14 16,-14 14-16,0 13 15,1 13-15,12 14 16,-26-14-16,0 0 0,13 27 15,-13-27-15,0 27 16,0-27-16,0 0 0,13 14 16,-13-14-16,14 0 15,-1-13-15,27-39 16</inkml:trace>
  <inkml:trace contextRef="#ctx0" brushRef="#br0" timeOffset="155104.66">13772 11179 0,'-14'0'15,"1"0"-15,0 26 16,13-13-16,-27 14 16,27-14-16,0 0 0,-13 14 15,13-14 1,0 0-16,13-13 0,1 0 16,-1-26-1,0 12-15,0-12 16,-13 13-16,0 0 15,14-1-15,-1 28 32,0 38-17,-13-25-15,0 39 16,0-39-16,0 25 16,0-25-16,-26 66 15,26-67-15,-14-13 16,-12 27-16,13-27 0,-1 0 15,-25 1-15,25-14 16,-25-14 0,39 1-16,-13-40 15,13 40-15,13-40 16,0 27-16,0-1 0,0 14 16</inkml:trace>
  <inkml:trace contextRef="#ctx0" brushRef="#br0" timeOffset="155399.19">13877 11152 0,'0'0'0,"0"-40"0,0 27 16,-13 13-16,0 0 31,13 13-31,0 1 16,26 25-1,1 14 1,-14-26-1,0-14-15,-13 27 16,0-27-16,0 0 0,-13 14 16,13-14-16,-13 13 15,0-26-15,-1 14 0,1-14 16,0 0-16,0-14 16,-1 14-16,14-26 15,0 13-15,14-27 16,-1 27-16,0-1 15</inkml:trace>
  <inkml:trace contextRef="#ctx0" brushRef="#br0" timeOffset="155724.32">13930 11205 0,'14'0'15,"-14"13"-15,13-13 0,-13 27 16,13-14-16,0 27 16,0-40-1,1 0 1,-1 0-16,27-14 15,-27 14-15,0-13 0,0 13 16,1 0-16,-1 27 16,0-27-16,-13 13 0,0 0 15,0 0-15,13-13 16,-13 14-16,13-14 16,14-14 15,-27 1-31,13 0 0,-13 0 0,0-14 15,0 1-15,0-1 16,0 1 0,0 13-1,13-1-15,14 1 16</inkml:trace>
  <inkml:trace contextRef="#ctx0" brushRef="#br0" timeOffset="156028.48">14340 11112 0,'0'0'0,"-13"0"0,0 14 16,0-1-16,0 0 16,-27 27-16,40-27 15,-13 14 1,13-1-16,-14-13 0,14 0 16,0 1-16,27-1 15,-27 0-15,13-13 0,14-13 16,-14 0-16,0-1 15,0 1-15,0 0 0,1 0 16,-14 0-16,13 26 31,-13 0-15,0 0-16,13 0 0,-13 1 16,13-14-16,1 13 15,12-26 1,-13-1-1</inkml:trace>
  <inkml:trace contextRef="#ctx0" brushRef="#br0" timeOffset="156401.91">14512 11245 0,'14'13'15,"-14"0"1,13 0 0,0-13-16,0 14 0,14-28 15,-14 1 1,0 0-16,0 0 0,1-14 15,-14 1-15,26-27 16,-26 40-16,13-14 16,-13 14-16,0 26 15,0 14 1,0-1-16,14-13 0,-14 40 16,0-39-16,0-1 0,0 66 15,0-52 1,-14 78-16,1-91 15,-13 25-15,12-25 16,-12-1-16,-27 0 0,13-13 16,1 0-16,-27-13 15,-40-27-15,79 14 16,-12-27-16,25 40 0,14-40 16,0 39-16,14-12 15,-1-1-15,13 14 0,1 0 16,39 0-16,-13 0 15</inkml:trace>
  <inkml:trace contextRef="#ctx0" brushRef="#br0" timeOffset="157418.35">13322 11734 0,'0'-13'0,"13"26"31,-13 14-15,0-14-16,0 13 0,0 41 16,0-41-16,0 14 0,13 79 15,-13-106-15,13 40 16,1-40-16,-14 14 0,26-14 15,1-13 1,-14-27-16,0 1 16,-13 13-16,27-80 15,-27 67-15,13-80 16,0 79-16,0-52 16,-13 66-16,13-40 15,-13 40-15,14 13 16,-1 26-16,0 1 15,-13-14-15,13 13 16</inkml:trace>
  <inkml:trace contextRef="#ctx0" brushRef="#br0" timeOffset="157798.49">13745 11972 0,'0'0'16,"-53"-13"-16,40 13 0,-14 13 16,14 1-16,-26 25 15,39-25-15,-27 12 16,27 0-16,0-12 0,-13 25 16,13-25-16,26 12 15,-26-13-15,27-13 16,-14-13-16,13-13 15,-12 12-15,-1-39 16,0 27-16,0-27 16,1 40-16,-14 0 15,0-1 1,0 28 0,0-1-16,0 0 15,0 0-15,0 1 16,0-1-16,0 0 0,13 13 15,0-26-15</inkml:trace>
  <inkml:trace contextRef="#ctx0" brushRef="#br0" timeOffset="158021.9">13824 12171 0,'0'-13'16,"-13"13"-1,13-14-15,0 1 0,0-13 16,0-27-16,0 26 16,13-26-16,1 27 0,-14 13 15,13-27-15,0 27 16,0 0-16,14-1 16,-14 14-16,14 14 15,-14-14-15,26 13 16,-25 0-16,-1-13 0</inkml:trace>
  <inkml:trace contextRef="#ctx0" brushRef="#br0" timeOffset="158304.88">14129 11919 0,'0'-13'15,"-13"0"-15,-27-13 16,27 26-16,-14 0 16,14 0-1,-27 13 1,27 0-16,13 13 15,0 1-15,26-1 16,-12 1 0,-1-14-16,13 0 15,-26 1-15,14-14 0,-14 13 16,13 0-16,-26-13 16,-14 13-1,1 0 1,12-13-16,-12 0 15</inkml:trace>
  <inkml:trace contextRef="#ctx0" brushRef="#br0" timeOffset="158514.89">14182 11933 0,'13'0'15,"-13"13"1,0 0 0,0 0-16,0 1 0,0 12 15,0-13-15,-13 40 16,-1-40-16,14 1 16,14-14-1,-1-14-15,-13 1 16</inkml:trace>
  <inkml:trace contextRef="#ctx0" brushRef="#br0" timeOffset="158759.95">14354 11681 0,'0'14'15,"13"-1"1,-26 53-1,13-53-15,-14 53 0,1-39 16,0 39 0,13-40-16,-13 14 15,13-27-15,-13 14 16,13-14 0,-14-39-1,1 26 1</inkml:trace>
  <inkml:trace contextRef="#ctx0" brushRef="#br0" timeOffset="159289.63">14208 11946 0,'-13'-13'16,"26"13"0,-13-14-1,13 14-15,40-13 16,-39 13-16,38-13 15,-38 13-15,12 0 16,-13 0-16,27 13 16,-40 0-16,13 1 15,0-1-15,-13 13 16,0-12-16,14 12 16,-14-13-1,0 1 1,13-14-1,27-40 1,-40 27-16,26-14 16,-13 27-16,-13-13 15,14 13 1,-1 40 0,-13-1-16,13-25 15,-13 38-15,0-25 0,0-1 16,0 14-1,0-13-15,-13 12 0,0 14 16,-1-40-16,1 14 0,-27-1 16,27-13-16,-66 27 15,39-40-15,-13 0 16,27 0-16,-27-13 0,0 0 16,26-1-16,-12-12 15,26 0-15,-1-27 16,14 39-16,27-38 15,-14 38-15,0 1 0,0 0 16</inkml:trace>
  <inkml:trace contextRef="#ctx0" brushRef="#br0" timeOffset="160747.96">15901 11311 0,'0'13'16,"14"-26"15,-1-14-15,-13 1-16,0 13 0,13-27 15,-13 14-15,0-1 0,13-26 16,-13 27-16,14-27 16,-14 26-16,0 14 0,13-26 15,-13 12-15,0 14 16,13 13-16,-13 13 16,13 40-1,-13-27-15,0 14 16,0-13-16,14 25 15,-1-25-15,0 13 16,0-27-16,0-13 16,1 0-16,12-13 15,-13-1-15,1-12 0,-1-1 16,0 1-16,0 13 0,0-27 16,-13 27-16,27-27 15,-27 53 1,-13 40-1,13-39-15,-27 78 16,14-12 0,13-41-1,-13-12-15,13 26 16,13-27-16,13-13 16,-12-13-16,12-13 15</inkml:trace>
  <inkml:trace contextRef="#ctx0" brushRef="#br0" timeOffset="161065.82">16378 11232 0,'-14'-14'15,"1"14"-15,0 14 16,-27-1-16,27 0 16,-13 13-16,12-12 15,14-1-15,-13 0 16,13 0-16,0 1 0,13-14 31,1 0-31,25-27 16,-25 27-16,12-13 15,-13 0-15,0-1 16,1 14-16,-14 14 16,13-14-1,-13 13-15,0 0 16,13-13-1,0-13 1,1-14-16,-1 1 16,0 13-16</inkml:trace>
  <inkml:trace contextRef="#ctx0" brushRef="#br0" timeOffset="161224.26">16497 11112 0,'-13'53'0,"26"-106"0,0 14 0,0-1 16,-13 27-16,13 0 15,1 13-15,-14 13 16,0 27-1,-14-1-15,1 1 16,13-14-16,-13 14 16,0-13-16,13-14 0,-13 26 15,-1-25-15,14 12 0,-13 1 16</inkml:trace>
  <inkml:trace contextRef="#ctx0" brushRef="#br0" timeOffset="161684.67">16431 11218 0,'13'-26'16,"0"13"-16,0-1 0,27 1 16,-27 13-16,0-13 15,1 13 1,12 26-16,-13-12 15,-13-1-15,14 0 16,-14 0-16,0 1 31,0-1-31,13-13 16,-13-13 0,13-27-1,0 27-15,1-14 16,-14 14-16,13 13 15,13-40-15,-13 40 16,1-13 0,-1 26-1,0 14 1,-13-14-16,0 27 16,0-27-16,0 13 15,0-12-15,0-1 16,0 0-1,0 0-15</inkml:trace>
  <inkml:trace contextRef="#ctx0" brushRef="#br0" timeOffset="161992.85">17013 11007 0,'-14'13'16,"1"13"-1,0-12-15,0 12 0,-14 0 16,14 1-16,-13-14 0,12 27 16,1-14-16,-26 14 15,39-27-15,-14 0 16,14-26 0,0 0-1</inkml:trace>
  <inkml:trace contextRef="#ctx0" brushRef="#br0" timeOffset="162140.45">16854 11073 0,'26'13'15,"-12"0"-15,25 27 0,-39-27 16,40 27 0,-40-27-16,26 27 15,-12-27-15</inkml:trace>
  <inkml:trace contextRef="#ctx0" brushRef="#br0" timeOffset="162879.78">16007 12039 0,'0'13'16,"0"0"-16,0-26 16,0 0-1,0-1-15,14 1 0,-14-27 16,13 14-16,-13-27 15,13 27-15,0-67 16,0 67-16,-13-27 16,14 39-16,-14-12 0,13-1 15,-13 14-15,13 26 16,-13 40 0,0-26-16,13 39 15,-13-40 1,14 27-16,-14-39 15,13 25-15,0-39 16,13 0 0,1-39-16,-14 25 0,14-39 15,-14 40-15,27-79 16,-27 65-16,0-26 16,0 27-16,27-27 15,-40 40-15,13-1 16,-13 28-16,13 12 15,-13-13-15,0 14 16,-26 52-16,26-52 0,-13 12 16,-1 67-16,1-79 15,0 25-15,13-25 16,0 26-16,0-40 16,13 0-16,14-26 15</inkml:trace>
  <inkml:trace contextRef="#ctx0" brushRef="#br0" timeOffset="163252.79">16576 11800 0,'0'0'0,"0"-13"0,-13 13 0,-14 13 15,14-13-15,0 14 0,0 12 16,0-13-16,-14 40 15,14 0 1,0-26 0,13-14-16,13 0 15,0-13 1,0-13-16,1 0 0,12-14 16,-13 14-16,-13-14 0,27 1 15,-14 13-15,13-14 16,-12 14-1,-1 26 1,-13 14 0,0 12-16,0-12 15,0-14 1,13-26 0,14-27-1,-14 27-15</inkml:trace>
  <inkml:trace contextRef="#ctx0" brushRef="#br0" timeOffset="163416.35">16761 11642 0,'0'0'16,"14"-14"-16,-14 28 0,0-1 15,0 13-15,-27 54 16,27-54-16,-13 27 16,0-40-16,13 14 0,-14 12 15,14-12-15,-26 26 16,26-40-1,-13-13 1</inkml:trace>
  <inkml:trace contextRef="#ctx0" brushRef="#br0" timeOffset="163920.72">16603 11919 0,'0'0'0,"13"0"15,-13-13-15,13 0 16,27-13-16,-27 12 16,27 1-16,-27 0 0,0 13 15,14 0-15,-14-13 16,0 13-16,27 13 16,-27 0-16,0 0 15,0 1-15,-13-1 0,14 13 16,-14 1-16,0-1 15,0 1 1,0-14-16,0 0 16,-14 0-1,14-26 1,14 0-16,-1-40 16,-13 40-16,13-27 15,0 14-15,14-14 16,-14 27-16,27-14 15,-27 27-15,0-13 16,0 13 0,14 40-16,-27-27 15,0 27-15,0-27 16,0 0-16,0 13 16,0-12-16,0 25 0,-13-39 15,13 27-15,0-40 31,0-14-15</inkml:trace>
  <inkml:trace contextRef="#ctx0" brushRef="#br0" timeOffset="164337.66">17277 11721 0,'0'0'0,"0"13"16,-13 1-16,0 25 15,0-26-15,13 14 0,-27 13 16,14-27-16,0 13 0,-14 14 15,14-27-15,0 14 0,-14 12 16,27-25-16,-13-14 16,26-14-1,-13-12 1</inkml:trace>
  <inkml:trace contextRef="#ctx0" brushRef="#br0" timeOffset="164486.26">17158 11800 0,'13'14'15,"-26"-28"-15,40 41 0,-27-14 0,26 40 16,-13-40-16,1 14 16,-1-1-16,27 14 15,-27-40-15,0 13 16,0-13-16</inkml:trace>
  <inkml:trace contextRef="#ctx0" brushRef="#br0" timeOffset="164718.65">17052 11549 0</inkml:trace>
  <inkml:trace contextRef="#ctx0" brushRef="#br0" timeOffset="165515.13">16708 10848 0,'0'13'0,"0"0"16,-13-13-16,0 0 15,13 14 1,13-14 0,14 13-1,-14-13-15,-13 13 16</inkml:trace>
  <inkml:trace contextRef="#ctx0" brushRef="#br0" timeOffset="170113.13">18058 9684 0,'13'-66'16,"-13"52"-16,0 1 0,13-40 15,-13 40-15,0 0 16,14 26 15,-14 13-31,0 14 16,0-13-16,0 12 15,0-12-15,-14 39 0,14 0 16,0-40-16,-13 1 0,13 26 16,0-40-16,-13 14 0,13 12 15,0-26-15,-13-39 16,-1 0 0</inkml:trace>
  <inkml:trace contextRef="#ctx0" brushRef="#br0" timeOffset="170475.34">18084 9538 0,'27'-39'15,"-54"78"-15,67-92 0,-27 53 0,27-13 16,-27 13-16,27 13 16,-14 1-16,-13-1 0,14 0 15,-14 0-15,0 27 16,-13-27-16,0 0 15,-13 14-15,0-14 0,-14 40 16,1-40-16,0 14 16,-1-14-16,14 0 0,-27 14 15,27-14-15,-13 13 16,26-13-16,-14-13 16,14 14-16,0-1 15,40 27-15,-27-27 16,0 0-16,14 0 15,-14 1-15,14-1 0,12 13 16,-26-13-16,1-13 16,-1 14-16,0-14 15,0 0-15,1 0 16</inkml:trace>
  <inkml:trace contextRef="#ctx0" brushRef="#br0" timeOffset="170742.21">18534 9922 0,'13'0'15,"-13"13"1,14 27-16,-14-27 16,0 40-16,0-40 15,0 14 1,0-14-16,0 0 0,0 0 16,0 1-16</inkml:trace>
  <inkml:trace contextRef="#ctx0" brushRef="#br0" timeOffset="171241.76">19037 9578 0,'-13'13'15,"-1"27"1,14-14-1,-13 14-15,13-14 0,0-12 16,0 25-16,0-25 0,0 12 16,-13 53-1,13-65-15,0-1 16,0 0-16,0 0 16,0-26-16</inkml:trace>
  <inkml:trace contextRef="#ctx0" brushRef="#br0" timeOffset="171798.4">18984 9618 0,'0'0'0,"0"-14"15,0 28 1,13 12 0,0-13-16,1 14 0,-1 12 15,13-25-15,-13 12 0,27 1 16,-27-1-16,40 0 15,-26-12-15,-1-1 0,14 13 16,-14-26-16,41 14 16,-54-14-16,53-14 15,-53 1-15,0-27 16,1 27-16,-14-40 16,0 40-16,0-40 15,0 40-15,0-40 16,0 40-16,0-14 15,0 14-15,0-27 16,0 27-16,13 13 16,-13-13-16,0 0 47,-13 26-16,-14 27-16,14-27-15,-53 40 16,-14 0 0,54-27-16,-40 14 15,39-14-15,1 1 0,-40 12 16,52-25-16,-12-1 0,-14 27 16,27-40-16,-13 13 15,-1 13-15,14-12 16,26-14-1,-13-14 1</inkml:trace>
  <inkml:trace contextRef="#ctx0" brushRef="#br0" timeOffset="172305.04">19923 9499 0,'0'0'0,"13"-40"16,-26 40-16,13 13 15,0 0-15,0 1 0,0 25 16,-13 14-16,0-26 0,13 12 16,-27 27-1,27-39-15,-13 13 0,-13 26 16,26-53-16,-14 13 0,1 41 15,13-54-15</inkml:trace>
  <inkml:trace contextRef="#ctx0" brushRef="#br0" timeOffset="172661.23">19936 9499 0,'66'-40'16,"-39"27"-16,-1 13 16,-12 0-16,25 13 0,-39 0 15,14 0-15,-14 14 0,0-14 16,-27 53-16,14-53 16,-27 27-16,14-13 0,12-14 15,-52 53 1,53-53-16,-27 14 15,27-14-15,0 0 0,-13 13 16,39-12 0,13 12-1,-13-13-15,14 14 16,26-1-16,-27-26 16,-13 14-16,14-1 15,-14-13-15,14 13 16,-14 0-1,0-13-15</inkml:trace>
  <inkml:trace contextRef="#ctx0" brushRef="#br0" timeOffset="173006.5">20148 9895 0,'13'0'16,"0"-13"-16,14 13 15,-14-13-15,14 13 16,-14 0 0,0 13-16,-13 0 0,0 1 15,0-1-15,-13 0 16,-14 27-16,27-27 0,-26 13 16,13-12-16,-1-1 15,1 13-15,0-26 0,13 14 16,0-1-1,13-13 1,0 0-16,1 0 0,12 0 16,14-13-16,-27 13 15,0 0-15,1 0 16,-14-14 0,13 14-16</inkml:trace>
  <inkml:trace contextRef="#ctx0" brushRef="#br0" timeOffset="184280.88">19169 10583 0,'0'-13'0,"0"0"0,13 0 15,-13 26 1,0 0-1,0 0-15,0 1 0,-13 52 16,13-40-16,-26 40 16,26-39-1,-14 39-15,1-53 0,0 27 16,13-27-16,-13 0 16,13 14-16,-14-14 15,14-26 1,14 0-1</inkml:trace>
  <inkml:trace contextRef="#ctx0" brushRef="#br0" timeOffset="184600.03">19315 10610 0,'26'-27'15,"-13"27"-15,-13-13 0,0 26 31,-39 14-31,25-14 16,-12 13-16,13-12 0,-14 12 16,14-13-16,0 1 0,-14 12 15,14-13-15,0 1 16,0 12-16,-1-13 0,1 0 16,13 14-16,0-14 15,13 14-15,1-14 16,12 13-1,-13-26-15,14 14 16,-14-14-16,-13 13 0,26-13 16,-12 13-16,-1-13 15,0 0-15</inkml:trace>
  <inkml:trace contextRef="#ctx0" brushRef="#br0" timeOffset="184784.54">19447 10755 0,'-13'14'16,"13"-1"-16,0 26 16,-14-25-16,14 25 15,0-25 1,0-1-1,-13 0-15</inkml:trace>
  <inkml:trace contextRef="#ctx0" brushRef="#br0" timeOffset="185122.63">19539 10941 0,'-13'-14'16,"26"-12"-1,-13 13-15,14-67 16,-1 67-16,13-27 16,-12 27-16,12-13 15,-13 26 1,1 39-1,-1-25-15,-13 25 16,0-12-16,-13 39 16,13-53-1,0 0-15,0 1 0,13-1 16,0-13 0,-13-13-16,13 13 15</inkml:trace>
  <inkml:trace contextRef="#ctx0" brushRef="#br0" timeOffset="185530.84">19791 10769 0,'0'0'16,"0"-14"-16,-13 14 15,-14 14 1,27-1-16,-26 13 0,26-13 16,-14 1-16,1 12 15,13-13-15,0 1 0,0-1 16,0 0-1,13-13 1,-13-13-16,14 13 0,-1-13 16,0-1-16,0-12 15,-13 13-15,14-1 16,-1 14 0,-13 40-1,0-27-15,0 54 16,0-41-16,0 67 15,0-67-15,-13 93 16,13-92-16,-14 25 16,1-38-16,13 12 0,-13 14 15,0-40-15,-1 13 0,1 0 16,0-13-16,-27-39 16,27 25-16,0-12 15,13-1-15,0 14 16,0-13-16,0-1 0,13 1 15</inkml:trace>
  <inkml:trace contextRef="#ctx0" brushRef="#br0" timeOffset="185866.32">20029 10742 0,'0'0'0,"-27"-13"0,-12 0 15,26 13-15,-1 0 0,-12 0 16,13 0-16,-1 13 16,14 0-1,14 14-15,-1-14 16,0 0-16,27 27 16,-40-14-16,26 14 15,-26-27-15,0 14 16,-13-14-16,-13 13 15,-1-13-15,-13 1 16,27-14-16,0 0 16,-13-14-1,26 1-15,13-13 16,0 13-16,13-14 16,-12 14-16</inkml:trace>
  <inkml:trace contextRef="#ctx0" brushRef="#br0" timeOffset="186184.17">19989 10848 0,'0'0'0,"13"13"16,1 0-16,-1 14 16,-13-14-16,13 0 15,0 1 1,1-14 0,12-14-1,-13 1-15,1 0 0,-1 0 16,0-1-16,0 14 15,0-13-15,1 13 16,12 27 0,-13-14-1,1 0-15,-1-13 16,13-13 0,-12 0-1,-14-1-15,0 1 16,0 0-16,-14-27 15,14 27-15,0 0 16</inkml:trace>
  <inkml:trace contextRef="#ctx0" brushRef="#br0" timeOffset="186532.23">20452 10729 0,'-26'13'15,"-1"-13"-15,1 27 16,13-14-16,-1-13 0,-25 53 16,39-40-16,-13 13 15,13-12-15,0-1 16,13 0-16,0-13 16,0 0-16,14-13 15,-14 0 1,13-1-16,-12 1 15,12 0 1,-13 26 0,-13 0-1,0 1 1,14-14 0,-1 0-16,0 0 15,13-14 1,-12 1-16,-1 13 0,0-13 15</inkml:trace>
  <inkml:trace contextRef="#ctx0" brushRef="#br0" timeOffset="186887.28">20571 10835 0,'0'13'16,"0"0"-1,14-13 1,-14 13-16,13-13 16,0 0-1,14 0-15,-14-13 16,0 0-16,-13-14 15,13 14-15,-13 0 0,13-27 16,-13 27 0,0 26-1,27 40 1,-27-40-16,13 54 16,0-41-16,-13 53 15,0-65-15,-13 78 16,13-65-16,-40 39 15,1-26 1,12-40-16,-39 13 16,53-13-16,-66-27 15,52 14-15,-26-40 16,40 40-16,-14-40 16,27 40-16,0-14 0,0-12 15,0 12-15,27 1 16</inkml:trace>
  <inkml:trace contextRef="#ctx0" brushRef="#br0" timeOffset="189160.58">21458 10557 0,'-14'0'0,"14"-13"32,53 13-17,0 0-15,-39 0 16,105-14-16,-93 14 16,53-13-16,-26 0 15,-39 0-15,-1 13 16</inkml:trace>
  <inkml:trace contextRef="#ctx0" brushRef="#br0" timeOffset="189379">21749 10517 0,'-27'27'0,"27"-14"15,-13 13-15,13 1 16,-13 12-16,13-25 0,-40 52 16,40-53-16,-13 27 15,0-27-15,-1 13 16,1 14-16,0-27 16,13 1-16</inkml:trace>
  <inkml:trace contextRef="#ctx0" brushRef="#br0" timeOffset="189642.29">21722 10729 0,'0'40'16,"0"-27"-16,-13 0 0,13 13 15,0-12-15,13 12 16,1-26-16,-1 13 15,0-13-15,40-39 16,-40 25-16,0 1 16,1 0-16,-14-13 15,0 12-15,0 1 0,0-13 16,0 12-16,-14 14 16,1-13-16,13 26 15</inkml:trace>
  <inkml:trace contextRef="#ctx0" brushRef="#br0" timeOffset="190022.84">21921 10821 0,'0'0'16,"0"14"-16,0-28 31,13-25-16,0 26-15,14-27 16,-1 27 0,-26-1-16,13 1 15,1 13-15,-14 13 16,0 14 0,0-14-16,-14 53 15,14-53-15,0 1 16,14 12-1,-1-13-15,0-13 16,13-13 0,-12 0-16,-1 0 15,-13-14-15,13 14 0,-13-27 16,0 27-16,0-13 16,0 12-1,0 1-15,0 0 16</inkml:trace>
  <inkml:trace contextRef="#ctx0" brushRef="#br0" timeOffset="190316.24">22212 10782 0,'0'39'16,"0"-25"-16,13-1 46,-13-40-46,0 14 16,0-26-16,13 25 16,-13 1-16,13-13 15,1 12-15,-14 1 0,13 13 16,13 13-16,-12 27 16,-14-27-1,0 27-15,13 0 16,-13-27 15,13-26-31,0-1 16,-13 1-16</inkml:trace>
  <inkml:trace contextRef="#ctx0" brushRef="#br0" timeOffset="190529.31">22503 10504 0,'0'13'0,"0"0"0,-13 40 16,-1-26-16,14 12 16,0-12-16,-13-14 15,13 40-15,0-40 16,0 1-16,0 12 16,0-13-16,0 0 0,0 1 15,0-1-15,-13-26 16,13-1-1</inkml:trace>
  <inkml:trace contextRef="#ctx0" brushRef="#br0" timeOffset="190923.26">22371 10636 0,'0'0'15,"13"-13"-15,13 13 16,14-13 0,-27 13-16,14 0 0,-14 0 15,26 26 1,-39-13-16,14 14 16,-1-1-16,-13-12 0,13 39 15,0-40-15,1 26 16,-1-25-16,13 12 15,-12-26-15,12 0 16,-13 0-16,14-13 0,12-14 16,-39 14-1,14-26-15,-14 25 16,-14-25-16,14 25 16,-13 1-16,-13-13 15,-1 12-15,14 1 0,-13 13 16,12-13-16,1 13 0,-13 0 15,12 0-15,1 0 16</inkml:trace>
  <inkml:trace contextRef="#ctx0" brushRef="#br0" timeOffset="192085.5">23349 10835 0,'27'-14'16,"-14"-25"0,-13 12-16,13-12 15,-13 25-15,14-12 0,-14-27 16,13 27-16,-13 12 0,13-39 15,0 27-15,1-14 16,-14 27-16,26-27 16,-13 54-1,-13 39 1,0-40-16,0 40 16,0-40-16,13 66 15,-13-66-15,14 27 16,-1-13-16,0-14 0,0 0 15,1-13-15,12-26 16,-13 12-16,1 1 16,12-27-16,-13 27 0,-13-13 15,27-14-15,-14 27 16,-13-14-16,26 1 16,-26 39-1,0 14 1,0 12-16,-13 27 15,0-39-15,13 13 16,0-14-16,0 1 0,0-14 16,0 13-16,13-13 0,0-13 15</inkml:trace>
  <inkml:trace contextRef="#ctx0" brushRef="#br0" timeOffset="192393.82">23905 10702 0,'-40'0'16,"27"14"-16,0-1 0,0 0 15,-1 0-15,14 1 16,0-1-16,0 0 16,14-13-1,-1 0-15,13-13 16,-12 13-16,-1-13 15,-13-1-15,13 14 0,0 14 32,1 25-17,-1-26-15,0 1 16,-13-1-16,0 0 0,13 0 16,14-26-1,-14 0 1,0 0-16</inkml:trace>
  <inkml:trace contextRef="#ctx0" brushRef="#br0" timeOffset="192562.37">24170 10517 0,'0'0'16,"13"-26"-16,-13 52 16,0-13-16,-13 27 15,13-13-15,-14 25 16,1-25-16,13-1 0,-13 14 15,0-13-15,0-1 0,-1 14 16,14-14-16,-13 1 16,0-27-16</inkml:trace>
  <inkml:trace contextRef="#ctx0" brushRef="#br0" timeOffset="193007.21">24064 10676 0,'26'-13'16,"-12"-1"-16,-1 14 15,13 0-15,-13 14 16,1-1-16,25 13 16,-25-12-16,-1 12 15,-13-13-15,13 1 0,-13 12 16,0-13-16,0 0 15,0 1-15,0-1 16,0-26 15,13-27-15,1 14-16,-1-1 16,13 1-16,-13-1 0,40-13 15,-39 27-15,12 0 16,-13 13-16,1 0 15,-1 13-15,0 0 0,0 14 16,-13-14-16,0 14 0,0-14 16,0 0-16,0 0 0,0 14 15,0-14-15,0 0 0,0 14 16,0-14 0,0-26-1,0-1-15,0 1 0,0 0 0</inkml:trace>
  <inkml:trace contextRef="#ctx0" brushRef="#br0" timeOffset="193328.6">24765 10570 0,'0'13'15,"-26"14"1,12-14-16,1 13 0,-27 27 16,27-26-16,0-14 0,-27 27 15,14-14-15,-1 14 16,14-27-16,0 0 15,0 1-15,-1-14 16,14-27-16,-13 1 16,13 12-16,0-12 0,0-14 15</inkml:trace>
  <inkml:trace contextRef="#ctx0" brushRef="#br0" timeOffset="193460.26">24500 10663 0,'27'0'15,"-14"13"-15,14 27 16,-1-27-16,-13 13 0,27 27 15,-14-40-15,-12 27 16,-1-27-16,-13 1 0,0-1 16,-13 0-16,-1 0 15,-25 1-15</inkml:trace>
  <inkml:trace contextRef="#ctx0" brushRef="#br0" timeOffset="194807.22">19262 11456 0,'-27'-39'0,"27"26"0,0-1 16,0 28 15,13 52-15,1-53-16,-1 40 15,-13-27-15,13 14 0,0 0 16,1-14-16,-1 27 15,0-40-15,0 1 0,1 25 16,-1-39-16,0 13 16,13-26-16,-12-13 15,-14-1-15,26-52 16,-26 52-16,13-39 16,1 27-16,-1-67 15,0 79-15,-13-26 16,13 27-16,0 13 0,1-27 15,-1 40 1,0 26-16</inkml:trace>
  <inkml:trace contextRef="#ctx0" brushRef="#br0" timeOffset="195128.72">19672 11536 0,'-40'13'16,"80"-26"-16,-93 39 0,40-12 0,-14 12 16,14-13-16,0 0 15,-1 27-15,14-27 0,-13 14 16,13-14-16,0 0 16,13 1-16,-13-1 15,14-13-15,-1 0 0,13-13 16,-12-1-1,-1 1-15,0-13 0,0-1 16,1 14-16,-1-14 16,0 27-16,-13 14 31,13 12-15,-13-13-16,0 14 15,13-14-15</inkml:trace>
  <inkml:trace contextRef="#ctx0" brushRef="#br0" timeOffset="195323.39">19751 11748 0,'0'-14'0,"0"1"16,0 0 0,0 0-16,0-1 0,27-52 15,-27 53-15,39-27 16,-39 27-16,40-13 15,-27 26-15,14-14 16,-14 14-16,0 0 16,14 14-16</inkml:trace>
  <inkml:trace contextRef="#ctx0" brushRef="#br0" timeOffset="195582.3">20042 11536 0,'-13'0'31,"0"0"-16,-1 0-15,1 0 16,-13 0-16,13 0 16,-1 13-16,14 0 15,0 1 1,14 25 0,-14-26-16,13 1 0,0 12 15,0-13-15,-13 1 0,13 25 16,-13-25-16,0-1 15,0 0-15,-13 0 0,0 14 16,0-27 0,0-14-1,-1 1-15</inkml:trace>
  <inkml:trace contextRef="#ctx0" brushRef="#br0" timeOffset="195774.79">20135 11523 0,'0'13'16,"0"13"-16,0-12 15,-13 52 1,13-53-16,-14 27 16,14-27-16,0 0 15,14-13-15,-14-13 16,13 0-1</inkml:trace>
  <inkml:trace contextRef="#ctx0" brushRef="#br0" timeOffset="195975.25">20241 11390 0,'0'-13'16,"0"26"-16,-14 27 15,14-27-15,-13 27 16,13-14-16,0-12 15,-13 25-15,13-25 16,0-1-16,0 13 0,0-13 16,0 1-1</inkml:trace>
  <inkml:trace contextRef="#ctx0" brushRef="#br0" timeOffset="196509.15">20148 11549 0,'0'-13'0,"26"0"15,-12-1-15,-1 1 0,27 0 16,-14 0-16,1 13 15,-14 0 1,0 0 0,0 13-16,-13 0 15,0 14-15,0-14 0,0 13 16,0-12 0,13 38-16,1-52 15,-1 14-15,0-14 16,0 13-16,1-13 15,12-13-15,-13 13 0,14-27 16,-14 27-16,0-13 0,0 0 16,1 13-16,-1 13 31,-13 0-31,13 27 16,-13-14-16,0-12 0,0 39 15,0-27-15,-26 67 16,12-67-16,1 14 15,0-14-15,0-13 0,-53 27 16,52-27-16,-25 1 16,12-14-16,1 0 15,-27-14-15,26-12 16,14 13-16,0-27 16,13 27-16,26-27 15,-26 27-15,14 0 16</inkml:trace>
  <inkml:trace contextRef="#ctx0" brushRef="#br0" timeOffset="197182.67">21339 11364 0,'-40'0'0,"27"0"15,26 0 1,13 0 0,-12 0-16,-1 0 0,40 0 15,-27 0-15,1 0 0,65 0 16,-65-13-16,-1 13 0,27 0 15,0-14 1,-40 14-16,1 0 16</inkml:trace>
  <inkml:trace contextRef="#ctx0" brushRef="#br0" timeOffset="197438.98">21603 11324 0,'0'0'0,"-13"13"16,0 1-16,13-1 16,0 13-16,0 1 0,-13-14 15,-1 13-15,14 1 0,0-14 16,-13 27-16,0-27 16,0 27-16,13-27 15,-14 13-15,1 1 16,0-14-16,13 0 15,-13 1-15,26-14 32</inkml:trace>
  <inkml:trace contextRef="#ctx0" brushRef="#br0" timeOffset="197717.92">21603 11549 0,'-13'53'16,"0"-40"0,13 0-16,0 1 15,13 12-15,13-13 16,-12-13-16,-1 0 16,13-13-16,-12 13 0,25-26 15,-25 12 1,-14-12-16,0 13 15,0-14-15,-14 14 16,1 0-16,0 0 16,0-1-16,-1 14 15,1 0-15,0 0 16</inkml:trace>
  <inkml:trace contextRef="#ctx0" brushRef="#br0" timeOffset="198118.49">21736 11642 0,'0'13'15,"0"-26"17,26-27-17,-13 27-15,0-14 16,-13 14-16,14 0 15,-1 0-15,0-1 0,0 14 16,-13 14 0,14-14-1,-14 13-15,0 0 0,0 14 16,0-14 0,0 0-16,0 0 0,13 0 15,0-13 1,27-26-1,-27 26 1,-13-13-16,13 0 16,-13-1-16,0 1 15,-13 0-15,0 0 16,13-1-16,-13 14 16</inkml:trace>
  <inkml:trace contextRef="#ctx0" brushRef="#br0" timeOffset="198397.46">21987 11615 0,'0'13'15,"0"-26"32,0-13-31,13 13-16,-13-1 0,13-25 15,-13 25-15,0 1 16,14 13-16,-1 0 16,13 27-1,-13-14-15,-13 27 16,14-27-16,-14 13 16,0-13-16,0 1 15</inkml:trace>
  <inkml:trace contextRef="#ctx0" brushRef="#br0" timeOffset="198604.37">22238 11324 0,'0'40'16,"0"-27"-16,-13 66 15,13-65 1,-13 52-16,0-53 16,13 40-1,-14-13-15,1-27 16</inkml:trace>
  <inkml:trace contextRef="#ctx0" brushRef="#br0" timeOffset="198963.07">22106 11470 0,'26'-14'16,"-12"14"-16,-1-13 0,27 26 15,-27 1-15,26 12 16,-39-13-16,27 27 15,-27-27 1,13 1-16,-13-1 0,13 0 16,1 13-16,-1-12 15,0-14 1,14-14-16,-1 1 16,-13 0-16,14-13 15,-27 12-15,0 1 16,0 0-16,-14-14 0,1 14 15,0 0-15,-13 0 16,12-1-16,1 14 16,0 0-16,0 0 0,-1 0 15</inkml:trace>
  <inkml:trace contextRef="#ctx0" brushRef="#br0" timeOffset="199752.24">23191 11721 0,'-13'0'0,"13"13"16,0-26-1,13 0-15,-13 0 16,13-27-16,-13 13 15,13 14-15,0-66 16,-13 52-16,14-26 16,-14 27-16,13 0 0,0-54 15,-13 67-15,0-27 16,13 27-16,-13 0 0,0 26 31,14 40-15,-14-40-16,13 27 15,-13-27-15,13 14 0,0-1 16,0-13-16,14 0 16,-14-13-16,27-26 15,0-27 1,-27 0 0,13 0-1,-26 40-15,0 0 16,0 0-16,13 26 15,-13 40-15,0-40 16,-13 80 0,0-67-16,13 0 0,0 27 15,0-26-15,0 26 16,0-27-16,13 40 16,0-66-16</inkml:trace>
  <inkml:trace contextRef="#ctx0" brushRef="#br0" timeOffset="200069.31">23720 11470 0,'-40'-14'16,"27"14"-16,-13 27 16,-1-14-16,1 14 15,12-14-15,1 13 16,0 1-1,13-14 1,13 0-16,0-13 16,1 0-16,12 0 0,1-13 15,-14 13-15,13-13 16,-13 13-16,1 0 16,-1 26-1,0-26-15,-13 13 16,0 1-16,0-1 31,13-13-31,1-13 16,-1-1-16</inkml:trace>
  <inkml:trace contextRef="#ctx0" brushRef="#br0" timeOffset="200239.43">23879 11324 0,'0'0'15,"0"0"-15,-14 13 16,14 27-16,0-13 16,-13-1-16,0 40 15,13-53-15,-13 27 16,-1-13-16,14-14 0,-13 13 16,0-13-16</inkml:trace>
  <inkml:trace contextRef="#ctx0" brushRef="#br0" timeOffset="200669.28">23733 11523 0,'0'0'16,"40"-27"-16,-27 27 0,13-13 15,-12 13-15,-1 0 16,40 26-1,-40-12-15,0-1 16,1 0-16,-14 0 0,0 1 16,0-1-16,0 0 15,0 0 1,13 0 15,-13-26-31,13 0 16,0-27-1,0 27-15,14-27 0,-27 27 16,13 0-16,14 0 16,-14-1-16,-13 1 0,26 0 15,-12 26 1,-14 14 0,0-14-16,0 0 0,0 0 15,0 1-15,0-1 0,0 13 16,0-12-1</inkml:trace>
  <inkml:trace contextRef="#ctx0" brushRef="#br0" timeOffset="201012.36">24368 11364 0,'-26'40'16,"12"-27"-16,-12 26 16,13-25-16,-14 39 15,14-40-15,-13 27 16,26-27-16,-14 0 0,14 0 0,-26 0 16</inkml:trace>
  <inkml:trace contextRef="#ctx0" brushRef="#br0" timeOffset="201154.98">24209 11576 0,'0'13'15,"14"-13"-15,-14 13 0,13 0 16,0 0-16,14 14 16,-14-14-1,0-13-15,0 0 16</inkml:trace>
  <inkml:trace contextRef="#ctx0" brushRef="#br0" timeOffset="201308.6">24104 11298 0,'0'0'16,"-14"-27"-16,1 27 0,13-13 31,13 13-31</inkml:trace>
  <inkml:trace contextRef="#ctx0" brushRef="#br0" timeOffset="-212987.5">14777 7078 0,'-13'0'0,"-14"-14"16,27 41 0,0 26-1,0-27-15,-13 14 16,13 39 0,0-66-16,-13 40 15,13-39-15,0 12 0,-13 14 16,13-27-16,0 0 15,0 0-15,-14-26 16,14-26 0,0 25-16,14-92 15,-14 80-15,13-27 16,0 40-16,14-53 16,-1 39-1,0 27 1,-12 40-16,-1 13 15,-13 0 1,-13 13 0,13-26-1,0-27 1,0-40 0,0 14-16,13-13 0,0-27 15,0 40 1,14-40-16,-14 39 15,0 14 1,0 14-16,1-1 16,-14 0-16,0 14 0,0-1 15,0 0-15,0-12 16,0 25-16,0-12 16,13-27-1,0-13 1</inkml:trace>
  <inkml:trace contextRef="#ctx0" brushRef="#br0" timeOffset="-212723.51">15042 7289 0,'0'0'0,"-14"53"0,14-40 16,0 1-16,0-1 15,0 0 1,14-13-16,-1 0 15,0-13-15,0 0 16,0-27-16,-13 13 16,-13-25-1,-13 12 1,13 27 0,-1-1-1,1 28 1</inkml:trace>
  <inkml:trace contextRef="#ctx0" brushRef="#br0" timeOffset="-212458.51">15094 7197 0,'0'13'16,"0"13"-1,14 27 1,12-13-16,-26-27 0,13 0 16,1 14-1,-1-14-15,0 0 0,0-13 16,-13 14-16,14-14 16,-1-14-16,0 1 15,-13 0-15,26-27 16,-26 0-16,0 27 15,14-26-15</inkml:trace>
  <inkml:trace contextRef="#ctx0" brushRef="#br0" timeOffset="-212298.93">15319 7117 0,'0'14'0,"-13"-1"15,13 0 1,0 13-1,0-12-15,0-1 16,0 0 0</inkml:trace>
  <inkml:trace contextRef="#ctx0" brushRef="#br0" timeOffset="-211761.37">15386 7236 0,'0'14'15,"13"-14"1,0-14-16,13 14 15,-12-13-15,-1 0 0,13 0 16,-12-1-16,-1 1 16,-13 0-16,0 0 15,0 0 1,-13 13-16,13-14 0,-27 14 16,14 14-16,-40 25 15,53-26-15,-26 14 16,26-1-16,-14 14 15,14-14-15,0-12 0,0 12 16,0 1-16,14-14 0,-1 0 16,0 0-16,0-13 0,27 0 15,-27 0-15,27 0 16,-27-13-16,0 13 16,1-13-16</inkml:trace>
  <inkml:trace contextRef="#ctx0" brushRef="#br0" timeOffset="-211239.76">15796 7448 0,'0'-13'15,"0"26"-15,0 0 16,13 14 0,-13-14-1,-27 27 1,14-14-16,-13-13 16</inkml:trace>
  <inkml:trace contextRef="#ctx0" brushRef="#br0" timeOffset="-210922.35">16087 7197 0,'-14'-27'16,"1"27"-16,0 0 16,0 13-16,-14 14 15,14-14-15,-13 40 16,26-27-16,-14 14 16,14-13-16,0-14 0,0 13 15,0-12-15,0 12 0,27-13 16,-27 0-16,13-13 0,0 0 15,14-13-15,-14 13 0,13-26 16,-12 13-16,-1-1 0,0-12 16,0 13-16,1-14 15</inkml:trace>
  <inkml:trace contextRef="#ctx0" brushRef="#br0" timeOffset="-210750.83">16192 7236 0,'14'0'16,"-14"14"-1,0 12 1,0-13-16,0 40 16,0-40-16,0 14 15,0-14-15,-14 14 16,14-14 0,0-26-1</inkml:trace>
  <inkml:trace contextRef="#ctx0" brushRef="#br0" timeOffset="-210515.46">16285 6972 0,'0'13'16,"0"0"-1,-13 27-15,13-14 16,0-12-16,-13 39 15,13-27-15,-14 40 16,14-39-16,-13 12 16,13-26-16,0 14 0,0-14 15,0 0-15,-13 1 16</inkml:trace>
  <inkml:trace contextRef="#ctx0" brushRef="#br0" timeOffset="-209875.59">16166 7263 0,'0'-13'16,"26"-14"-1,-12 27-15,25-26 16,-25 12-16,25 1 15,-25 13-15,12-26 16,-13 26-16,14 0 16,-14 0-1,13 13 17,-26 0-32,14 0 15,-14 1 1,0-1-1,13-13 1,0 0 47,0 13-17,-13 0-46,0 1 16,0-1-16,14 66 16,-14-66-16,13 40 15,-13-26-15,0 26 16,13-40-16,-13 13 16,0-12-16,-13 12 15,0-26 1,-1 0-1,1-13-15,-27-14 16,27 14-16,0 0 0,-14-14 16,14 14-16,-13-13 15,13 13-15,-1-1 0,1-12 16</inkml:trace>
  <inkml:trace contextRef="#ctx0" brushRef="#br0" timeOffset="-209353.75">16841 7183 0,'0'0'0,"-27"0"0,14 0 16,26 0 0,27 0-1,-14 0-15,27 0 16,-39 0-16,91 0 16,-78 0-16,39 0 15,-53 0-15,14 0 16,-14 0-16</inkml:trace>
  <inkml:trace contextRef="#ctx0" brushRef="#br0" timeOffset="-209079.48">17119 7091 0,'0'0'16,"-14"-13"-16,1 13 0,26 0 15,1 0 1,25 13-1,14 0-15,-26 0 16,-14 1-16,0 25 16,-26-12-1,0-1 1,-1-13-16,1 1 0,-13-1 16,-1 0-16,14-13 0,-13 13 15,12-13-15,1 0 16</inkml:trace>
  <inkml:trace contextRef="#ctx0" brushRef="#br0" timeOffset="-208367.57">17780 6998 0,'0'-13'15,"0"0"1,-13 26-1,13 53 1,0-39-16,-13 39 16,-1-40-16,14 27 15,-13-26-15,13-1 0,-13 14 16,13-14-16,0-13 0,-27 14 16,27-14-1,-13-13-15</inkml:trace>
  <inkml:trace contextRef="#ctx0" brushRef="#br0" timeOffset="-208189.04">17555 7263 0,'13'0'31,"1"0"-31,-1 0 0,40-13 16,-40 13-16,53-27 15,-53 27-15,27-26 16,-14 12-16,-12 1 0,12 0 16</inkml:trace>
  <inkml:trace contextRef="#ctx0" brushRef="#br0" timeOffset="-207805.68">17939 6985 0,'-13'0'0,"13"26"15,0-12-15,0-1 0,-14 53 16,14-53-16,-13 40 16,13-26-16,-13 52 15,13-66-15,-13 53 16,13-52-16,-14 12 16,14-13-16,0 1 15,0-28 1,0 1-16,27-40 15,-27 40-15,13-27 16,0 27-16,1-13 16,-1-1-16,0 14 0,0 13 15,14-13-15,-14 26 16,0 27 0,0-27-16,-13 26 15,0-25-15,0 12 16,-13 40-16,13-52 0,0-1 15,0 0-15</inkml:trace>
  <inkml:trace contextRef="#ctx0" brushRef="#br0" timeOffset="-207403.79">18124 7342 0,'0'-13'16,"13"0"-16,27-1 15,-14-12 1,14 0-1,-40 12-15,13 1 16,0 13-16,-13-13 0,0 0 16,-26-1-1,13 14-15,0 0 16,-14 0-16,14 14 0,-14 12 16,14-13-16,0 1 0,-13 38 15,26-38-15,-14 25 16,14-25-16,14 25 15,-1-25-15,26-1 16,-25 0 0,25-13-16,1-13 15,13-14-15,-40 14 16</inkml:trace>
  <inkml:trace contextRef="#ctx0" brushRef="#br0" timeOffset="-207143.64">18375 7329 0,'14'-40'15,"-14"27"-15,-14 66 0,28-119 16,-41 39-1,14 27-15,-14 0 16,14 14-16,-13 12 16,12-13-16,14 0 15,-13 1-15,13-1 16,13 0-16,1-13 16,-1 0-1,0 0-15,0 0 0,1 0 16,-1 0-1,13 27-15,-12-14 16,-14 0 0,0 0-16,13-13 0,-13 14 15,13-28 1</inkml:trace>
  <inkml:trace contextRef="#ctx0" brushRef="#br0" timeOffset="-206942.17">18508 7091 0,'13'-27'16,"0"27"-1,-13 40-15,0-27 16,-13 67 0,13-54-16,-13 27 15,13-27-15,0 41 0,-14-41 16,1 27-1,13-40-15,-13-13 16</inkml:trace>
  <inkml:trace contextRef="#ctx0" brushRef="#br0" timeOffset="-206302.06">18362 7210 0,'27'-27'16,"-14"14"-16,0 13 0,13-13 15,-12 13-15,39-13 16,-40 13-16,40 13 16,-40 0-16,13 40 15,-12-40-15,-1 40 16,-13-40-1,0 27-15,0-27 0,0 27 16,0-27 0,0-26 15,0-27-15,0 14-16,13-67 15,-13 80-15,27-40 16,-14 40-16,0-13 15,0 26-15,0 0 16,1 0-16,-1 0 16,27 13-16,-27-13 15,13 13-15,-12 0 16,12-13-16,-26 13 16,13-13-16,0 0 0,1 0 15,-14-13 1,13 0-16,-13 0 15,-13 0-15,-1 13 16,1 13 0,-26 0-16,25 0 0,1 0 15,-13 27-15,26-13 0,-14 12 16,1-26-16,13 27 16,13-13-16,1-14 15,39-13 1,-27 0-16,14-13 15,-27-1-15,40-12 16,0-27 0,-27 27-1</inkml:trace>
  <inkml:trace contextRef="#ctx0" brushRef="#br0" timeOffset="-204601.99">21365 10279 0,'0'-13'15,"-26"0"-15,12 13 16,1 13-16,-27 13 0,27-12 15,0 12-15,-27 27 16,14-27-16,13 1 0,-40 52 16,40-52-16,-1 12 0,-12 27 15,26-39-15,0 13 16,13 13-16,0-40 0,27 26 16,-14-25-16,67 25 15,-67-39-15,41 14 16,-41-14-16,14 0 0</inkml:trace>
  <inkml:trace contextRef="#ctx0" brushRef="#br0" timeOffset="-203653.41">24765 10292 0,'0'-13'15,"13"13"1,14 40 0,-14-27-16,27 66 15,-14-52-15,1 39 16,-14-26-16,26 65 16,-25-65-16,-14 26 15,0-52-15,-27 91 16,14-78-16,0 26 15,-14-27-15,14-13 0,-13 14 16,12-14-16,-12 0 16,-14 1-16,27-14 15,-13 0-15,12 0 0,-12 0 16</inkml:trace>
  <inkml:trace contextRef="#ctx0" brushRef="#br0" timeOffset="-202888.44">21193 11192 0,'-26'0'16,"-1"53"-16,14-27 15,0 1-15,0 26 16,-1-14-16,-12 27 15,13 40-15,13-66 0,-14 26 16,14-39-16,0-1 0,27 53 16,-14-52-1,27-1-15,-14-12 0,-13-1 16,40 13-16,-13-26 0,-14 13 16</inkml:trace>
  <inkml:trace contextRef="#ctx0" brushRef="#br0" timeOffset="-202125.82">24606 11324 0,'0'-13'0,"0"0"15,0-1-15,0 28 16,0-1-16,13 0 16,1 40-16,-1-26 15,0 25-15,-13-12 0,13-13 16,-13 26-1,0-27-15,0 14 0,-26 66 16,13-67-16,-27 14 0,27-26 16,0-1-16,-27 14 15,13-14-15,1-13 0,-40 1 16,39-14-16,1 0 16,-1 0-16,14 0 0,-40-14 15</inkml:trace>
  <inkml:trace contextRef="#ctx0" brushRef="#br0" timeOffset="-201514">22714 11708 0,'14'0'16,"-14"13"-1,0 0 1,0 1-1,-14 25-15,1-26 16,0 1 0,13-1-16,-13-13 15,13-13 1</inkml:trace>
  <inkml:trace contextRef="#ctx0" brushRef="#br0" timeOffset="-200914.37">23111 10941 0,'0'-14'16,"0"28"15,0-1-15,0 0-16,-13 0 15,13 0-15,-13 14 16,13-14-16,-13 0 0,-1 1 0,1-1 15,0 0-15,0 0 16,0-13 0</inkml:trace>
  <inkml:trace contextRef="#ctx0" brushRef="#br0" timeOffset="-192412.15">21087 10266 0,'0'-13'16,"14"-1"-1,-14 1 1,0 0-16,-14 0 16,14-1-16,-26 1 15,13 0-15,-14 0 16,14 13-16,-14 0 0,1 0 15,13 0-15,-14 0 16,-65 13-16,65 0 16,-26 0-16,27 1 0,-67 25 15,67-39-15,-67 40 16,67-27 0,-40 14-16,52-14 15,-39 13-15,40-12 16,0-14-1,13 13-15,13-13 47</inkml:trace>
  <inkml:trace contextRef="#ctx0" brushRef="#br0" timeOffset="-191999.92">20413 10200 0,'0'-14'0,"0"1"15,-14 26 32,-12 27-47,13-27 16,-27 27-16,40-27 15,-26 14-15,12-14 16,1 0-16,0 27 16,0-40-16,13 13 15,13 0 1,13-13-1,-12 0 1,52-13 0,-53 13-16,27-13 15,-27 13-15,0 0 0,14 0 16,-14 0-16,13 13 16,-13-13-16,1 27 15</inkml:trace>
  <inkml:trace contextRef="#ctx0" brushRef="#br0" timeOffset="-190947.49">21339 11972 0,'-14'14'78,"1"12"-62,0-26-16,0 13 15,-1 14-15,-12-14 0,13 0 16,-14 14-16,14-14 16,0-13-16,-27 26 15,27-26-15,-13 14 0,-14-1 16,13 0-16,14-13 0,-40 13 15,40-13-15,-13 14 0,-14-14 16,13 0-16,-39 13 16,40-13-16,-27 0 15,40 0-15,-14 0 16,14 0 0,0 0 15,13-13-16,13 13 1</inkml:trace>
  <inkml:trace contextRef="#ctx0" brushRef="#br0" timeOffset="-190509.47">20664 12290 0,'0'13'15,"-13"-13"-15,0 0 16,-1 0 15,1-13-15,13 0-16,-13-1 0,-14-12 15,14 13-15,0-14 16,13 14-16,-13 13 0,-14-26 16,27 12-16,0 1 15,-13 13-15,13-13 16,13 13 15,0 0-15,14 0-1,-1 0 1,1 0 0,13 0-16,-1-13 15,-26 13 1,1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27T20:40:34.12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9499 8189 0,'-14'-13'16,"1"-1"-16,13 1 15,-13 13-15,13-13 16,0 26 0,0 0-1,0 27-15,0-27 16,0 27-16,0-27 0,0 14 15,-13 52 1,13-52-16,0-1 0,0-13 16,-14 14-16,14-14 15,0-26 17,0-1-32</inkml:trace>
  <inkml:trace contextRef="#ctx0" brushRef="#br0" timeOffset="327.36">9419 8136 0,'0'0'16,"-13"-40"-16,13 27 0,0 0 15,0 26 1,13 27 0,-13-27-16,0 53 15,0-39-15,27 39 16,-14-40-16,0 14 15,-13-27-15,13 14 0,1-1 16,-1-13-16,13 14 16,-13-27-16,1-14 15,-1-25 1,-13 26-16,13-54 16,-13 41-16,13-40 15,-13 39 1,0-12-16,0 12 0,14 14 15,-14-27 1,13 40-16,-13-13 16</inkml:trace>
  <inkml:trace contextRef="#ctx0" brushRef="#br0" timeOffset="791.78">9750 8083 0,'0'-13'16,"0"26"-1,0 0 1,0 40-16,0-40 16,0 54-16,0-41 15,0 40 1,0-39-16,-13 52 16,13-53-16,0 1 15,0-14-15,0-26 31</inkml:trace>
  <inkml:trace contextRef="#ctx0" brushRef="#br0" timeOffset="1096.97">9723 8096 0,'14'-13'16,"-14"0"-16,13 13 15,0 13-15,14-13 16,-14 0-16,0 13 16,13 0-16,-26 1 15,27 12-15,-14-13 0,-13 14 16,0-14 0,-13 40-16,13-40 15,-27 0-15,14 1 16,0-1-16,-27 0 15,27 0-15,0-13 16,0 0-16,-1 0 16,14-13-1,14 13-15</inkml:trace>
  <inkml:trace contextRef="#ctx0" brushRef="#br0" timeOffset="1477.99">10094 8255 0,'0'0'0,"-13"0"0,-1 0 15,28 0 1,-1 0-1,13 0-15,-12 0 16,38-13-16,1 13 16,-13-13-1,-13 13 1</inkml:trace>
  <inkml:trace contextRef="#ctx0" brushRef="#br0" timeOffset="1752.03">10253 8162 0,'0'0'0,"-14"0"0,28 0 31,-1 14-15,0-1-16,27 13 16,-27-12-1,0 12-15,-13-13 16,-26 27-1,13-27 1,-1 0-16,-12 1 16,13-14-16,-1 0 15,1 0-15,26-14 32</inkml:trace>
  <inkml:trace contextRef="#ctx0" brushRef="#br0" timeOffset="2404.85">10649 8123 0,'-13'-14'15,"13"28"16,0 25-31,0 14 16,-13 53 0,13-40-1,0-26 1,0-27-16,0 0 16,0-39 15,0 13-31</inkml:trace>
  <inkml:trace contextRef="#ctx0" brushRef="#br0" timeOffset="2695.07">10610 8162 0,'0'-13'0,"13"26"16,0 14 0,-13-14-16,13 14 0,1 12 15,-1-12-15,13 26 16,-12-27-16,12 14 15,-13-27-15,14 13 16,-14-26 0,0-39-1,-13 12-15,13-12 16,-13 25-16,0-52 16,0 53-16,0-40 15,0 40-15,0-40 16,14 40-16,-14-1 15,0 28 1,13-14 0</inkml:trace>
  <inkml:trace contextRef="#ctx0" brushRef="#br0" timeOffset="2998.26">11033 8083 0,'0'13'32,"13"14"-17,-13-1-15,0-13 0,14 14 0,-14 13 16,0-27-16,0 0 0,0 27 15,0-14-15,0 27 16,-14-26-16,14-14 16,0 0-16,0 0 31</inkml:trace>
  <inkml:trace contextRef="#ctx0" brushRef="#br0" timeOffset="3661.03">10967 8083 0,'0'0'0,"-13"0"16,13-13 0,13 13-1,40 0 1,-40 0-16,40 0 0,-40 13 16,27 0-16,-14-13 15,-12 13-15,12 1 16,-13-14-16,1 13 0,-1 0 15,-13 0-15,0 1 0,0-1 16,-13 13-16,-1-12 16,1-14-16,0 13 0,-14 0 15,14-13-15,0 0 0,-27 0 16,27 0 0,0 0 15</inkml:trace>
  <inkml:trace contextRef="#ctx0" brushRef="#br0" timeOffset="18745.68">5689 8255 0,'0'-53'15,"-14"40"-15,1 0 0,-13-1 16,12 1-16,-52-13 16,53 26-16,-40-14 15,40 14-15,-66 14 16,52-1-16,-13 0 0,-26 14 15,27-1-15,-1 1 0,-26 25 16,26-12-16,0 0 0,-13 39 16,27-26-16,-40 106 15,53-106-15,-1 66 16,14-79-16,40 79 16,-14-93-16,1 14 15,79 39-15,-53-66 16,39 1-16,-39-14 0,119-14 15,-106 1 1,106-53-16,-119 40 16,53-54-16,-53 40 0,-13 1 15,26-41-15,-40 27 16,27-79-16,-40 92 16,-13-12-16,-13-15 15,13 41-15,-40-27 0,14 27 16,-27-27-16,27 39 0,-1 1 15,-39-13-15,40 13 16,-54-1-16,54 1 16,-14 13-16,27-13 0,0 13 15,-14 0 1,40 0 0</inkml:trace>
  <inkml:trace contextRef="#ctx0" brushRef="#br0" timeOffset="20085.89">13137 8176 0,'0'-14'15,"13"1"1,-13 0 0</inkml:trace>
  <inkml:trace contextRef="#ctx0" brushRef="#br0" timeOffset="20749.9">13256 8136 0,'0'0'0,"0"-40"15,0 27-15,-14-27 16,14 27 0,-26 0-16,26 0 0,-40-1 15,27 14-15,-40 27 16,13 13 0,1 26-1,-1 0 1,40 0-16,27 0 15,-1-39 1,0-14-16,41 0 16,-41-13-16,40-13 15,-39 0-15,-14 13 16,27-27-16,-27 14 0,13 0 16,-26-1-16</inkml:trace>
  <inkml:trace contextRef="#ctx0" brushRef="#br0" timeOffset="21012.91">13454 7951 0,'0'0'0,"0"26"31,0-13-15,0 14-16,0-14 0,-13 66 15,13-52-15,-13 52 16,-1-52-16,1 39 16,0-13-1,0-40 1,26-53 15,-13 27-31</inkml:trace>
  <inkml:trace contextRef="#ctx0" brushRef="#br0" timeOffset="21291.17">13547 8004 0,'0'0'16,"0"-27"-16,-14 40 0,-12 1 16,13-1-16,0 0 15,-1 27-15,1-27 0,0 0 16,0 27-16,13-27 15,-14 40-15,14-40 16,14 27-16,-14-27 16,13 0-16,13 14 0,-12-14 15,-1-13-15,13 13 16,-13 1-16,14-14 16,-14 0-16,0 0 15,1-14 1</inkml:trace>
  <inkml:trace contextRef="#ctx0" brushRef="#br0" timeOffset="21622.9">13798 8083 0,'0'-13'31,"0"26"-15</inkml:trace>
  <inkml:trace contextRef="#ctx0" brushRef="#br0" timeOffset="21749.56">13785 8176 0,'0'0'15,"-13"26"-15</inkml:trace>
  <inkml:trace contextRef="#ctx0" brushRef="#br0" timeOffset="22519.22">14248 7911 0,'-13'-26'15,"13"12"-15,-14 1 16,1 13 0,0-13-16,0 13 15,-27 13 1,27 0-16,0-13 0,-14 14 15,14-1-15,0 0 16,-1-13-16,14 13 0,-13 1 16,26-1-1,14 0-15,-14-13 16,40 0-16,-40 13 16,27-13-1,-14 13-15,-26 14 16,-26 13-1,13-14 1,-1-13-16,-12 27 16,13-40-16,13 13 15,-13-13-15,26 0 32,-13 13-32,13-13 15,-13 14 1,0 25-16,0-25 15,-13 52-15,13-27 16,0-25-16,-13 39 16,13-40-16,0 13 15,0-13-15,13 1 16,13 12-16,-13-26 16,27 13-1,-27-13-15</inkml:trace>
  <inkml:trace contextRef="#ctx0" brushRef="#br0" timeOffset="24121.18">14539 8189 0,'0'-13'16,"-13"-40"-16,13 39 15,0 1 16,0 40-15,0-14 0,0 0-16,0 40 15,0-40-15,0 27 16,0-27-16,0 27 16,0-27-16,13 0 15,-13-26 1,0-13-1,0-1 1,0-12-16,13-1 16,-13 13-16,13 14 0,1-13 15,-14 12-15,13 1 0,0 13 16,0 27 0,-13-14-16,0 0 0,13 14 15,-13-14-15,0 0 16,0 14-16,0-14 15,0-26 17,0-14-17,0 1-15,14 12 0,-1-25 16,-13 25-16,13 1 16,0 13-1,1 53 1,-14-13-1,0-14-15,0-12 16,0 12-16,0-13 16,13 0-16,-13 1 15,0-28-15,13 14 16,0-26 0,1 13-16</inkml:trace>
  <inkml:trace contextRef="#ctx0" brushRef="#br0" timeOffset="24363.54">14790 8176 0,'13'13'0,"-13"0"16,0 14 0,14-1-1,-1-26 17,0 0-32,0-13 15,-13 0-15,0-1 0,0-12 16,0 13-16,-26-27 15,26 27-15,-13-1 16,-1 14 0</inkml:trace>
  <inkml:trace contextRef="#ctx0" brushRef="#br0" timeOffset="24569.99">14909 8096 0,'13'27'16,"1"-14"-16,-1 27 15,-13-27-15,0 0 16,13 0-16,-13 1 16,0-1-16,13-13 0,-13 13 15,14-13-15,-14 13 0,13-13 31,0-13-31,0-40 16,-13 40 0</inkml:trace>
  <inkml:trace contextRef="#ctx0" brushRef="#br0" timeOffset="24712.61">15068 7964 0,'-13'13'16,"0"0"15</inkml:trace>
  <inkml:trace contextRef="#ctx0" brushRef="#br0" timeOffset="25040.01">15147 8136 0,'0'13'16,"14"-13"-1,-1 0 1,0-13 0,0 13-16,14-27 15,-27 14-15,0 0 16,0 0-16,0-14 0,-13 27 15,-1-13-15,1 13 16,-27 27-16,14-1 16,13-13-16,13 40 15,-14-40-15,14 1 16,0-1-16,14 0 16,12 14-16,14-27 15,-14 13 1,1-13-1</inkml:trace>
  <inkml:trace contextRef="#ctx0" brushRef="#br0" timeOffset="25285.12">15372 8255 0,'0'0'0,"14"13"16,-14 0-16,0 1 0,0-1 15,-14 27 1,-12-14 0,13-26-1</inkml:trace>
  <inkml:trace contextRef="#ctx0" brushRef="#br0" timeOffset="25696.04">15624 8123 0,'0'0'16,"-27"-14"-16,14 28 0,0-1 15,0 0-15,-14 27 16,27-14-16,-13 1 16,13-14-16,0 13 15,13-12-15,-13-1 0,27 0 16,-14-13-16,0 0 15,0 0-15,27-13 0,0-14 16,-27 27-16,0-13 16</inkml:trace>
  <inkml:trace contextRef="#ctx0" brushRef="#br0" timeOffset="25849.33">15769 8136 0,'0'13'15,"-13"0"-15,13 27 16,0-13-1,0-14-15,0 0 16,0 0-16,-13-13 16,26 13-1,-13-26 1</inkml:trace>
  <inkml:trace contextRef="#ctx0" brushRef="#br0" timeOffset="26086.7">15849 7964 0,'0'26'15,"0"27"1,-14-26-16,14 12 16,0-25-16,0-1 0,-13 40 15,13-40-15,0 0 16,0 1-16,0-1 15,0 0 17,0-26-32</inkml:trace>
  <inkml:trace contextRef="#ctx0" brushRef="#br0" timeOffset="26645.92">15796 8123 0,'0'0'0,"0"-14"15,13 14 1,-13-13-16,13 13 0,14-13 16,-14 13-16,0-13 15,0 13-15,14-13 16,-14 13-1,0 13 1,-13 0-16,0 0 0,13 0 16,-13 1-16,0-1 0,0 0 15,0 27-15,0-27 16,0 0 0,0 1-16,14-14 15,-1 0-15,-13-14 16,13 14-16,0-13 15,-13 0-15,27 0 0,-27-1 16,13 1-16,-13 0 16,13 13-1,-13 13-15,13 14 16,-13-14-16,0 0 0,14 27 16,-14-14-16,0-13 15,0 40-15,0-26 16,0-14-16,-27 66 15,27-65-15,-13-1 0,-13 13 16,12-12-16,1-1 16,-40 0-16,40-13 15,-14-13-15,14 13 16,13-13-16,-13-14 16,13 14-16,0-14 15,13 14-15,0 0 0,1-13 16</inkml:trace>
  <inkml:trace contextRef="#ctx0" brushRef="#br0" timeOffset="27351.5">16206 7858 0,'-14'0'16,"28"0"-1,-1 0 1,0 0-16,14 0 15,-1 13-15,27-13 16,-40 14-16,0-14 16,-13 13-16,-13 0 15,-13 27 1,13-27 0,-14 0-16,14 0 0,0-13 15,-1 14-15,14-1 16,14-13 15,-1 0-31,13 0 0,-12-13 16,12 13-16,-13 0 15,0-14-15,1 14 16,-1 14 15,-13-1-15,0 0-1,0 0 1,0 27-16,0-27 16,0 0-16,13 27 15,-13-27-15,13 1 16,-13 12-16,14-13 0,-1 1 16,0 25-1,-13-26 1,0 1-16,0-1 15,-13 0 1,0 0 0,-1 1-1,1-14-15</inkml:trace>
  <inkml:trace contextRef="#ctx0" brushRef="#br0" timeOffset="33973.71">4604 8559 0,'-13'0'16,"-1"0"-1,1 13-15,0-13 16,0 0 15,-1 0 32,28 0-16,-14 14-32,13-28-15,0 14 16,0 0-16,40 0 15,-40 0-15,27-13 16,-27 13-16,14 0 0,26 0 16,-40 0-16,27 0 15,-27 0-15,0 0 0,14 0 16,-14 0-16,0 0 0,0 0 16,27 0-1,-27 0-15,0 0 16,-13 13-1,14-13 1,-1-13 0,-13 0-1</inkml:trace>
  <inkml:trace contextRef="#ctx0" brushRef="#br0" timeOffset="34355.08">4948 8480 0,'-14'0'16,"14"-13"-16,-13 13 15,13 13 17,13-13-17,1 0 1,12 13-16,-13 0 15,1 1 1,-14-1 0,-14 0-1,-12 13 1,13-12-16,-14-1 16,27 0-16,-13 0 0,-13 1 15,12-1-15,1-13 31,26 0-15,1 0 15,-1-13-31</inkml:trace>
  <inkml:trace contextRef="#ctx0" brushRef="#br0" timeOffset="40021.28">6046 7924 0,'0'-13'31,"13"0"-15,0 13-1,-13 13 79,0 0-78,0 1-1,0-1-15,-13 40 0,13-40 16,-13 27-16,13-27 15,0 0-15,0 13 16,-14-12-16,14-1 16,0 0-1,0-26 17,-13-27-17</inkml:trace>
  <inkml:trace contextRef="#ctx0" brushRef="#br0" timeOffset="40531.61">6019 7911 0,'0'-13'16,"13"13"-16,-13-13 15,0-1 1,14 1 0,-14 0-1,13 13 1,0 0 0,0 0-1,14 0 1,-1 0-16,14 13 15,0 0 1,-14-13 0,1 14-1,-14-1-15,-13 0 32,0 0-17,-40 14 1,14-1-1,-27-13 1,26 1 0,1-1-16,13-13 15,-1 0 17,28 0-32,-14-13 15,13 13 1</inkml:trace>
  <inkml:trace contextRef="#ctx0" brushRef="#br0" timeOffset="42351.09">6694 9036 0,'0'-14'16,"0"28"-16,13-14 47,-26 52-47,0 1 15,13-26-15,-27 52 16,14-52-16,-13 39 15,26-53-15,-14 27 16,1-27-16,0 27 16,0-40-1</inkml:trace>
  <inkml:trace contextRef="#ctx0" brushRef="#br0" timeOffset="42688.02">6641 8983 0,'13'39'16,"-13"-25"-16,0-1 0,0 53 16,14 13-16,-1-52 15,13 39-15,-13-13 16,1-40-16,25 27 15,-25-27-15,12-13 16,0-13 0,-12-14-16,-1 1 15,0-40-15,0 39 16,-13-39-16,14 40 0,-14-54 16,0 67-16,0-13 15,0-1-15,0-13 16,0 27-1,0 26-15,0 14 16</inkml:trace>
  <inkml:trace contextRef="#ctx0" brushRef="#br0" timeOffset="42991.21">6972 9287 0,'0'0'0,"-27"66"16,27-53-1,0 27-15,0-27 0,14 27 16,-14-27 0,13-13-1,0 0-15,0-13 16,0 13-16,14-40 15,-14 27-15,-13-27 16,0 14-16,-13-27 16,0 40-16,-1-14 15,1 14-15,13 0 16,-13 13-16</inkml:trace>
  <inkml:trace contextRef="#ctx0" brushRef="#br0" timeOffset="43239.58">7263 9432 0,'13'27'0,"-13"-14"15,0 0-15,0 1 0,0-1 16,-13 26 0,0-25-16,-1-1 0,14 0 15,-26-13-15,13-13 16,-1 13 0</inkml:trace>
  <inkml:trace contextRef="#ctx0" brushRef="#br0" timeOffset="45892.72">7832 9379 0,'39'-66'16,"-39"13"-1,0 14-15,-13-14 16,0 40 0,0-1-16,-1 14 15,-12 14-15,-14 12 16,27 27-1,0 0 1,13-40-16,13 40 16,0-27-16,1 1 15,-1-27-15,0 13 0,13 0 16,-12-13-16,-1 0 0,40-26 16,-40 13-16,0-14 15</inkml:trace>
  <inkml:trace contextRef="#ctx0" brushRef="#br0" timeOffset="46055.31">7990 9221 0,'0'13'15,"0"13"1,0 1-16,0-1 16,0-12-16,0-1 0,0 26 15,0-25-15,0 12 16,14-26-1,-14-13 1</inkml:trace>
  <inkml:trace contextRef="#ctx0" brushRef="#br0" timeOffset="46263.33">8083 9022 0,'13'14'0,"-13"12"15,0 14 1,0-27-16,0 0 0,0 27 16,0-14-16,0 1 0,0 12 15,0-12-15,0 13 16,0-27-16,0 0 0,0 13 16</inkml:trace>
  <inkml:trace contextRef="#ctx0" brushRef="#br0" timeOffset="46852.4">8030 9194 0,'0'-13'16,"13"13"-16,1-13 15,-1 0-15,0-1 16,0 14-16,0 0 0,14-13 16,-14 13-16,-13-13 0,13 13 15,1 0-15,-1 0 16,13 13-16,-12 0 16,-1 1-16,0-1 15,0 13 1,0-12-16,1 12 15,-1-13 1,0-13-16,0 13 16,14-26-1,-1-13-15,-12 13 16,-14-1-16,13-25 16,-13 25-16,0 1 15,0 0-15,13 26 31,-13 53-15,0-52-16,13 38 16,0 28-1,1-54-15,-14 67 16,13-67-16,-13 27 16,0-40-16,-27 40 15,14-26-15,0-27 0,-27 26 16,14-26-16,-1 0 15,14 0-15,-27-13 0,1 0 16,12 0-16,1-14 16,13 14-16,-1-27 0,14 27 15,14-13 1</inkml:trace>
  <inkml:trace contextRef="#ctx0" brushRef="#br0" timeOffset="47575.07">9088 9128 0,'-13'0'15,"0"27"1,0-1-16,0 27 16,13-40-16,-14 27 15,14-27-15,-13 0 16,26 1-1,-13-28 1,0 1 0,0 0-16</inkml:trace>
  <inkml:trace contextRef="#ctx0" brushRef="#br0" timeOffset="47995.02">9221 9115 0,'13'-13'16,"-26"13"-16,0-14 15,-14 14 1,14 0-16,0 0 0,-1-13 15,1 13-15,0 13 16,13 1-16,0-1 16,13 0-16,0 0 15,1 1-15,25 12 16,-25-26 0,12 27-16,-13-14 0,-13 0 15,0 0 1,-39 27-16,25-27 15,-12 0-15,13-13 0,-14 0 16,1 14-16,12-14 16,1 0-16,0 0 15,13-14-15,0 1 16,13 13-16,27-13 16</inkml:trace>
  <inkml:trace contextRef="#ctx0" brushRef="#br0" timeOffset="48722.39">10147 9141 0,'-27'-13'16,"14"13"-16,-13-13 16,-1 26-1,-13 14-15,14 12 16,0 14 0,26-13-1,0-14 1,13-12-1,0-14-15,0 0 0,14-14 16,-14 1-16,0 0 0,0 0 16,14-14-16,-27 14 15,13 0-15,0 0 0,1-14 16,-14 1-16,13 26 16,-13 13-1,0 27 1,0-14-16,13 14 15,-13-27-15,13 27 16,0-27-16,1 0 16,-1-13-1</inkml:trace>
  <inkml:trace contextRef="#ctx0" brushRef="#br0" timeOffset="48919.17">10266 9194 0,'0'0'15,"0"14"-15,0-1 0,-13 26 16,13-12-16,-14-14 0,1 40 16,13-27-16,0 14 15,-13-13-15,13 39 16,0-53 0,0 0-16,0 0 15,0-26-15,0 0 16,0 0-16,0-40 15,0 40-15</inkml:trace>
  <inkml:trace contextRef="#ctx0" brushRef="#br0" timeOffset="49134.6">10239 9247 0,'40'-92'15,"-27"65"-15,14 14 16,-1 0-16,1 13 0,-1 0 16,-13 26-1,1-13-15,-14 1 0,0 25 16,0-25-16,-14 38 15,-25-12 1,25-27-16,-25 1 0,26-1 16,-14-13-16,1-27 15,26 14 1,13-13-16,0 26 16,27-27-16,-27 14 15</inkml:trace>
  <inkml:trace contextRef="#ctx0" brushRef="#br0" timeOffset="49539.84">10530 9128 0,'-13'-13'15,"13"26"-15,-13-13 0,-13 13 16,12-13-16,1 14 0,0-1 16,0 13-1,-1-12-15,14-1 0,0 0 0,0 0 16,0 0-16,27 1 15,-14-14 1,27-14 0,-27 14-16,27-13 15,-27 0-15,13 13 16,-12 0 0,-14 13-1,13-13-15,-13 13 0,0 1 16,0-28 31,0-12-32,0 13-15,0 0 16,0-1 0,13 1-16,0 0 15,0 0-15,1 13 0,-1-14 16,0 1-16,-13 0 0</inkml:trace>
  <inkml:trace contextRef="#ctx0" brushRef="#br0" timeOffset="49729.33">10888 8943 0,'0'-13'0,"0"26"15,0 13 1,0 1-16,-14 26 15,14-27-15,-13 40 16,13-39-16,-13 13 16,0 12-1,-1-12-15,1-40 16</inkml:trace>
  <inkml:trace contextRef="#ctx0" brushRef="#br0" timeOffset="49865.97">10702 9194 0,'-13'-26'15,"13"13"-15,13-1 16,1 14-16,25-26 16,-12 26-16,12-13 15,-12 13-15,-14 0 0,27 0 16,0 13-16</inkml:trace>
  <inkml:trace contextRef="#ctx0" brushRef="#br0" timeOffset="50143.9">11430 9102 0,'-66'13'0,"132"-26"15,-145 39-15,65 1 0,1-1 16,13-13-16,-13 40 15,26-26-15,0-1 16,1-26 0,25-13-1,-25-14 1,-14 14-16,13-26 0,-13 25 16,0 1-16,0-13 15,0 12-15</inkml:trace>
  <inkml:trace contextRef="#ctx0" brushRef="#br0" timeOffset="50375.28">11509 9327 0,'0'13'16,"0"-26"-16,-13-27 16,13 13-16,-13-25 15,13 25-15,0 1 0,0-27 16,0 39-16,0-52 0,26-13 15,-12 66-15,12-27 16,-13 27-16,1 0 16,25-1-16,-26 1 0,1 13 15,12 13-15,-26 1 16,0-1-16,-13 40 16</inkml:trace>
  <inkml:trace contextRef="#ctx0" brushRef="#br0" timeOffset="50534.22">11483 9075 0,'-40'40'0,"27"-40"16,13 13-16,13-13 15,14 0 1,-14 0-16,66-13 16,-13 0-1,-26 13 1,-27-14-16,27 14 0</inkml:trace>
  <inkml:trace contextRef="#ctx0" brushRef="#br0" timeOffset="50871.19">12369 9088 0,'-13'-26'16,"0"39"-16,0 40 15,-1-40-15,14 27 16,-13-13-16,13-1 16,-13 14-16,13-14 15,0-13-15,0 27 16,-13-27-16,13 0 16</inkml:trace>
  <inkml:trace contextRef="#ctx0" brushRef="#br0" timeOffset="51507.34">12144 9234 0,'14'0'15,"39"-13"1,-27 13-16,40-27 16,-39 14-16,25-13 15,-38 12-15,12 1 0,27-13 16,-40 12-16,27-38 15,-40 38-15,13-12 16,0 13-16,-13-1 16,-13 28-1,13-1-15,-13 27 16,-13 26 0,12-13-1,1 13-15,0-27 16,13-25-1,0-1-15,0-26 16,0-1 0,13 1-16,-13 0 0,27-13 15,-14 12-15,0 1 16,0 13 0,0 27-1,-13-14-15,27 0 16,-27 0-1,13 0-15,0-13 16,14-13 0,13-13-1,-40 13-15,13-14 16,0 14-16,-13 0 0,0-1 16,-26 1-1,-1 26-15,14 1 0,-27 25 16,40-25-16,-26 38 15,26-38 1,0 25-16,26 1 16,27-40-1,0 0 1,0-26 0,-27-1-16,-12 14 0</inkml:trace>
  <inkml:trace contextRef="#ctx0" brushRef="#br0" timeOffset="52037.92">13335 8969 0,'0'14'15,"-13"25"1,13-12-16,-13 12 0,13-12 16,-14-1-16,1 27 15,13-26-15,-13-1 0,0 40 16,-1-52-16,1 25 16,13-26-16,0-26 15,0 0-15,13-13 16,1 12-16</inkml:trace>
  <inkml:trace contextRef="#ctx0" brushRef="#br0" timeOffset="52273">13414 9115 0,'-13'0'16,"0"0"-16,-14 26 15,27-12-15,-26 12 16,26-13-16,-26 27 15,26-14 1,0-12 0,26 12-1,-13-13-15,27-13 16,0 0 0,-14-13-1,-13 13-15,1-13 0</inkml:trace>
  <inkml:trace contextRef="#ctx0" brushRef="#br0" timeOffset="52515.33">13520 9274 0,'13'-14'0,"-13"1"15,14 13-15,-14-13 0,26-13 16,-26 12-16,13-25 16,-13 25-16,0 1 15,-13 13 1,0 13-1,0 1-15,-1-14 0,1 39 16,0-25-16,13-1 0,0 13 16,0-13-16,13 14 15,14-14-15,-14 0 16,13-13-16,-12 0 16,52-26-16,-40 13 15</inkml:trace>
  <inkml:trace contextRef="#ctx0" brushRef="#br0" timeOffset="52889.88">13732 9234 0,'0'0'16,"0"13"-16,0 0 16,0 1-1,13-1 1,0-13-16,1 0 16,12-13-1,-13-1-15,14-12 0,-14 13 0,-13 0 16,13-14-16,0 14 15,-13 0-15,0-14 16,0 14-16,0 0 0,14 26 31,-14 53-15,0-53-16,13 80 16,0-67-16,-13 27 15,0-40-15,0 14 0,-13 66 16,13-67-16,-27 27 15,14-40-15,0 14 0,-27-1 16,14-26-16,13 13 16,-40-13-16,39 0 0,-25-13 15,25 0-15,-38-14 16,38 14-16,1-27 0,0 27 16,13-26-16,0 25 0,0-12 15,13 13-15</inkml:trace>
  <inkml:trace contextRef="#ctx0" brushRef="#br0" timeOffset="54483.62">15134 8824 0,'-66'-27'0,"40"27"16,-27 40 0,39-13-16,-12 25 15,13-25-15,-14 39 16,27-26-16,-13-14 0,13 27 15,0-40-15,26 67 16,-12-54-16,-1-13 0,27 14 16,-14-14-16,-13 0 0,27-13 15,-14 0-15,14 0 16,-13-13-16</inkml:trace>
  <inkml:trace contextRef="#ctx0" brushRef="#br0" timeOffset="55754.69">15346 9088 0,'0'-26'0,"0"39"47,0 14-47,0-14 15,0 0-15,0 0 16,0 1-1,0-1 1,0-26 0,13-1-16,0-12 15,-13 13-15,14-1 0,-1-12 16,0 13-16,13-27 16,-12 40-16,-1-13 15,0 39-15,-13 14 16,0-27-1,-13 27-15,13-27 16,0 0-16,0 1 0,0-1 16,0-26 15,0-14-15,13 14-16,0-14 15,-13 14-15,14-13 16,-1 26-16,0 0 15,-13 13 1,0 0 0,0 0-16,0 1 31,13-14-31,1 0 16,-1 0-16</inkml:trace>
  <inkml:trace contextRef="#ctx0" brushRef="#br0" timeOffset="55987.7">15663 9062 0,'0'40'16,"14"-27"-16,-14 13 16,0-12-16,13 12 15,0-13 1,0-13-16,27-26 31,-40 13-31,0-1 0,13 1 16,-13 0-16,-26-53 15,26 53-15,-27-14 16,14 14-16,0 0 16,26-1 15</inkml:trace>
  <inkml:trace contextRef="#ctx0" brushRef="#br0" timeOffset="56150.35">15796 8996 0,'0'0'15,"13"40"-15,0-27 16,-13 13-16,13 1 16,-13-14-1,0 0 1,14 0-16,-1-26 31,-13 0-31,13 0 0,-13-1 16</inkml:trace>
  <inkml:trace contextRef="#ctx0" brushRef="#br0" timeOffset="56572.96">15941 9022 0,'27'27'16,"-14"-14"-1,13-13-15,-12 0 16,12-13-16,0 0 15,-26-1-15,14 1 16,-28 0 0,-12 13-1,13 0-15,-14 26 16,14-26-16,-27 40 16,40-27-16,0 0 15,0 1-15,27 12 16,-14-13-16,14-13 15,-14 14-15,40-14 16,-40 0-16</inkml:trace>
  <inkml:trace contextRef="#ctx0" brushRef="#br0" timeOffset="56767.44">16338 9168 0,'13'13'15,"-26"14"1,13 12 0,-13 1-16,0-14 15,13-12 1,-14-14 0,1-14-1</inkml:trace>
  <inkml:trace contextRef="#ctx0" brushRef="#br0" timeOffset="57038.72">16563 8996 0,'-13'-13'16,"-1"26"-16,-12 13 15,13-12 1,0 25-16,13-26 16,0 1-16,0-1 15,13 13-15,0-12 16,0-14-16,0 0 16,1 0-16,-1 0 0,27-14 15,-27 1-15,0 13 0,27-40 16,-27 27-16,0 13 15</inkml:trace>
  <inkml:trace contextRef="#ctx0" brushRef="#br0" timeOffset="57166.58">16722 9036 0,'-14'13'0,"28"-26"0,-1-1 0,-13 28 16,0-1-1,0 0 1,-13 13-16,13-12 0,0-1 16,0 0-16,13 0 31,-13-26-31,26 0 15</inkml:trace>
  <inkml:trace contextRef="#ctx0" brushRef="#br0" timeOffset="57351.57">16867 8850 0,'-13'14'0,"13"-1"15,-13 13 1,0 1-16,13-14 0,-14 40 15,14-40-15,-13 14 16,13-14-16,0 13 16,-13-26-16</inkml:trace>
  <inkml:trace contextRef="#ctx0" brushRef="#br0" timeOffset="57961.98">16748 8983 0,'0'-14'15,"27"14"17,-14 0-32,13-13 15,-12 13-15,25 0 0,-26 0 0,14-13 16,13 13-1,-27 0-15,0 0 0,13 0 16,-12 0-16,-1 0 31,-13 13-31,0 0 16,-13 14 0,13-14-16,0 27 15,0-27 1,13 0-1,0-13 17,0-13-17,1 0-15,-1 0 16,-13-1-16,13 14 16,0 0-1,-13 27 1,14-14-16,-14 53 15,0-39-15,0 26 16,0-40-16,0 26 16,0-25-16,-14 39 0,1 13 15,0-53-15,0 13 16,-1-12-16,1-1 0,-27 0 16,14 0-16,13-13 0,-14 0 15,-12-13-15,12 0 16,14 0-16,0-1 0,0-12 15,13-1-15,0 1 16,13-14-16,13 14 16,-13 13-16,1-1 15</inkml:trace>
  <inkml:trace contextRef="#ctx0" brushRef="#br0" timeOffset="58547.98">17277 8705 0,'0'-13'16,"0"26"-16,0-40 0,-13 27 15,26 0-15,1 14 16,-1-14-16,13 39 16,-13-26-16,14 14 0,13 26 15,-27-27-15,13 1 16,1 26-16,-14-14 0,13 14 15,-26-26-15,14 39 16,-14-40-16,-40 54 16,27-67-16,-14 27 15,14-40-15,-27 13 16,27 0-16,-13-13 16,12 0-1,14-13-15,14 13 16,-1-13-1,0-1-15,0 14 0</inkml:trace>
  <inkml:trace contextRef="#ctx0" brushRef="#br0" timeOffset="58735.48">17926 9234 0,'0'-13'16,"13"13"-16,0 0 31,0 0-31</inkml:trace>
  <inkml:trace contextRef="#ctx0" brushRef="#br0" timeOffset="69478.61">10028 10094 0,'13'-13'16,"-26"26"15,-27 40-15,27-40-16,-53 66 15,39-52-15,-26 39 16,40-40-16,-13 1 0,-27 26 15,39-27-15,-52 40 16,53-52-16,-13 12 16,12-13-16,1-13 15,13-13-15,0 0 16</inkml:trace>
  <inkml:trace contextRef="#ctx0" brushRef="#br0" timeOffset="69723.28">9671 10160 0,'0'-13'16,"0"0"-16,13 13 15,0 39 1,-13-26-16,13 27 16,0-13-16,14 65 0,13-12 15,-27-54 1,13 40-16,1-26 15,-14-27-15,13 27 16,-12-40-16,-1 0 31,13-40-31</inkml:trace>
  <inkml:trace contextRef="#ctx0" brushRef="#br0" timeOffset="70068.37">10253 10306 0,'0'0'16,"-40"13"-16,27-13 0,-1 0 15,14 13 1,14-13-16,-1 0 0,27 13 16,-27-13-16,40 0 15,0-13-15,-14 0 16,-12 13-16,26 0 15,-40-13-15,0 13 0,27-14 16,-27 14-16</inkml:trace>
  <inkml:trace contextRef="#ctx0" brushRef="#br0" timeOffset="70368.57">10491 10186 0,'-13'0'15,"26"14"1,0-14 0,0 26-16,0-26 15,27 27-15,-27-27 16,-13 13-16,14 0 0,-1 0 16,-13 1-16,0-1 15,-40 40-15,0-27 16,1 1-1,-1-1 1,0-26 0,27-13-1,26 0 1,1-1-16,-1 14 16</inkml:trace>
  <inkml:trace contextRef="#ctx0" brushRef="#br0" timeOffset="71822.74">10941 10054 0,'0'13'47,"26"27"-47,0 13 16,-12-27-1,-14-12-15,26 25 16,-13-25-16,1-1 15,-14 0-15,13-13 16,0-13-16,0 0 16</inkml:trace>
  <inkml:trace contextRef="#ctx0" brushRef="#br0" timeOffset="72305.06">11218 10041 0,'-13'0'32,"0"13"-17,13 0-15,-13 1 16,-1-14-16,14 13 0,-13 13 16,0-26-16,13 14 0,-13-1 15,-1 0-15,14 0 0,-13 0 16,0 1 15,13-1 0,-13-13 1,13 13-17,0 0 16,0 14-31,-13 13 16,13-27-16,-14 40 16,14-27-16,-13 27 15,0-26-15,0-1 16,13-13-16,0 0 16,-14 14-16,14-14 15,-13-13-15,26 0 16,-13-13-1,27-14 1</inkml:trace>
  <inkml:trace contextRef="#ctx0" brushRef="#br0" timeOffset="73474.17">13401 10107 0,'-13'13'93,"0"27"-77,-1-27-16,-25 67 16,12-54-16,-12 27 15,12-27-15,-13 14 16,27-13-16,-13-1 0,-14 14 15,27-27-15,0 0 0,-14 14 16,14-27-16,0 13 16,0-13-16,13-13 15,-14-1-15</inkml:trace>
  <inkml:trace contextRef="#ctx0" brushRef="#br0" timeOffset="73713.03">13057 10107 0,'0'13'16,"27"40"0,12 13-16,-25-39 15,38 52-15,-38-66 16,25 40-1,-25-39-15,39 25 16,-40-25-16,13 12 0,-13-13 16</inkml:trace>
  <inkml:trace contextRef="#ctx0" brushRef="#br0" timeOffset="74193.71">11774 10279 0,'-13'-13'16,"26"13"-1,40-13 1,-40-1-16,66 14 16,-52-13-16,39 13 15,-39 0-15,39-13 16,-53 13-16,13 13 15,-26 0-15,0 1 16</inkml:trace>
  <inkml:trace contextRef="#ctx0" brushRef="#br0" timeOffset="74381.23">11919 10345 0,'-52'27'15,"104"-54"-15,-118 54 0,53-27 16,26 0 15,14 0-31,12 0 16,1-14-16,-13 1 0,26 0 15,-27 13-15,14-13 16,-27 0-16,13-1 16,-12 14-16</inkml:trace>
  <inkml:trace contextRef="#ctx0" brushRef="#br0" timeOffset="74687.63">12091 10173 0,'-26'-13'15,"52"26"-15,-39-26 32,40 13-32,-14 0 15,27 13-15,-14-13 16,27 13-16,-40 1 15,27 12-15,-27-13 16,0 14-16,-13-14 16,0 0-16,0 14 0,-13-14 15,-13 13-15,12-26 16,1 14-16,-26 12 0,25-26 16,1 13-16,-40 1 15,40-14-15,0 0 16,-1 0-16,14 13 15,14-13-15,-1 0 16</inkml:trace>
  <inkml:trace contextRef="#ctx0" brushRef="#br0" timeOffset="75199.02">13520 10134 0,'13'0'16,"27"-14"0,-27 14-16,27 0 15,-27-13-15,14 13 0,12 0 16,-25-13-16,25 13 15,-25 0-15,-1 0 0,0-13 16,0 13-16</inkml:trace>
  <inkml:trace contextRef="#ctx0" brushRef="#br0" timeOffset="75367.22">13745 10054 0,'-26'13'16,"52"-26"-16,-66 26 0,40 14 15,-13-14-15,13 0 16,-13 1-16,13-1 0,0 0 16,-13 0-16,13 0 15,0 1 1,0-1-16</inkml:trace>
  <inkml:trace contextRef="#ctx0" brushRef="#br0" timeOffset="76116.98">13957 10028 0,'0'-14'16,"0"28"15,26 39-15,-26-40-16,27 40 16,-27-27-16,13 1 0,0 65 15,-13-65-15,13 52 16,-26-26-16,-13 0 15,12-27-15,1 1 0,-13 13 16,-1-14-16,-12 14 16,12-27-16,1-13 0,-67 26 15,80-26-15,-67-13 16,41 0-16,12 0 0</inkml:trace>
  <inkml:trace contextRef="#ctx0" brushRef="#br0" timeOffset="76452.56">12978 10001 0,'-13'13'16,"-14"27"-1,1 0-15,12-14 0,-12 40 16,26-26-16,-13-13 0,13 39 16,0-27-16,0-25 15,13 65-15,13-26 16,-12-40-16,65 40 15,-52-40-15,52 1 16,-39-14-16,12 0 0,41-14 16</inkml:trace>
  <inkml:trace contextRef="#ctx0" brushRef="#br0" timeOffset="76811.6">14552 10266 0,'-13'-13'15,"26"13"17,14-14-17,-14 14-15,13 0 0,-13 0 16,1 0-16,-1 0 15,0 0-15,-13 14 16</inkml:trace>
  <inkml:trace contextRef="#ctx0" brushRef="#br0" timeOffset="76983.14">14473 10319 0,'-53'13'15,"40"-13"-15,-1 0 0,28 0 16,-1 0-1,13 0-15,-13 0 16,67-13-16,-40 0 16,-14 13-16,14-14 15,-1 14-15,-12 0 16</inkml:trace>
  <inkml:trace contextRef="#ctx0" brushRef="#br0" timeOffset="77384.42">14922 10041 0,'0'-13'16,"0"26"-16,0-40 16,0 41-16,0-1 15,0 0-15,0 0 0,-13 40 16,13-26-16,-26 39 15,26-40-15,-13 1 16,-1 65-16,1-52 16,0-13-16,13 12 15,-13-25-15,13-1 0,0 0 16,0-26 0</inkml:trace>
  <inkml:trace contextRef="#ctx0" brushRef="#br0" timeOffset="77893.63">14870 10041 0,'0'0'16,"0"-13"-16,13 13 16,13-14-1,-13 14-15,14 0 16,-14 0-16,53 14 16,-39-14-16,-1 26 15,-13-26-15,1 13 0,-1 1 16,0-1-16,-13 13 15,0-12-15,-13 12 0,0 0 16,-1-12-16,1 12 0,-13 1 16,13-14-16,-14 0 15,-26 14-15,27-1 16,12-13 0,41 14-1,-14-14 1,40 13-16,-40-12 15,27 12-15,-27-26 16,0 13-16,40 14 16,-26-14-16,-1 0 15,-12-13-15,-1 13 16,0-13-16</inkml:trace>
  <inkml:trace contextRef="#ctx0" brushRef="#br0" timeOffset="83283.21">1455 5675 0,'0'-13'15,"0"0"-15,13 0 0,-13-1 16,-13 14-1,0 0 1,0-13-16,-40 26 16,40 1-16,-1-1 0,-25 0 15,25 0-15,-25 27 16,26-27-16,-1 0 0,-25 27 16,25-27-16,1 14 15,13-14-15,0 0 16,13 1-16,1-14 0,12 13 15,1 0-15,-14-13 0,26 13 16,-12-13-16,-1 0 0,14 13 16,-13-13-16,25 27 15,-38-27-15,-1 26 16,-13 1-16,0-14 16,-40 53-16,27-39 15,-27 39 1,27-53-16,-13 0 0,-14 27 15,27-27-15,-1 0 16,1 1-16,13-28 31,13 14-31,1 0 16,-1-13 0,0 26-16,-13 14 15,0-14-15,0 27 16,0-14-16,-13 93 15,0-79-15,-1 79 16,1-79-16,0 39 16,13-52-16,0 52 15,0-53-15,13 41 16,0-54-16,27 26 16,26-12-16,-13-27 15,27-13 1</inkml:trace>
  <inkml:trace contextRef="#ctx0" brushRef="#br0" timeOffset="84807.5">3162 11007 0,'0'-14'0,"0"28"16,-13 52-1,13-40-15,-14 27 16,14-13-16,-13-14 16,0 27-16,13-13 0,-13 26 15,13-39-15,-14 12 16,1-26-16,0-13 15</inkml:trace>
  <inkml:trace contextRef="#ctx0" brushRef="#br0" timeOffset="85009.96">2950 11271 0,'13'0'16,"40"-13"0,-26 13-16,12-13 15,-25 13-15,12-13 0,40-14 16,-39 14-16,26-14 16,-40 14-16,0 0 15</inkml:trace>
  <inkml:trace contextRef="#ctx0" brushRef="#br0" timeOffset="85469.88">3373 10914 0,'14'0'15,"-14"27"1,0-1-16,0 14 16,0-27-16,0 13 0,-14 54 15,14-54-15,-13 1 0,13 12 0,-13 14 16,13-26-16,-13 39 16,13-53-16,0 27 15,-13-40-15,13 13 16,13-13-1,-13-13-15,0-14 16,13 14-16,0-27 16,-13 14-16,13 13 0,14-40 15,-14 40-15,0-14 16,1 27-16,-1-13 16,0 26-16,-13 0 15,13 27-15,-13-27 16,0 14-16,0-14 0,-13 27 15,0-14-15,13-13 0,0 1 16,0-1 0,0-26-1</inkml:trace>
  <inkml:trace contextRef="#ctx0" brushRef="#br0" timeOffset="85865.17">3612 11232 0,'13'0'16,"-13"-14"-16,26 1 0,-13 13 15,-13-13-15,14 13 0,-1-27 16,-13 14-16,0 0 0,13 0 16,-13-1-16,0 1 15,0 0-15,-13 0 16,0 13-16,-1 0 0,-12 26 16,13-13-16,-14 40 15,14 0 1,13 0-1,13 13 1,1-39-16,12-14 16,-13 0-16,0-13 15,14-13-15,-14 13 16,27-13-16,-27 0 0</inkml:trace>
  <inkml:trace contextRef="#ctx0" brushRef="#br0" timeOffset="86157.39">3876 11165 0,'-13'0'16,"0"0"-16,-1 27 15,1-14-15,0 0 0,0 27 16,0-27-16,13 27 16,0-27-1,13 0 1,0-26-16,0 0 15,0 0-15,1 13 0,-14-14 16,13-12-16,0 26 16,-13-13-16,13 13 0,-13 13 31,0-13-31,0 13 16,0 0-16,0 1 15,0-1-15,14-13 16,-1 0-16</inkml:trace>
  <inkml:trace contextRef="#ctx0" brushRef="#br0" timeOffset="86343.89">4035 10980 0,'0'0'0,"0"13"15,0 14-15,0 13 16,0-14-16,0 40 15,-13-39-15,13-1 0,-14 40 16,14-39-16,-13 12 16,0-25-16,13-1 0,-13 13 15</inkml:trace>
  <inkml:trace contextRef="#ctx0" brushRef="#br0" timeOffset="86918.12">3929 11179 0,'53'-27'0,"-40"14"16,14 13-16,-1 13 16,14 14-1,-27-1-15,0 1 16,1-1-16,-14-13 0,0 27 15,13-27-15,-13 27 16,0-27-16,0 0 16,-13-13-1,-1-26 1,14 13-16,0-14 16,0-13-16,14-12 15,12 12 1,-13 27-1,0-1-15,14 1 16,-14 13-16,0-13 0,14 13 16,-14-13-16,0 13 0,14-14 15,-1 1 1,-26 0 0,-13 13-1,-14 26 1,14-26-16,0 14 0,0 25 15,0-12-15,-1-14 0,1 40 16,0-40-16,13 53 16,0-52-16,13 39 15,0-40-15,27 0 16,-27-13 0,53-40-1,-13 1-15,-26 12 16,-14 14-16,27-27 15</inkml:trace>
  <inkml:trace contextRef="#ctx0" brushRef="#br0" timeOffset="87314.27">4683 10941 0,'-26'0'15,"39"0"1,13 0 0,1-14-16,12 14 15,-25-13-15,-1 13 0,13-13 16,-12 13-16,12 0 15,1-27-15,-14 27 16</inkml:trace>
  <inkml:trace contextRef="#ctx0" brushRef="#br0" timeOffset="87477.45">4895 10848 0,'-13'0'0,"-1"0"0,14 13 15,-13 0-15,0 14 16,0-14-16,-1 14 0,14-14 15,-13 0-15,13 27 16,-13-27-16,13 0 0,0 0 16,13 1-1,0-14 1</inkml:trace>
  <inkml:trace contextRef="#ctx0" brushRef="#br0" timeOffset="87905.31">5040 10769 0,'0'-14'16,"14"14"15,-1 14-15,0-1-16,13 13 16,-26-13-16,14 14 15,25 39-15,-25-39 16,-1 25-16,0-12 0,0 53 15,-13-67-15,0 40 16,-13-13 0,-27 27-16,27-54 15,-13 14-15,-1-27 16,-39 13-16,40-12 16,-41-14-16,28 0 15,-1 0-15,-39 0 16,52 0-16</inkml:trace>
  <inkml:trace contextRef="#ctx0" brushRef="#br0" timeOffset="88475.5">2738 10702 0,'0'0'0,"-39"14"0,26-1 16,-1 13-16,-25 27 0,25-26 16,-12 52-16,13-26 0,-1-13 15,-12 92-15,26-79 16,0-13-16,13 39 15,27 14-15,-27-67 16,14 27-16,52 0 16,-53-40-16,54 27 15,-40-27-15</inkml:trace>
  <inkml:trace contextRef="#ctx0" brushRef="#br0" timeOffset="89663.68">5530 11126 0,'-13'0'16,"13"-14"-1,13 1 17,13 0-32,-13 13 0,27-13 15,-13 13-15,-14 0 0,13-13 16,1 13-16,-14 0 16,0 0-16,0 0 15,-13 13 1</inkml:trace>
  <inkml:trace contextRef="#ctx0" brushRef="#br0" timeOffset="89829.96">5543 11192 0,'-26'13'16,"52"-26"-16,-52 39 16,39-26-1,26 0 1,-12-13-16,39 0 15,-53 0-15,40-1 16,-40 14 0,14 0-16</inkml:trace>
  <inkml:trace contextRef="#ctx0" brushRef="#br0" timeOffset="90953.34">6324 10848 0,'0'-13'32,"0"-1"-17,0 1 1,-14 13-1,1 0-15,-40 27 0,40-27 16,-27 26-16,40-13 16,-26 14-1,13-14-15,13 14 16,0-14 0,26 0-16,14 0 15,-14-13 1,1 0-1,-27 13 1,0 14 0,-14-27-16,1 13 15,13 0-15,-13-13 16,0 14-16,26-1 47,0-13-32,0 26 1,-13-13-16,0 40 16,-13-26-16,0 26 15,0-27-15,-1 1 16,-12 26-16,13-27 0,-27 53 16,27-65-16,-14 39 15,14-40-15,0 40 16,13-40-1,13 0-15,0-13 16,1-13-16,39 0 16,-27 13-16</inkml:trace>
  <inkml:trace contextRef="#ctx0" brushRef="#br0" timeOffset="91448.02">6747 10954 0,'0'-13'16,"0"26"-1,-13 26-15,13-12 0,-14 52 16,1-52-16,0 39 16,0-40-16,0 27 15,13-26-15,-14-1 16,1 40-16,0-52 15,13-1-15,0 0 0</inkml:trace>
  <inkml:trace contextRef="#ctx0" brushRef="#br0" timeOffset="91675.61">6496 11232 0,'26'-14'16,"0"1"0,1 13-16,39-13 15,-39 0-15,25 13 16,-25-14-16,39 1 16,-53 13-16,27 0 15,-27 0-15,27 13 16,-27-13-1,-13 14-15</inkml:trace>
  <inkml:trace contextRef="#ctx0" brushRef="#br0" timeOffset="92655.9">6998 10967 0,'0'0'0,"0"-13"0,-13 39 32,13 14-17,0-27-15,-13 14 0,0 25 16,13-12-16,-14-13 0,1 26 16,13-14-16,0-12 0,-13 12 15,13-12-15,-13 13 16,13-27-16,0 0 15,0-26 1,13-27 0,-13 27-16,13-27 15,-13 27-15,13-14 16,1 1-16,-1 13 16,-13 0-1,13 13-15,0 26 31,-13-13-15,13 0-16,1 1 16,-1-1-16,0-13 15,0 13-15,14-13 16,-14 0-16,14 0 16,-14-13-16,26 0 15,-25-1-15,12 1 16,-26 0-16,13 0 0,-26 0 31,0 13-31,0 0 0,-1 13 16,-12 0-16,13 0 0,0 0 15,-14 14-15,27-14 16,-13 27-16,13-27 16,13 14-16,0-27 15,1 13-15,12-13 16,-13 0-16,0 0 0,27-13 15,-13 13-15,-14-14 0,26-12 16,-25 26-16,12-27 16,-26 14-16,13-13 15,-13 12-15,0 1 16,0 0-16,0 0 16,-13 13-16,0 0 15,0 39 1,13-25-16,0-1 15,0 0-15,0 0 0,13 14 16,-13-14-16,13 0 16,0 1-1,1-28 1,12-25-16,-13 25 16,14-39-16,-14 14 15,-13 12-15,26-12 16</inkml:trace>
  <inkml:trace contextRef="#ctx0" brushRef="#br0" timeOffset="92841.41">7594 10941 0,'0'0'0,"0"0"0,0 13 16,-14 40 0,14-27-16,-13 27 15,0 26-15,13-52 16,-13-14-16,-1 40 0,14-27 15,0 1-15,-13 13 16,0-27-16,13 0 0,-13 0 16,13 1-16,-14-14 15</inkml:trace>
  <inkml:trace contextRef="#ctx0" brushRef="#br0" timeOffset="93434.57">7395 11205 0,'13'-13'16,"-26"26"-16,40-39 0,-14 12 16,26 1-1,-25 13-15,25-13 16,-25 13-16,-1 0 0,13 13 16,-12-13-16,-1 27 15,0-14-15,0 0 0,-13 27 16,13-27-16,-13 0 0,0 40 15,0-40-15,0 27 16,0-27 0,0 1-16,-13-14 31,13-14-15,0-25-16,13-1 15,-13 13-15,14-12 16,12 12-16,-13 1 15,1 13-15,-1-1 16,0 1-16,14 0 16,-14 13-1,0 0-15,0 0 16,0 13 0,1-26 15,-28 0-16,1 13 1,0 0 0,-13 39-16,-1 14 15,14 0 1,26 0 0,0-26-1,27-1-15,-14-13 16,1-13-1,13-13 1</inkml:trace>
  <inkml:trace contextRef="#ctx0" brushRef="#br0" timeOffset="93619.39">8123 11377 0,'-14'53'15,"14"-40"-15,-13 14 0,13-14 16,-13 0-16,13 14 16,0-14-16,-13 0 15,13 14-15,-13-27 16,-1 26-16,1-26 16</inkml:trace>
  <inkml:trace contextRef="#ctx0" brushRef="#br0" timeOffset="94258.87">8453 11086 0,'0'0'16,"-52"26"-16,25-26 15,-13 53-15,40-39 16,-26 52-1,26-53-15,0 27 16,13-14-16,0-13 0,27 14 16,-27-14-16,14 0 15,-14-13-15,0 0 0,53-26 16,-52 26-16,12-27 16,-13 14-16,0 0 0,14-14 15</inkml:trace>
  <inkml:trace contextRef="#ctx0" brushRef="#br0" timeOffset="94417.44">8639 11218 0,'-14'40'0,"28"-80"0,-14 27 0,13 0 15,-13 26 17,-13 0-32,13 14 0,0-14 15,-14 13-15,14-12 0,0-1 16,0 13 0,0-12-1,14-14 1,-1-27-1</inkml:trace>
  <inkml:trace contextRef="#ctx0" brushRef="#br0" timeOffset="94622.89">8784 10954 0,'0'0'0,"0"13"0,0 0 16,0 0-16,0 14 0,-13 26 15,0-40-15,13 53 16,0-53-16,-14 27 16,14-27-16,0 1 15,0-1 1</inkml:trace>
  <inkml:trace contextRef="#ctx0" brushRef="#br0" timeOffset="95184.01">8678 11165 0,'0'-13'0,"27"13"15,12-26 1,1 12-1,-27 14-15,40-13 16,-39 13-16,-1 0 16,0 0-16,-13-13 0,13 13 15,0 13 1,-13 0 0,0 1-1,0-1-15,0 0 16,0 0-16,0 1 0,0-1 31,14-13-15,-1 0-1,-13 13 17,13 14-17,0-1-15,-13 27 16,14-27-16,-14 27 15,0-26-15,13 52 16,-13-52-16,-13 52 16,-1-53-16,1 14 15,13-13-15,-13-14 0,-27 27 16,27-27-16,-13-13 16,12 0-16,-39-27 15,53 14-15,-26-27 16,13 14-16,13 13 15,-14-27-15,14 0 16</inkml:trace>
  <inkml:trace contextRef="#ctx0" brushRef="#br0" timeOffset="96346.47">9260 10808 0,'0'-13'16,"0"0"0,14 13-1,12 13-15,14 0 16,-40 0-16,13-13 16,0 27-1,-13-14-15,0 14 16,-13-14-16,0 13 0,13-12 15,-27 12-15,14-26 16,-13 13-16,26 0 16,-14-13-1,1 14-15,13-1 32,13 0-17,1 0 1,-14 1-1,0-1 1,13-13-16,-13 13 16,-13 0-1,-1 0 1,14 1 0,0-1 15,27 13-31,-1 1 15,14 13 1,-14 12 0,-12 1-1,-1 0 1,-13-13-16,-27 13 16,1-13-1,-14-27 1,14 0-1,-1-13-15,14 0 0,-13-13 16,13 13-16,-1-13 16,-25-1-16,25 14 15,1-13-15</inkml:trace>
  <inkml:trace contextRef="#ctx0" brushRef="#br0" timeOffset="101549.51">6429 12105 0,'0'-14'15</inkml:trace>
  <inkml:trace contextRef="#ctx0" brushRef="#br0" timeOffset="101679.17">6548 12290 0,'0'0'16,"40"53"-16,-40-40 0,13 0 15,-13 0 1,14-13-1,-14-13-15</inkml:trace>
  <inkml:trace contextRef="#ctx0" brushRef="#br0" timeOffset="102352.44">6866 11999 0,'-13'13'0,"13"0"16,-14 1-16,14-1 15,-13-13 1,13 13-16,0 0 47,-13 0-32,0-13-15,13 14 16,-13-1-16,-1 13 16,1-26-16,0 14 15,13-1-15,-13-13 0,-1 26 16,1-26-16,0 27 15,0-14-15,0 0 0,-1 14 16,14-14-16,-26 13 16,26-12-16,-13 12 15,-1-13-15,14 0 0,-13 1 16,13-1-16,0 0 0,-13 0 16,13 1-1,0-1 1,-13-13-16,13 13 15,0 0 1,-14-13 0,14 14-16,0-1 15,0 0 1,0 0-16,0 0 16,-13 14-16,13 13 15,0-1 1,-13-12-1,13-14 1,0 0 0</inkml:trace>
  <inkml:trace contextRef="#ctx0" brushRef="#br0" timeOffset="102525.98">6694 12462 0,'26'-27'15,"1"14"1</inkml:trace>
  <inkml:trace contextRef="#ctx0" brushRef="#br0" timeOffset="102734.42">6892 12263 0,'-13'0'16,"0"14"-16,0-14 16,-1 13-16,-25 27 15,26-27-15,-14 13 16,27 1-16,-40 26 0,40-40 15,0 27 1,0-14-16,14-13 16,25 0-16,-25-13 15,25-13-15,-12 0 16,-14 13-16</inkml:trace>
  <inkml:trace contextRef="#ctx0" brushRef="#br0" timeOffset="103023.65">6985 12303 0,'-13'0'16,"0"0"-16,26 13 31,0-13-31,13 14 16,-12-14-16,-1 13 0,13 0 15,-26 0-15,14 14 16,-1-14-16,-13 0 0,-27 27 16,27-27-16,-39 27 15,25-27-15,-25 13 16,26-26-16,-27 14 16,27-14-16,-40-14 15,-212 1-15</inkml:trace>
  <inkml:trace contextRef="#ctx0" brushRef="#br0" timeOffset="103572.29">6535 12330 0,'0'0'0,"-13"0"0,13-14 16,0 1-1,-26-27 1,26 27-16,-14-26 16,1 25-16,13-12 0,-13-1 15,0 14-15,-1-13 0,1-1 16,13 14-16,0 0 0,-13 0 15,13-1-15,13 1 32</inkml:trace>
  <inkml:trace contextRef="#ctx0" brushRef="#br0" timeOffset="103961.8">7329 12766 0,'0'0'16,"-27"27"-16,14-27 0,0 0 15</inkml:trace>
  <inkml:trace contextRef="#ctx0" brushRef="#br0" timeOffset="105783.71">7713 12131 0,'-27'-26'15,"40"26"16,27 0-15,13-14-16,-27 14 0,54-26 16,-54 26-16,40-13 15,-39 13 1,26-13-16,-27 13 16,-13 0-16,1 0 15,-14 13 1</inkml:trace>
  <inkml:trace contextRef="#ctx0" brushRef="#br0" timeOffset="105974.72">8057 12052 0,'-40'13'16,"80"-26"-16,-93 39 0,39-13 16,-12 40-16,26-26 15,-13 39-15,13-40 16,-13 41-1,-1-41-15,14 27 16,0-40-16,0 14 0,0-1 16,0-13-16,0 1 15,0-28 1</inkml:trace>
  <inkml:trace contextRef="#ctx0" brushRef="#br0" timeOffset="106585.33">8109 12052 0,'0'0'0,"0"26"0,0 1 16,0-14-16,0 40 16,0-27-16,-13 67 15,13-67-15,0 14 16,0-14-16,0-12 15,0-1-15,0 0 0,0 0 0,0 1 16,0-41 0,0 14-1,13-27-15,-13 27 0,14-13 16,-1-14-16,0 13 16,0 14-16,1 13 15,-14 13 1,13 14-1,-13-14-15,0 14 0,0-14 16,0 0-16,0 0 0,0 0 16,0 1-16,13-1 15,-13 0-15,13-13 16,1 0 0,-1 0-16,0 0 15,27-13-15,-27 13 0,0 0 16,40-27-16,-40 27 15,1-13-15,-1 0 16,0 0-16,-13 0 16,0-1-16,0 1 0,-13-13 15,0 12-15,-1 1 16,-12 0-16,13 13 16,-27 13-1,27 0-15,-1 1 0,1 25 16,0-25-16,13 12 15,0-13-15,0 0 0,26 14 16,-26-14-16,27-13 0,-1 13 16,-12-13-16,25-13 15</inkml:trace>
  <inkml:trace contextRef="#ctx0" brushRef="#br0" timeOffset="106858.26">8586 12303 0,'-14'13'15,"1"1"-15,0 12 16,13-13-16,0 0 0,-13 27 16,13-27-16,0 1 15,13-14 1,0 0 0,-13-14-16,27-12 15,-14 13-15,0 13 16,0 0-16,1 13 15,-1 13 1,-13-12 0,13-14-16,0-14 15,14 1 1</inkml:trace>
  <inkml:trace contextRef="#ctx0" brushRef="#br0" timeOffset="107019.72">8824 12131 0,'0'0'16,"13"0"-16,-13 13 16,0 27-1,0 13 1,-13-27-16,0 1 0,13 13 16,0-27-16,-27 13 15,27-13-15,-13-13 0</inkml:trace>
  <inkml:trace contextRef="#ctx0" brushRef="#br0" timeOffset="107207.89">8665 12382 0,'-13'0'16,"26"0"-16,-13-13 0,13 0 16,1-13-1,12 26-15,-13-14 0,27 1 16,-27 13-16,14 0 0,12-13 15,-12 13-15,-14 0 0,27 0 16,-14 13-16,1 0 16,-14 1-16</inkml:trace>
  <inkml:trace contextRef="#ctx0" brushRef="#br0" timeOffset="107650.04">9036 12449 0,'0'0'0,"0"13"0,0 0 16,0 0-1,0 1 1,0-28 0,0 1-1,-14 0-15,14 0 16,0-1-16,0-25 0,0 12 16,14 1-16,-1-14 15,-13 27-15,13 0 0,0-1 16,0 1-16,14 13 15,-14 0-15,40 27 16,-40-27-16,27 26 16,-27-26-16,0 13 15,1-13-15,-14 14 16,13-28 0,-13 1-16,-40-13 15,27 26-15,-27-14 16,14 28-1,-14 25 1,40-25-16,-13 12 16,13-13-16,13 27 15,0-27-15,40-13 16,-39 0 0,65 0-16,-26-13 15,-14 13 1</inkml:trace>
  <inkml:trace contextRef="#ctx0" brushRef="#br0" timeOffset="108015.08">9790 12316 0,'0'-26'16,"0"13"-1,0 26 1,0 0-16,-14 27 15,14-27-15,0 13 0,-13 27 16,0-26 0,13-1-16,0 1 15,0-14-15,0-26 16,0 0 0,0-1-16,0-39 15</inkml:trace>
  <inkml:trace contextRef="#ctx0" brushRef="#br0" timeOffset="108375.15">9988 12211 0,'-13'0'16,"26"0"-16,-39 0 0,-1 0 15,-26 13 1,40-13-1,0 0-15,13 13 0,0 0 32,26 0-17,-13 1-15,27 25 16,-13-25-16,-14-1 0,26 26 16,-39-25-1,14 12-15,-14-13 16,-14 14-16,1-27 0,0 13 15,-53 0 1,53-13-16,-40 0 16,39 0-16,1 0 0,-40-13 15,27 13-15,-1-13 16,14 13-16,13-13 16</inkml:trace>
  <inkml:trace contextRef="#ctx0" brushRef="#br0" timeOffset="109055.49">10557 12356 0,'13'0'0,"-13"26"15,0 1 1,0-14-16,-13 27 15,13-27-15,0 0 16,-13 14-16,13-14 16,0 0-16,0-26 47,0-13-47,0-1 15,13-13 1,0 14-16,-13 13 0,13-27 15,1 27-15,-1 0 0,13-14 16,-13 14-16,14 13 16,-14 0-16,0 26 15,-13-12-15,0-1 16,14 13-16,-14-13 0,-14 54 16,14-54-1,0 0 1,0 0-1,14-26-15,-1 13 0</inkml:trace>
  <inkml:trace contextRef="#ctx0" brushRef="#br0" timeOffset="109281.48">10782 12422 0,'0'27'0,"13"-27"16,-13 13-16,13 0 15,0-13-15,-13 13 0,27 1 16,-14-14-16,0 0 15,14-14-15,-27 1 16,13 13-16,-13-13 16,-13-14-16,-14-12 15,14 25-15,-27-12 16,27 26-16,0-13 16,13 0-1,-13-1-15,26-12 16</inkml:trace>
  <inkml:trace contextRef="#ctx0" brushRef="#br0" timeOffset="109473.97">10993 12078 0,'0'13'16,"0"1"-16,0-1 0,0 27 15,0-14-15,0 14 0,-13 13 16,13-27-16,0-13 15,-13 53-15,13-39 16,-13-1-16,13-12 0,-13-1 16,-1-13-1,1-13 1</inkml:trace>
  <inkml:trace contextRef="#ctx0" brushRef="#br0" timeOffset="109615.59">10835 12277 0,'0'0'0,"13"-14"15,40 1 1,-27 13-16,54 0 16,-54 0-16,14-13 15,-27 13-15,53 0 16,-39 0-16</inkml:trace>
  <inkml:trace contextRef="#ctx0" brushRef="#br0" timeOffset="110246.09">11933 12290 0,'0'0'0,"-14"-13"16,1-14-16,0 27 0,0-13 16,-14 13-16,14 0 0,0 0 15,-53 40 1,26-1-16,27-12 15,0-1-15,-1 1 0,28 12 16,-14-25 0,26-1-16,-13-13 0,1 0 15,38-13-15,-38-1 16,25 1-16,-25 0 16,-1 0-16,13-1 15,-13 1-15,1 13 16,-14 13-1,0 27 1,0-27-16,0 14 0,0-14 16,13 27-1,-13-27-15,13 0 0,0 0 16,1-13-16,-1 0 16</inkml:trace>
  <inkml:trace contextRef="#ctx0" brushRef="#br0" timeOffset="110679.93">12554 12025 0,'14'-26'16,"-28"52"-16,28-65 0,-14 52 31,0 13-15,-14 14-16,14-27 0,-13 40 15,0-26-15,-13 26 16,26-27-16,-14 0 0,1 14 16,13-13-16,-13-14 0,0 40 15,-1-40-15,14 0 16,0 0-16,-13-13 0,26-13 15,-13 0-15</inkml:trace>
  <inkml:trace contextRef="#ctx0" brushRef="#br0" timeOffset="110986.11">12674 12158 0,'-14'0'0,"1"13"15,-13 0 1,12 0-16,-12 14 16,13-14-16,13 0 0,-27 27 15,14-27-15,0 0 16,13 1-16,0-1 16,0 0-16,26 13 15,-13-12 1,1-1-16,-1-13 15,13 0-15,-26 13 16,14-13-16,-1 0 16,0 0-1,0 0 1,1-13-16</inkml:trace>
  <inkml:trace contextRef="#ctx0" brushRef="#br0" timeOffset="111254.85">12713 12396 0,'0'0'0,"13"0"0,14-14 16,-27 1-16,13 13 0,0-13 15,1 0-15,-1 0 0,0-1 16,-13 1-16,13 13 16,1-13-16,-14 0 0,0-1 15,0 1 1,0 0-16,-14 13 16,1 0-16,-13 26 15,12-26-15,-25 53 16,25-39-16,14 12 15,-13-13-15,13 0 0,0 1 16,13 12-16,1-26 0,-1 13 16,0-13-16,27-13 15,-27 13-15,27-26 16,-27 12-16,13-12 16,-12 13-16</inkml:trace>
  <inkml:trace contextRef="#ctx0" brushRef="#br0" timeOffset="111603.07">12925 12303 0,'0'13'16,"0"1"-16,0-1 0,13 0 16,-13 0-1,13-13 1,1 0-16,-1-13 16,0 13-16,14-40 15,-14 40-15,0-39 16,-13 25-16,13-12 15,0 39 1,-13 27 0,0-27-16,14 40 15,-14-27-15,0 1 0,0 26 16,0-40-16,0 14 0,0 12 16,-14 14-16,1 27 15,-26-14 1,25-40-1,1-13-15,0 1 0,-14-1 16,14-13-16,-13-53 16,26 40-16,13-14 15,27-39 1</inkml:trace>
  <inkml:trace contextRef="#ctx0" brushRef="#br0" timeOffset="111725.74">13388 12449 0,'13'0'0,"-13"-14"16,13 14-1</inkml:trace>
  <inkml:trace contextRef="#ctx0" brushRef="#br0" timeOffset="122887.08">17621 10729 0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27T20:43:19.9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4286 9340 0,'0'-27'16,"-13"14"-1,0 13-15,-27-13 16,27 13-16,-27 0 0,1 13 16,25-13-16,-52 13 15,40 1-15,-14-1 16,27-13-16,0 0 0,-1 13 16,1 0-16,26 0 15,27 14 1,-14-14-16,27 14 15,-26-14-15,26 13 16,-40 1-16,27-1 16,-14 1-16,-13-14 0,14 27 15,-27-14-15,0 1 0,0 12 16,-13-12-16,13-1 0,-53 27 16,39-40-16,-65 27 15,66-27-15,-67 0 16,67-13-16,-53-26 15,53 13-15,0-53 16,26 26 0,27-13-1,-27 40-15,13-14 0</inkml:trace>
  <inkml:trace contextRef="#ctx0" brushRef="#br0" timeOffset="363.24">4352 9406 0,'27'0'31,"-14"0"-15,14 0-16,39 0 15,-40 0-15,67-13 16,-67 13-16,1 0 0,52 0 15,-53 0-15,1 0 16,-14 0-16,0 0 0,-13 13 16</inkml:trace>
  <inkml:trace contextRef="#ctx0" brushRef="#br0" timeOffset="587.41">4696 9393 0,'0'0'0,"-13"0"16,13 13-16,-13 0 16,13 0-16,0 27 15,0-13-15,0 25 16,-13-25-16,13-1 0,0 27 16,-14-26-16,14-1 0,-13 40 15,0-39-15,13 12 16,-13-25-16,13 12 0,-27 1 15,14-14-15,-13 13 16</inkml:trace>
  <inkml:trace contextRef="#ctx0" brushRef="#br0" timeOffset="789.88">4432 9909 0,'-13'0'15,"26"0"1,0 0-16,40 13 15,-27-13 1,41 0 0,-15 0-16,28-13 15,-41-1 1,1 1 0,-27-13-1,1 26-15</inkml:trace>
  <inkml:trace contextRef="#ctx0" brushRef="#br0" timeOffset="1102.99">4961 9459 0,'-13'-40'16,"13"27"0,0 26-1,0 14 1,0-14-16,0 53 16,0-40-16,0 67 15,0-66-15,0 65 16,0-79-16,0 14 0,0 12 15,0-12-15,0-14 0,-14 40 16,1-66-16,13 0 16</inkml:trace>
  <inkml:trace contextRef="#ctx0" brushRef="#br0" timeOffset="1411.25">4882 9446 0,'0'0'0,"13"-14"0,-13 1 16,13 13-16,27 13 16,-14 1-16,-13-14 0,27 26 15,-13-13-15,12 27 16,-26-27-16,1 0 0,12 27 16,-13-13-16,1 39 15,-14-53-15,-27 80 16,14-67-16,-27 27 15,27-40-15,-13 0 16,-27 27 0,26-40-16,-13 13 0,14-26 15,26-27 1,0 27-16,13-40 16,0 40-16,1-13 15</inkml:trace>
  <inkml:trace contextRef="#ctx0" brushRef="#br0" timeOffset="1626.96">5305 9419 0,'13'0'16,"-13"-13"-16,13 13 0,27 0 15,-27-13-15,40-1 16,-40 14-16,27-13 16,-27 0-16,14 0 15</inkml:trace>
  <inkml:trace contextRef="#ctx0" brushRef="#br0" timeOffset="1803.86">5503 9260 0,'-13'0'15,"13"14"-15,-13-1 16,13 13 0,-13-12-16,13 12 0,0 14 15,0-27-15,0 0 0,-14 27 16,14-27-16,0 0 0,0 14 16,0-14-16,0 0 15,0 0-15</inkml:trace>
  <inkml:trace contextRef="#ctx0" brushRef="#br0" timeOffset="2156.92">5755 9181 0,'-27'-13'16,"27"26"-16,0 0 15,13 1-15,1-1 16,-1 26-16,0-25 0,0 12 16,27 40-1,-27-39-15,1-1 0,25 80 16,-26-66-16,1 66 15,-14-67-15,-14 41 16,1-54-16,-26 80 16,12-80-16,-39 54 15,39-67-15,-39 13 16,40-26-16,-1 0 0,-12 0 16,-14 0-16,26-13 0</inkml:trace>
  <inkml:trace contextRef="#ctx0" brushRef="#br0" timeOffset="2713.45">3492 9022 0,'-26'0'16,"13"0"-16,-14 27 15,14-1-15,0-13 16,-14 80-16,14-53 16,-26 118-16,25-105 15,-12 66-15,13-52 16,-1 38-16,14-52 0,0 53 16,14-26-16,12-1 15,1-53-15,-1 1 16,40 13-16,-26-27 15,39 0-15,-26-13 0,0 0 16,-27 0-16</inkml:trace>
  <inkml:trace contextRef="#ctx0" brushRef="#br0" timeOffset="3319.34">6244 9472 0,'-13'0'16,"26"13"-1,0-13 1,1 0-16,39 0 16,-40 0-16,66-13 15,-66 13-15,14 0 16</inkml:trace>
  <inkml:trace contextRef="#ctx0" brushRef="#br0" timeOffset="3483.07">6284 9565 0,'0'0'16,"-27"13"-16,14 0 0,0-13 15,26 0 1,14 0-1,-14 0-15,27-13 16,-14 0-16,40-1 16,-39 1-16</inkml:trace>
  <inkml:trace contextRef="#ctx0" brushRef="#br0" timeOffset="4147.91">7197 9128 0,'0'0'16,"-27"-26"-16,14 26 0,0 0 0,-27 0 16,14 0-16,-14 13 15,27 0-15,-14 0 0,1 1 16,13-1-16,-1 13 16,1-26-16,13 14 0,0-1 15,0 0-15,13 0 0,1 14 16,12-27-16,27 13 15,-27-13-15,14 13 16,-27-13-16,14 0 16,-1 0-1,-26 13-15,0 1 16,-13-1-16,0-13 0,-14 26 16,14-13-16,0-13 0,-14 27 15,14-27-15,0 13 0,0-13 16,26 0 15,0 0-31,0 0 16,14 0-1,-1 13-15,-12 14 16,-1-14-16,-13 14 16,-13 25-16,-14 15 15,14-28-15,-14 14 16,14-13-16,-13 52 15,12-52-15,1 13 16,13-26-16,0-1 0,0 0 16,0-12-16,40 39 15,-27-53-15,0 13 16,1-13-16,-1 0 0,27-27 16</inkml:trace>
  <inkml:trace contextRef="#ctx0" brushRef="#br0" timeOffset="4894.79">7990 9300 0,'0'0'16,"-26"-53"-16,13 53 15,13-13-15,-27 0 0,14 13 16,0-13-16,-27 13 16,27 0-16,-14 0 0,14 0 15,0 0-15,-27 13 16,27-13-16,13 13 15,0 0-15,40 27 16,-27-14-16,53 14 16,-53-14-16,54 27 15,-41-26-15,14 13 16,-27-14-16,0 14 16,0-14-16,-13 40 15,-13-39-15,0 12 16,0-25-16,-40 25 15,40-25-15,-27-14 16,27 0-16,-1 0 0,-25-40 16,39 27-1,13-40-15,0 26 16,14 1-16,-14-1 0</inkml:trace>
  <inkml:trace contextRef="#ctx0" brushRef="#br0" timeOffset="5191.63">8321 9327 0,'0'0'16,"-13"0"-16,26 0 16,40-14-1,-26 14-15,52-13 16,-53 13-16,40 0 16,-39-13-16,13 13 15,-27 0-15,13 0 16,-12 0-16</inkml:trace>
  <inkml:trace contextRef="#ctx0" brushRef="#br0" timeOffset="5383.37">8612 9287 0,'-40'26'15,"40"-12"-15,-13-1 0,13 0 0,-26 40 16,26-27-16,-13 14 15,13-13-15,-27 39 16,27-40-16,-26 27 16,26-26-16,-14-1 15,1-13-15,0 0 0,0-13 16</inkml:trace>
  <inkml:trace contextRef="#ctx0" brushRef="#br0" timeOffset="5537.37">8308 9710 0,'0'0'0,"13"0"31,14 0-31,-1 0 16,14 0-1,-27 0-15,80-13 16,-67 0-16,0 13 0,1-13 0,13-1 16,-27 14-16,0-13 0,14 0 15</inkml:trace>
  <inkml:trace contextRef="#ctx0" brushRef="#br0" timeOffset="5763.77">8850 9287 0,'0'0'16,"0"13"-16,0 0 0,0 1 15,0 12-15,0 40 16,-13-39-16,0 26 15,13-27-15,-13 40 16,13-39-16,0-1 16,0-13-16,0 1 0,-14-1 15,14-26 1,0-1-16</inkml:trace>
  <inkml:trace contextRef="#ctx0" brushRef="#br0" timeOffset="6015.1">8811 9287 0,'53'0'16,"-40"0"-16,0 13 15,13 14-15,-12-14 16,-1 0-16,27 40 16,-40-27-16,13 14 0,0-27 15,-13 67 1,0-54-16,-26 40 15,12-52-15,-12 25 16,13-39-16,-27 13 16,27-13-1,0-13-15,26 0 16</inkml:trace>
  <inkml:trace contextRef="#ctx0" brushRef="#br0" timeOffset="6200.17">9208 9723 0,'0'0'0,"13"27"0,-26-1 16,13-12-16,0 12 0,-27 14 16,27-27-16,-13 13 15,0-12-15,-1-1 0,-12 13 16,26-12-16,-27-1 15,14-13-15</inkml:trace>
  <inkml:trace contextRef="#ctx0" brushRef="#br0" timeOffset="6818.32">9591 9565 0,'0'13'16,"13"-13"-16,14 0 15,26-13 1,-40-1-16,40-12 16,-27 26-16,-12-13 0,12 0 15,-13-1-15,0-12 16,-39 13-16,13 13 15,-14 0 1,1 0-16,-27 26 16,40-13-16,-27 27 15,27-27-15,0 40 16,-1-26-16,14 12 16,14-12-16,12-1 15,-13-26-15,40 13 16,-40-13-16,40-13 15</inkml:trace>
  <inkml:trace contextRef="#ctx0" brushRef="#br0" timeOffset="7249.3">9948 9657 0,'-13'-13'63,"13"0"-63,0-14 15,0 14-15,0 0 0,27-53 16,-14 39-16,0 1 16,0 26-16,14-13 15,-14 13-15,13 26 16,-12-13 0,-1 27-16,-13-27 15,0 0-15,13 14 0,-13-14 16,0 0-16,0 1 15,13-28 1,-13-39 0,0 40-16,14-26 15,-14 25-15,13-25 16,-13 25-16,13 14 16,0 14-1,0 12 1,-13-13-16,14 27 15,-14-27-15,0 27 16,13-27-16,-13 0 16,0 1-16,13-14 0,0 0 15</inkml:trace>
  <inkml:trace contextRef="#ctx0" brushRef="#br0" timeOffset="7602.75">10530 9446 0,'0'0'0,"-39"13"15,12 0-15,14 0 0,0 1 0,-14 12 16,14-13-16,0 14 16,0-1-16,-1-13 0,14 1 15,0 12 1,14-13-16,-1-13 15,13-13 1,1 0 0,-14 0-16,14-14 0,-14 14 15,13 0-15,-13 13 32,-13 13-32,14 0 15,-14 0-15,0 1 16,0-1-1,13-13 1,0-13 0,0-1-16</inkml:trace>
  <inkml:trace contextRef="#ctx0" brushRef="#br0" timeOffset="7759.33">10649 9485 0,'0'40'0,"0"-27"0,-13 14 15,13 12 1,0-25-16,0-1 16,0 0-16,13-26 31</inkml:trace>
  <inkml:trace contextRef="#ctx0" brushRef="#br0" timeOffset="8109.39">10914 9128 0,'0'13'16,"0"27"-1,0 39 1,-13-52-16,0 79 16,13-80-16,-14 1 0,14 39 15,0-40-15,-13 40 16,13-39-16,-13 26 15,13-40-15,13 0 32,-13-26-32</inkml:trace>
  <inkml:trace contextRef="#ctx0" brushRef="#br0" timeOffset="8330.9">11152 9697 0,'0'0'0,"13"26"16,-13-12-16,14 12 16,-14-13-16,0 27 15,-14 0-15,-12 13 16,26-40-16,-27 27 16,14-27-16,0 0 15,0 0-15,0-13 16,-1-13-16,1-27 15,0 27-15</inkml:trace>
  <inkml:trace contextRef="#ctx0" brushRef="#br0" timeOffset="16694.88">11007 8969 0,'-14'-13'16,"14"0"15,40 13-15,-27 0-16,53 0 15,-52 0-15,39 13 16,-27-13-16,-13 0 16,14 13-16,-14-13 15,0 14-15,0-1 16,-26 13 0,-13 1-1,26-14-15,-27 13 16,14-26-16,0 14 0,-27 12 15,27-13 1,0 1-16,-1-1 0,14 0 16,-13 0-16,26 1 31,-13-1-15,14-13-1,-28 13 32,1-13-31,13 13-1,-13-13-15,0 0 32,13 13-32,0 1 31,13 12-16,-13-13 1,13-13-16,-13 14 16,13-1-16,-13 0 15,14-13-15,-14 13 0,0 0 16,13 14 0,-13-14-16,0 27 15,13-27 1,-13 0-16,0 1 15,0 25-15,0-26 16,0 14-16,0-14 16,-13 14-16,13-1 0,0-13 15,-13 14-15,13-1 16,0-13-16,0 1 0,-14 12 16,1-13-16,0 14 15,13-14-15,-13 13 16,0-26-16,13 14 0,-27 12 15,14-13 1,0-13 0,13 14-16,-14-14 15,1 0 32,13-14-31</inkml:trace>
  <inkml:trace contextRef="#ctx0" brushRef="#br0" timeOffset="22201.54">11959 9393 0,'0'-27'16,"40"27"-1,-14 0-15,54-13 16,-41 0-16,28 0 0,-28 13 16,1 0-16,66-14 15,-80 14-15,54-13 16,-67 13-16,0 13 15,-26-13-15</inkml:trace>
  <inkml:trace contextRef="#ctx0" brushRef="#br0" timeOffset="22393.76">12091 9472 0,'-52'27'16,"38"-27"-16,1 0 0,0 13 15,26-13-15,27 13 16,-27-13-16,13 0 16,14-13-16,26 0 15,-39-1-15,12 1 16,-25 13-16,-1-13 16</inkml:trace>
  <inkml:trace contextRef="#ctx0" brushRef="#br0" timeOffset="22641.83">12343 9168 0,'-13'26'15,"-14"27"-15,14-26 16,-14 26-16,14-14 0,0-12 15,-27 39-15,1 13 16,-14 1 0,26-14-1,14-53-15,13 0 16</inkml:trace>
  <inkml:trace contextRef="#ctx0" brushRef="#br0" timeOffset="23391.52">12965 9181 0,'0'-13'16,"0"26"15,0 27-15,-14-1-16,-12 54 15,26-53-15,-27 26 16,14-40-16,0 14 0,-27 39 15,40-52 1,-26 39-16,13-40 16,13-12-16,-14-1 15,14-26 1</inkml:trace>
  <inkml:trace contextRef="#ctx0" brushRef="#br0" timeOffset="24034.05">12938 9155 0,'0'0'0,"-13"0"0,13-14 16,13 14-1,27 0 1,-27 0-16,53 0 16,-53 14-16,27-1 15,-13 0-15,-14 0 0,0 1 16,0-1-16,-13 13 0,0 1 15,0-1-15,-13-13 0,-13 27 16,12-27-16,-12 0 0,-14 27 16,27-27-16,-13 1 0,-14 12 15,27-26-15,-40 27 16,39-14-16,-12 0 16,39 0-1,27 27 1,-27-40-16,27 26 15,-14-12-15,1-1 0,39 27 16,-40-27-16,27 0 16,-40 0-16,54 14 15,-54-14-15,40-13 16,-40 0-16,0 0 16,0-13-16</inkml:trace>
  <inkml:trace contextRef="#ctx0" brushRef="#br0" timeOffset="30593.09">6324 6046 0,'-14'0'15,"14"-14"1,-13 28 0,26 12-1,-13-13-15,14 40 16,-14-39-16,13 12 15,-13-13-15,13 0 0,-13 14 16,13-27 0,-13 13-16,27-66 31,-27 40-31,13-13 16,0-1-16,0-26 15,-13 40-15,14-14 16,-1 14-16,-13-13 15,13 26-15,-13-13 16</inkml:trace>
  <inkml:trace contextRef="#ctx0" brushRef="#br0" timeOffset="30747.89">6496 5980 0,'0'13'0,"0"26"15,0 1 1,0 13-1,0 0 1,0-40-16,0 0 0,0 1 16</inkml:trace>
  <inkml:trace contextRef="#ctx0" brushRef="#br0" timeOffset="31281.56">6615 5794 0,'0'-13'31,"13"13"16,-26 0-32,26 0-15,-26 0 32,26 0-32,-13 13 47</inkml:trace>
  <inkml:trace contextRef="#ctx0" brushRef="#br0" timeOffset="31656.74">6628 6006 0,'0'0'0,"-13"0"16,-1 0-1,-12 26 1,13-12-16,-1 25 16,14-25-16,0 12 15,0-13-15,0 14 16,0-14-16,14 0 0,-1 14 16,0-27-16,0 0 15,14-14-15,-1-12 16,-12 13-1,-1-27-15,-13 0 16,-13 1 0,-14-1-1,14 40-15,0-26 16,-1 26-16,1 0 16</inkml:trace>
  <inkml:trace contextRef="#ctx0" brushRef="#br0" timeOffset="31914.71">6879 5741 0,'0'0'0,"-13"0"0,13 27 15,-13-1-15,-1 41 16,14-41-16,-13 67 15,0-67-15,13 40 16,-13-39-16,13 39 16,0-40-16,-13 40 15,13-52 1,0-1-16,13-13 16,-13-13-1</inkml:trace>
  <inkml:trace contextRef="#ctx0" brushRef="#br0" timeOffset="32235.85">6945 6085 0,'-13'0'16,"-27"27"-16,1 13 16,39-27-1,-27 40-15,27-27 16,13 1-1,1-14 1,25-26 0,1-14-1,-27 1-15,1 12 0,-1 1 16,0 13 0,-13 13-1,13 14 1,-13-14-16,13 0 15,14-26 17,-27 0-32,0 0 0,13-1 15</inkml:trace>
  <inkml:trace contextRef="#ctx0" brushRef="#br0" timeOffset="32405.2">7131 5874 0,'0'0'0,"0"13"0,0 0 15,-27 53-15,27-39 16,-13 26-16,0-40 16,13 13-16,-14 41 15,1-54-15,13 13 16,0-13-16,0 1 0,-13-14 16</inkml:trace>
  <inkml:trace contextRef="#ctx0" brushRef="#br0" timeOffset="32981.4">7038 6178 0,'0'0'0,"13"-13"0,14 0 16,-14-1-16,13 1 15,1 13-15,-1-13 16,-13 0-16,1-1 0,12 1 16,-13 0-16,1 13 0,-1-27 15,0 14 1,-26 0 15,0 26-15,-1 0-16,1 1 15,0-14-15,0 13 16,13 0-16,0 0 16,26 1-1,-13-14-15,1 0 16,-1 0-16,0 0 15,13-14 1,-12 14-16,-1-13 16,0 13-16,-13-13 47,0 26-32,-13 0-15,-14 14 16,14-14-16,0 0 15,0 1-15,0-14 16,-14 39-16,14-39 16,-14 27-16,14-27 15,0 13 1,13 0-16,-13-13 16,0-13 15,13 0 16</inkml:trace>
  <inkml:trace contextRef="#ctx0" brushRef="#br0" timeOffset="33589.65">8109 5887 0,'0'0'0,"0"-26"0,0 12 16,0 28-1,-13 38-15,13-38 16,-13 39-16,13-27 16,-13 14-16,0-14 0,13-13 15,-14 27-15,14-13 0,0-14 16,-13 0-16,13 0 15,-13-13-15,13-13 16</inkml:trace>
  <inkml:trace contextRef="#ctx0" brushRef="#br0" timeOffset="33963.35">8004 6112 0,'0'0'0,"0"-80"15,0 67 1,13-79-16,0 78 16,0-12-16,14-14 15,-1 27-15,27 13 16,-40 0-16,27 13 15,-27 1-15,1-1 0,-14 26 16,0-25-16,-14 25 16,1-25-16,0 12 15,-27 0-15,27-26 16,-14 27 0,14-27-16,26 0 15,1 0 1,-1 0-16,40 26 15,-13-12 1,-14 25 0,-26-25-1,0-1-15,-26 40 16,12-40-16,1-13 0,-27 26 16,27-26-16,0 14 0,-14-14 15,14 0-15,0 0 0,-13-14 16,26 1-16,13-27 15,0 27-15,13-13 16</inkml:trace>
  <inkml:trace contextRef="#ctx0" brushRef="#br0" timeOffset="34206.37">8440 5900 0,'-26'13'0,"13"-13"15,-1 14-15,-25 12 16,25-13-16,1 14 0,0 12 16,0-25-16,-1 12 0,14 27 15,14-13-15,-1-14 16,0-13-16,0 1 0,40-1 16,-39-13-16,25-13 15,-12-1-15,-14 14 16,27-39-16,-27 26 15,13-1-15,-13 1 0</inkml:trace>
  <inkml:trace contextRef="#ctx0" brushRef="#br0" timeOffset="34779.72">8692 5927 0,'-14'0'15,"14"13"1,-26 40-1,26-40-15,-13 53 16,-1-53-16,1 40 16,13-26-16,0-14 15,0 0-15,0-26 32,0-13-17,13 12-15,-13 1 0,0-27 16,0 14-16,0 13 0,0-14 15,0 1-15,0-14 16,0 27 0,14 13-16,-14 13 15,13 27-15,-13-14 16,26 40-16,-12-52 16,12 52-16,-13-53 15,0 27-15,1-27 16,12 0-16,-13-26 15,14-27 1,-14-26 0,-13 26-1,0 27-15,0-27 16,0 27-16,13-40 0,1 27 16,-14-1-16,0 14 0</inkml:trace>
  <inkml:trace contextRef="#ctx0" brushRef="#br0" timeOffset="35019.25">8996 5834 0,'-27'66'0,"27"-39"15,-13 26-15,13-27 16,-13 0-16,13 1 0,0 52 15,-13-52-15,13 26 16,0-40-16,0 0 16,0-26-1,13-14 1,-13 14-16</inkml:trace>
  <inkml:trace contextRef="#ctx0" brushRef="#br0" timeOffset="35198.85">8996 5874 0,'13'-13'15,"0"13"-15,14-14 16,-14 14-16,40 0 16,-40 0-16,27 0 15,-14 0-15,-12 0 0,12 0 16,-13 14-16,0-14 0,-13 13 15</inkml:trace>
  <inkml:trace contextRef="#ctx0" brushRef="#br0" timeOffset="35365.39">9075 5993 0,'-26'13'16,"26"0"-1,26-13 1,-13 0-16,27 0 0,-27 0 15,1 0-15,65-13 16,-53 13-16,27 0 16,-53-13-16,14 13 15</inkml:trace>
  <inkml:trace contextRef="#ctx0" brushRef="#br0" timeOffset="39005.07">3625 10782 0,'-13'-13'0,"-1"13"15,-12 0-15,26 26 16,-13 0-16,13 1 0,-27 52 16,27-39-16,-13 26 15,0-39-15,13 12 16,-14 14-16,14-26 0,-13 52 15,13-66 1,0 0-16,0-26 16,13-26-1,-13 12-15,14 1 16</inkml:trace>
  <inkml:trace contextRef="#ctx0" brushRef="#br0" timeOffset="39304.89">3532 10795 0,'0'0'0,"0"-40"16,13 40-16,-13 14 16,14 25-16,-14-26 15,13 67-15,0-54 16,0 40-16,1-39 0,-14-1 16,26 27-16,-13-26 15,-13-14-15,13 0 0,14 14 16,-14-27-16,0 0 0,27-27 15,-27 14-15,14-40 16,-14 27-16,0-67 16,0 67-16,-13-67 15,0 66-15,14-39 16,-14 40 0,0 13-1,-14 26 1,14 0-16</inkml:trace>
  <inkml:trace contextRef="#ctx0" brushRef="#br0" timeOffset="39609.62">3969 10980 0,'0'0'0,"-27"40"0,1 13 15,13 0 1,13-14 0,13 1-1,13-27-15,14-26 16,-14-27 0,-12 1-1,-1-14 1,-13 26-16,0 14 0,-13-13 0,13 12 15,-14 1-15,14-13 16,-13 26-16</inkml:trace>
  <inkml:trace contextRef="#ctx0" brushRef="#br0" timeOffset="39746.97">4154 11126 0,'0'13'16,"0"0"-16,13-26 31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384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96" units="1/cm"/>
          <inkml:channelProperty channel="Y" name="resolution" value="31.76471" units="1/cm"/>
          <inkml:channelProperty channel="T" name="resolution" value="1" units="1/dev"/>
        </inkml:channelProperties>
      </inkml:inkSource>
      <inkml:timestamp xml:id="ts0" timeString="2021-07-27T20:44:31.59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2858 9432 0,'0'-13'0,"-14"-27"15,14 27 16,0 40-31,0-14 16,0 0-16,0 40 16,0-40-16,0 27 15,0 0-15,0-14 0,-13 1 16,13-14-16,0 0 16,0 0-1,-13-26 1,13 0-16,0-27 15,0 27-15,0 0 0,0-27 16,13-13-16,-13 40 0,13-40 16,1 40-16,-1-27 15,0 27-15,13 0 16,1 26-16,-14 13 16,-13-13-16,13 1 0,-13 25 15,14-12-15,-14-14 0,0 27 16,0-14-16,0 1 15,0-14-15,0 0 0,0 0 16,0 1-16,13-14 31</inkml:trace>
  <inkml:trace contextRef="#ctx0" brushRef="#br0" timeOffset="378.98">3201 9419 0,'-26'-26'16,"13"26"-16,0-14 15,-1 28-15,-12 12 16,13-13-16,-1 27 16,14-13-16,0-1 15,0-13-15,0 14 16,14-1-16,-1-26 15,0 0 1,14-26 0,-14 12-16,0-12 0,-13 13 15,13-14-15,0 1 16,-13-1-16,0 14 0,0 0 16,0 0-16,0-1 0,14 14 15,-14 14 1,0 12-16,13-13 15,-13 1-15,13 12 16,-13 1-16,0-14 0,13 13 16,-13-13-16,14 1 0,-1-1 15</inkml:trace>
  <inkml:trace contextRef="#ctx0" brushRef="#br0" timeOffset="854.71">3347 9525 0,'0'0'0,"0"13"16,0 0-1,0 1 1,-13-14-16,13-14 16,13 1-1,-13 0-15,0-13 16,0 12-16,0 1 0,13-66 15,-13 65-15,27-12 16,-14 26-16,0 0 16,14 13-1,-1 14-15,-26-14 16,13 13-16,0-12 0,-13-1 16,0 13-16,14-26 15,-14 27-15,0-40 31,0-14-15,0 14-16,13-40 16,-13 26-16,26-12 15,-26 26-15,27-1 16,-1 41 0,-26-14-16,14 13 15,-1-12-15,-13-1 0,0 27 16,0-27-16,13 13 15,0-26 1</inkml:trace>
  <inkml:trace contextRef="#ctx0" brushRef="#br0" timeOffset="1071.98">3691 9485 0,'0'0'0,"26"0"0,-12 0 0,-1 0 16,0-13-16,0 13 15,1-13-15,-1 0 16,-13-1-16,13 14 15,-13-13-15,-13 13 32,0 13-32,-1 1 15,14-1-15,0 13 16,0-12-16,0 12 16,14-13-16,12 0 15,-13-13-15,14-13 16,-14 13-1</inkml:trace>
  <inkml:trace contextRef="#ctx0" brushRef="#br0" timeOffset="1278.15">4154 9247 0,'0'13'16,"13"-13"-16,0 0 15,1 0-15,12-13 16,-13 13-16,1-13 16,-1 13-16</inkml:trace>
  <inkml:trace contextRef="#ctx0" brushRef="#br0" timeOffset="1447.69">4273 9168 0,'-13'13'15,"13"0"-15,-13 14 16,13-14-16,0 0 0,0 27 16,0-27-16,0 0 15,0 1-15,0-1 0,0 13 16</inkml:trace>
  <inkml:trace contextRef="#ctx0" brushRef="#br0" timeOffset="1750.88">4498 8983 0,'0'13'0,"13"-13"15,-13 13-15,27 40 0,-1-13 16,-13-14-16,14 54 16,-14-54-1,13 67-15,-12-67 16,-14 40-16,0-39 15,-14 65-15,1-65 0,-40 52 16,27-52-16,-14 12 16,0-26-16,-52 1 15</inkml:trace>
  <inkml:trace contextRef="#ctx0" brushRef="#br0" timeOffset="2251.27">2672 8864 0,'0'-14'0,"-13"14"16,0 0-1,13 14-15,-27 25 16,27-12-16,-13-1 0,-27 80 16,27-53-16,-13 26 15,13-26-15,-1-13 0,1 92 16,13-92-16,0 13 15,0-27-15,40 93 16,-14-105-16,14 25 16,-14-26-16,1 1 0,79-1 15</inkml:trace>
  <inkml:trace contextRef="#ctx0" brushRef="#br0" timeOffset="2912.51">4921 9260 0,'-13'0'15,"39"0"17,14 0-32,13 0 15,0 0 1,-13 0 0,-27 0-1</inkml:trace>
  <inkml:trace contextRef="#ctx0" brushRef="#br0" timeOffset="3075.07">5014 9313 0,'-27'0'0,"54"0"0,-40 0 32,39 0-17,-13 0-15,40 0 16,-40-13-16,1 13 0,25 0 15,-25 0-15</inkml:trace>
  <inkml:trace contextRef="#ctx0" brushRef="#br0" timeOffset="3699.15">5781 8969 0,'0'0'16,"-40"-13"-16,14 0 0,13 13 0,-14 0 15,14 0-15,-66 26 16,65-12-16,-12-1 16,13 0-16,0-13 0,-1 13 15,14 1-15,0-1 16,14 0-16,25 0 16,-12 0-16,39-13 15,-40 0-15,54 14 16,-67-14-1,40 13-15,-53 0 16,0 14-16,0-1 16,-27 1-16,14-14 15,-27 26-15,27-25 0,-26 12 16,25-13-16,-12 1 16,13-14-1,26 0 1,0 13-1,0-13-15,1 39 16,-1-25-16,-13 25 16,0-25-16,-13 65 15,13-53-15,-14 27 16,14-26-16,0-1 16,14 14-1,-14-27-15,26 0 16,-13-13-16,0 0 15,1 0-15,12-13 0</inkml:trace>
  <inkml:trace contextRef="#ctx0" brushRef="#br0" timeOffset="4177.39">6191 9287 0,'-13'0'16,"13"26"0,0 1-16,-13 26 15,0-27-15,-1 27 16,14-26-1,-13-1-15,13-13 0,0 14 16,0-41 15,0 1-31,13-40 16,1 0-16,-1 27 16,13-40-16,-13 39 15,14-26-15,-14 40 16,14-13-1,-14 26-15,0 26 0,0 14 16,-13-27-16,0 27 16,0-27-16,0 13 15,0 14-15,0-27 0,-13 14 16,13-14-16,0 0 16,13-13-1,1 0-15</inkml:trace>
  <inkml:trace contextRef="#ctx0" brushRef="#br0" timeOffset="4484.45">6456 9313 0,'-13'0'0,"-1"0"16,1 27-1,0-14-15,13 0 0,-13 14 16,13-1-16,-14-13 0,14 27 15,0-27-15,14 14 16,-1-14-16,0-13 16,14-13-1,-14 0 1,0-1-16,0-12 16,1 13-16,-1-14 15,-13 14-15,13 0 16,-13-1-16,13 14 47</inkml:trace>
  <inkml:trace contextRef="#ctx0" brushRef="#br0" timeOffset="4948.21">6628 9446 0,'0'0'0,"0"0"15,13-14 1,-13 1-16,13-40 16,-13 40-16,14-27 15,-1 14-15,-13 13 0,26-14 16,-26 14-16,13 0 0,1 13 16,-1 0-1,13 26-15,-26-13 16,14 27-1,-1-27-15,-13 14 16,0-14 0,13-26-1,0-27 1,-13 27-16,0-40 16,13 40-16,-13 0 15,0-1-15,14 28 31,-14 25-15,0-26-16,0 27 16,0-27-16,0 27 15,13-14 1,-13 1-16,0-14 16,13-13 15,-13-13-31,13 13 15</inkml:trace>
  <inkml:trace contextRef="#ctx0" brushRef="#br0" timeOffset="5202.72">6972 9340 0,'39'-13'15,"-25"13"-15,-1-14 0,13 1 16,-12 13-16,-1-26 15,0 26-15,-13-14 0,0 1 16,0 0-16,-13 13 16,0-13-16,-27 26 15,27 0-15,-14 27 16,27-27-16,-13 14 16,13-14-16,0 0 0,0 0 15,13 14-15,0-14 16,1 13-16,-1-26 15,0 14-15</inkml:trace>
  <inkml:trace contextRef="#ctx0" brushRef="#br0" timeOffset="5372.27">7369 9565 0,'0'53'16,"0"-40"-16,-14 53 15,14-53 1,-13 14-16,0-14 0,-14 13 16,14-12-16,0-1 0,0-13 15</inkml:trace>
  <inkml:trace contextRef="#ctx0" brushRef="#br0" timeOffset="5917.82">7885 9062 0,'0'0'15,"-14"0"-15,14-13 0,0 26 16,0 13-16,0-12 15,0 12-15,-13 27 16,13-26-16,-13 12 0,0 54 16,13-67-16,0 27 15,0-26-15,-14-14 0,14 40 16,0-40-16,-13-26 31</inkml:trace>
  <inkml:trace contextRef="#ctx0" brushRef="#br0" timeOffset="6262.07">7818 8996 0,'27'0'0,"-1"0"16,27 26 0,-39-12-16,38 25 15,-25-26-15,13 40 16,-27-39-16,0 39 16,-13-40-16,0 13 0,0 1 15,0 12-15,-13-12 0,0 12 16,-1-25-16,-25 25 15,25-25-15,-12-1 0,-14 13 16,27-12-16,-40-1 16,40-13-16,0-13 15,13-1-15,0 1 16</inkml:trace>
  <inkml:trace contextRef="#ctx0" brushRef="#br0" timeOffset="6703.89">8268 9115 0,'-13'-13'0,"13"-1"16,-13 28-16,13-1 15,-13 0-15,-1 53 16,1-52-16,13 38 16,0-25-16,0-14 0,0 27 15,13-1-15,-13-25 0,27 25 16,-14-39-16,0 14 0,27-14 15,-27 0-15,27-14 16,-27 1-16,0 0 0,14-27 16,-27 14-16,13 13 0,-13-27 15,0 13-15,-40-65 16,40 65-16,-39-26 16,25 40-16,-25-13 15,25 26 1</inkml:trace>
  <inkml:trace contextRef="#ctx0" brushRef="#br0" timeOffset="6929.84">8586 9036 0,'-14'39'0,"14"-12"0,-13 39 15,13-40-15,-13 40 16,0-13 0,13-26-16,0 12 15,0-25-15,0-1 0,0 0 16,0 0-16,0 1 16,0-28-1,13 1-15,-13 0 16</inkml:trace>
  <inkml:trace contextRef="#ctx0" brushRef="#br0" timeOffset="7317.38">8692 8969 0,'13'27'0,"-13"-14"16,0 27-1,0-27-15,-13 27 0,13-27 16,-14 0-16,1 0 16,0 1-16,0-1 0,-1 13 15,1-26-15,0 14 16,0-14-16,13 13 16,13-13-16,0 0 15,0 0-15,1 0 16,52 0-16,-40 13 15,1 0-15,-14-13 16,13 27-16,-26-14 0,0 0 16,-13 14-16,-13-1 15,12-13-15,-12 14 16,13-27-16,13 13 16,-27-13-16,14 13 0,0-13 15,13 13 1</inkml:trace>
  <inkml:trace contextRef="#ctx0" brushRef="#br0" timeOffset="7497.9">9009 9512 0,'0'0'0,"0"39"0,0-12 15,-13-14-15,0 14 16,13-14-16,-14 13 0,1 1 16,0-27-16,13 13 0,-40 0 15,27 0-15</inkml:trace>
  <inkml:trace contextRef="#ctx0" brushRef="#br0" timeOffset="8225.82">9247 9565 0,'0'-14'0,"13"1"16,-13 0-16,0 0 0,0-40 15,0 26-15,0-26 16,0 27-16,0-53 16,14 52-16,-14 1 0,13-27 15,0 40-15,0-14 0,14-26 16,-14 40-16,40-27 16,-27 27-1,1 13-15,-14-13 16,27 13-16,-27 13 15,0 0-15,-26-13 16,13 14-16,0-1 0</inkml:trace>
  <inkml:trace contextRef="#ctx0" brushRef="#br0" timeOffset="8445.91">9102 9274 0,'0'0'15,"13"0"-15,0 0 0,27 0 16,39-14 0,-26 14-1,-26-13-15,39 13 0,-40 0 16,14-13-16,-27 13 15</inkml:trace>
  <inkml:trace contextRef="#ctx0" brushRef="#br0" timeOffset="8879.56">9538 9234 0,'0'0'16,"-26"13"-16,13-13 0,-1 27 16,1-14-16,0 13 15,0 27-15,13-40 16,0 27-16,0-13 16,0-1-16,26-13 15,-13-13-15,1 0 16,12-13-16,-13 0 0,0 0 15,27-27 1,-40 13-16,13-12 0,1 26 16,-14-14-16,26-26 15,-26 40-15,0-13 16,0 52 0,0-13-1,0 40 1,0-40-16,0 14 15,0-14-15,0 0 0,0 0 16,13 1-16,-13-1 0,14 0 16</inkml:trace>
  <inkml:trace contextRef="#ctx0" brushRef="#br0" timeOffset="9270.18">9763 9274 0,'-13'13'16,"13"0"-16,0 40 16,0-40-16,0 27 15,13-27-15,14 14 16,-14-27 0,0 0-16,27-14 15,-27 1-15,0 0 16,14-40-16,-27 40 15,13-40-15,-13 40 16,0-14-16,0 1 0,13-14 16,-13 27-16,0 0 0,13-14 15,1 14-15</inkml:trace>
  <inkml:trace contextRef="#ctx0" brushRef="#br0" timeOffset="9817.7">10292 8983 0,'0'0'15,"-39"-27"-15,12 40 16,-13 27-1,14-27-15,0 40 16,12-13-16,-25 53 16,25-67-16,1 53 0,13-65 15,13 38 1,1-38-16,-1-1 0,27 13 16,-27-26-16,0 0 0,53 0 15,-39-13-15,26-13 16,-40 12-16</inkml:trace>
  <inkml:trace contextRef="#ctx0" brushRef="#br0" timeOffset="10075.5">10398 9247 0,'0'0'16,"-26"-13"-16,12 13 0,-12 13 16,13 0-16,-14 14 15,14-14-15,0 0 0,0 40 16,13-40-16,0 1 15,0 12-15,13-26 16,0 13-16,0-13 0,1 14 16,-1-14-16,0-14 0,0 14 15,27-26-15,-14 13 16,1-14 0,-27 14-16,26 13 15,-12 13 1,-14 0-1,13 1-15</inkml:trace>
  <inkml:trace contextRef="#ctx0" brushRef="#br0" timeOffset="10249.04">10530 9419 0,'0'-26'16,"0"12"-16,0-12 15,0 13-15,14-40 16,-1 40-16,-13-1 15,40-12-15,-27 13 16,13 13-16,-13 0 0,1 0 16,39 13-1,-40 0-15</inkml:trace>
  <inkml:trace contextRef="#ctx0" brushRef="#br0" timeOffset="10429.2">10874 9419 0,'0'0'0,"0"27"16,-13 12-16,13-25 15,-13 12-15,0 14 16,13-27-16,-27 27 16,14-27-1,0-13 1</inkml:trace>
  <inkml:trace contextRef="#ctx0" brushRef="#br0" timeOffset="12447.32">11311 9260 0,'0'-13'16,"13"26"-1,-13 14 1,0-14-16,0 14 0,0 12 15,0-26-15,0 14 16,0-1-16,0-12 0,0-1 16,0 0-16,0 0 15,0-26 1,0-13 0,13-1-16,-13 1 0,14-40 15,-1 39-15,0-13 16,-13 14-16,13 13 0,14-27 15,-14 40-15,-13-13 16,13 13-16,0 13 16,1 14-16,-14-1 0,0 0 15,0-12-15,0-1 16,0 27 0,-14-27-1,28-26 1,-1-14-1,-13 1-15,13 12 0,0-25 16,-13 26-16,14-1 0,12 1 16,-13 13-16,1 13 15,-14 1-15,13 25 16,-13-26-16,0 1 16,0 25-16,0-25 15,0 12-15,0-13 16,0 0-16</inkml:trace>
  <inkml:trace contextRef="#ctx0" brushRef="#br0" timeOffset="12828.31">11761 9208 0,'0'0'0,"-53"13"16,40 0-16,-14 27 16,14-27-16,0 27 15,13-27-15,-14 26 16,14-25-16,0-1 16,0 0-16,14 0 0,-1-13 15,0 14-15,0-28 16,14 1-16,-14 0 0,0 0 15,14-40-15,-27 40 16,13-27 0,0 27-16,-13-1 0,13 1 15,1 13-15,-14 13 16,0 14 0,0-14-1,0 0-15,13 1 16,-13-1-16,13-13 15</inkml:trace>
  <inkml:trace contextRef="#ctx0" brushRef="#br0" timeOffset="13127.51">11906 9393 0,'0'0'0,"0"13"0,-13-13 31,26-13-16,-13-14 1,0 14-16,0-40 16,0 27-16,13 12 0,1-52 15,-14 53 1,13-13-16,0 26 0,0-14 16,1 14-16,-1 27 15,0-1 1,0-12-16,-13-1 15,0 0-15,0 13 16,0-12 0,0-1-16,0 0 15</inkml:trace>
  <inkml:trace contextRef="#ctx0" brushRef="#br0" timeOffset="13462.29">12105 9260 0,'0'14'15,"0"-1"-15,-14 27 16,14-27-16,14 26 15,-1-39-15,-13 14 16,13-1-16,0-13 16,1 0-1,25-27 1,-39 14-16,27-26 0,-27 12 16,0 1-16,0 12 0,0-12 15,0 13-15,0 0 16,0-1-16,13 1 15,-13 26-15</inkml:trace>
  <inkml:trace contextRef="#ctx0" brushRef="#br0" timeOffset="13708.25">12303 9432 0,'0'0'15,"0"14"-15,0-28 16,-13-12-1,13 13-15,-13-14 0,13-26 16,0 27-16,0-1 0,0-12 16,0 26-16,0-40 0,26-14 15,-13 41-15,14 0 16,-14 12-16,0 1 16,14 0-16,12 0 15,-25 13-15,12 13 16,-26 0-16,-13 27 15,0-27-15</inkml:trace>
  <inkml:trace contextRef="#ctx0" brushRef="#br0" timeOffset="14093.78">12277 9208 0,'0'0'16,"-14"13"-16,1-13 0,26 13 15,1-13 1,-1-13-16,13 13 15,1 0-15,12 0 16,-25-13-16,12 13 0,1-14 16,-14 14-16,13-13 15,-12 13-15,-1 0 16,-26 27 0,-1-14-16,-12 26 15,26-25-15,-27 39 16,27-40-16,-13 13 15,13-13 1,13-13 0,1 0-16,-1-13 0,13 0 15,-12 13-15,-1-13 16,0 0-16,0-1 0,0 14 16,1 0-16,-1 14 15,0-1 1,0-13-16,1 13 15,-1-13 1,0 0-16</inkml:trace>
  <inkml:trace contextRef="#ctx0" brushRef="#br0" timeOffset="14313.89">12859 9181 0,'0'0'0,"-13"13"0,-14 1 0,1-1 15,-14 40 1,13 13-16,27-13 16,27 0-1,13-40 1,26-40 0,-13-12-1,-40 25-15,40-52 16,-40 40-16,-13-1 0</inkml:trace>
  <inkml:trace contextRef="#ctx0" brushRef="#br0" timeOffset="14444.18">13031 9168 0,'13'-53'16,"-39"146"-16,39-133 0,13-26 0,-26 79 16,-13-13-1,13 26-15,-13 27 16,0-39-16,-1 25 16,1-26-16,13 14 15,-13-1-15,0-12 0,13-1 0,-27 0 16</inkml:trace>
  <inkml:trace contextRef="#ctx0" brushRef="#br0" timeOffset="14775.29">12885 9234 0,'40'-26'0,"-27"26"15,0-14-15,1 14 0,-1 0 16,13 14-16,-12-1 16,12 26-16,-13-12 15,-13 26-15,13-40 16,1 27 0,-14-27-16,0 0 15,13-13-15,0 0 16,0-13-1,1 0-15,-14-1 0,26-12 16,-26 13-16,13-14 0,0-12 16,-13 25-16,14 1 0,-1-13 15,-13 13-15,13 13 16,-13 13 0</inkml:trace>
  <inkml:trace contextRef="#ctx0" brushRef="#br0" timeOffset="14949.83">13269 9327 0,'0'13'0,"13"-13"32,-13-13-17,13-14 1,-13 14-16,14-40 16,-1 40-16,0 0 0,0-1 15,0 14-15,1 0 16,-1 14-1,0-1-15</inkml:trace>
  <inkml:trace contextRef="#ctx0" brushRef="#br0" timeOffset="15153.32">13414 9234 0,'27'13'16,"-54"-39"-16,27 39 0,40 0 0,-27-13 31,-13-13-15,0 0-1,0 26 1,-13-13-1,-13 40-15,12-27 16,14 27-16,-13-27 16,13 0-16,0 0 15,0 0-15,27 14 16,-14-27-16</inkml:trace>
  <inkml:trace contextRef="#ctx0" brushRef="#br0" timeOffset="15497.17">13626 9300 0,'0'13'0,"0"14"15,0-14-15,-13 27 16,13-27-16,0 13 15,0-12-15,0-1 16,0-26 15,0-14-15,13 1-16,-13 12 0,13-38 16,0 38-16,14-12 15,-27 13-15,13-1 0,14 1 16,-14 0-16,0 13 15,0 0-15,14 0 16,-14 0-16,27 0 0,-27 13 16,0-13-16,14 13 15,-27 1-15,13-14 0</inkml:trace>
  <inkml:trace contextRef="#ctx0" brushRef="#br0" timeOffset="16453.43">14116 8877 0,'0'-13'16,"-14"-1"0,28 14 15,-1 27-15,0-14-16,27 13 15,-27 1-15,0-1 0,27 54 16,-27-41-16,14 28 15,-14-28-15,-13-12 0,13 65 16,-13-65-16,-26 65 16,12-52-16,-39 53 15,40-67-15,-40 54 16,27-67-16,-14 26 16,27-25-16,-14 12 15,27-39 1,14 0-1,-1-1-15</inkml:trace>
  <inkml:trace contextRef="#ctx0" brushRef="#br0" timeOffset="26723.36">14116 8864 0,'-27'-14'15,"1"1"-15</inkml:trace>
  <inkml:trace contextRef="#ctx0" brushRef="#br0" timeOffset="27167.17">14288 8916 0,'0'0'0,"0"14"0,13-14 0,-13 26 16,-13 1-1,-14-1 1,1 1-16,12-14 16,1 0-16,-13 13 15,12-26-15,1 14 0,0-1 16,0-13-16,0 0 0,13 13 16,13-13 15,0 0-31,13-13 15,-12 13-15,-1 0 16,-26 13 15,-1-13-31,1 13 16,0 1-16,0-14 0,0 13 16,-1 0-1,28 0 16,12 14-31,-13-14 16,14 0-16,-14 0 16,27 27-16,-14-13 15,-13-14-15,14 40 16,-27-40-16,0 27 16,0-27-16,-13 0 15</inkml:trace>
  <inkml:trace contextRef="#ctx0" brushRef="#br0" timeOffset="27258.14">14076 9723 0,'0'-26'15,"0"13"1</inkml:trace>
  <inkml:trace contextRef="#ctx0" brushRef="#br0" timeOffset="29630.56">2910 10874 0,'-13'0'0,"-40"-13"16,53 0-16,-13-53 16,13 39-16,0 1 15,0-1-15,0-12 0,13-27 16,1 39-16,25-52 16,1-1-1,13 27-15,-14 40 16,-25 0-16,39 0 15,-40 0-15,0 13 16,0 0-16,1 0 16,-14 13-16,-14 0 15,14 13-15</inkml:trace>
  <inkml:trace contextRef="#ctx0" brushRef="#br0" timeOffset="29839.45">2752 10610 0,'-27'13'0,"27"0"16,13-13 0,1 0-16,-1 0 0,40 0 15,-40 0-15,27 0 16,-14 0-16,40 0 15,-52 0-15,52 13 16</inkml:trace>
  <inkml:trace contextRef="#ctx0" brushRef="#br0" timeOffset="30145.63">3135 10597 0,'0'0'16,"-13"-14"-16,0 14 0,0 14 15,-1-14-15,1 0 0,0 26 16,0-13-16,13 0 0,-14 27 16,14-27-16,0 14 0,0-14 15,0 0-15,14 27 16,-1-27-16,0-13 0,14 13 16,-1-39-1,-13 13-15,1-14 16,-1 14-16,-13 0 0,13-14 15,-13 14-15,13 13 0,-13-13 16,0 0-16,13 26 47</inkml:trace>
  <inkml:trace contextRef="#ctx0" brushRef="#br0" timeOffset="30377.07">3268 10676 0,'0'0'16,"13"40"-16,-13-27 0,13-13 16,0 0-1,1-13 1,-1-1-16,-13 1 0,13-13 15,-13 12-15,13 1 0,-13-13 16,13 13-16,-13-1 0,27-25 16,-27 25-1,13 14-15</inkml:trace>
  <inkml:trace contextRef="#ctx0" brushRef="#br0" timeOffset="30576.54">3440 10544 0,'0'0'16,"0"66"-16,0-53 0,0 0 15,0 14-15,0-14 16,13 27-16,-13-27 16,13-13-16,0 0 15,0-13-15,1-1 16,-14 1-16,13-13 16,-13 12-16,0 1 15,0 0-15,0-13 0,-27-1 16,27 14-16,-13 13 15,13-13-15</inkml:trace>
  <inkml:trace contextRef="#ctx0" brushRef="#br0" timeOffset="30804.47">3585 10702 0,'0'0'16,"0"53"-16,0-39 0,0 12 15,0-13-15,13 0 16,-13-26-16,27 0 16,-27 0-16,13 0 15,13-40-15,-26 39 16,14-25-16,-1 25 16,0 1-16,0-13 15,1 13-15,-14-1 16</inkml:trace>
  <inkml:trace contextRef="#ctx0" brushRef="#br0" timeOffset="30938.12">3784 10570 0,'26'27'16,"-26"-14"-16,0 13 15,0-13-15,0 27 16,0-27-16,0 14 16,0-14-16,0 0 15,0-26 1</inkml:trace>
  <inkml:trace contextRef="#ctx0" brushRef="#br0" timeOffset="31145.87">3982 10411 0,'0'40'16,"0"-27"-16,0 1 0,0 52 15,-13-13 1,13-1-16,0-25 0,-13 39 16,13-53-16,-14 14 15,14-14-15</inkml:trace>
  <inkml:trace contextRef="#ctx0" brushRef="#br0" timeOffset="31492.61">3903 10636 0,'13'0'16,"13"0"-16,1 0 16,12-13-16,-25 13 15,25-26-15,-25 26 16,12-27-16,-13 27 15,1-26 1,-28 26 0,1 0-1,0 13-15,-14 40 16,27-40-16,-13 27 16,13-14-16,-13 1 0,13-14 15,0 0-15,26 40 16,-26-40-16,14-13 0,12 13 15,-13-13-15,27-13 16,-27 13-16,27-39 16,-27 25-16,0-12 15</inkml:trace>
  <inkml:trace contextRef="#ctx0" brushRef="#br0" timeOffset="45413.16">3003 10372 0,'40'-53'0,"-40"40"16,13-14 0,-26 40-1,-14 27 1,14-27-16,-40 80 16,27-67-16,-14 54 15,14-41-15,-41 67 16,54-66-16,-13 13 15,12-40-15,1 13 0,0 1 16,26-14-16,40-39 16,-40-1-1,67-65-15,-54 52 16,40-26-16,-26 26 0,-14 0 16,27-26-16,-26 40 15,39-40-15,-53 52 16,0 1-16,-26 26 15,-13 40 1,13-39-16,-27 39 16,13-14-16,1-12 0,-14 39 15,14-40-15,13 1 0,-40 39 16,53-53-16,0 0 16,13-26-1,53-40-15,13-26 16,14-14-1,-14 14 1,-12 26 0,-28 26-16,-39 41 15,-13-1-15,-13 40 16,12-27-16,-25 14 16,25-14-16,1 1 15,-13-1-15,26-12 0,-14-1 16,41-26-16,-14 13 15,27-27-15,-27 14 16,66-40-16,-52 40 16,26-27-16,-40 27 15,27 0 1,-40 26-16,-14 40 16,-12 0-1,0 0 1,26-40-1,26 13-15,-13-26 0,27-26 16,-14 13-16,1-1 16,52-25-16,-66 25 15,40-12-15,-39 13 0,39-14 16,-40 41 0,-26 25-1,13-26-15,-14 14 16,-12 26-16,13-40 0,-1 13 15,-25 27 1,39-39-16,0-1 16,13-13-16,13-13 15,1-1-15,-14 1 0,27-27 16,-14 27-16,1 0 0,12-13 16,-25 26-16,-1-14 0,0 1 15,-13 26 1,-13 27-1,0-27-15,-1 27 16,1-27-16,0 27 16,13-27-16,13 0 15,0-13-15,1 0 0,25-13 16,-25 13-16,12 0 0,0-13 16,-12 13-16,-1 0 15,27 40 1,-40-27-16,0 26 15,0-25-15,0 12 16,13-13-16,0 1 16,0-14-16,27-14 15,-27 1-15,40-13 16,-26 12-16,-1 1 16,-13 13-16,0-13 15,1 13-15,-14 13 16,0 14-1,-14-14-15,14 0 16,0 0-16,14-13 16,-1 14-16,0-14 0,67-40 15,-54 27-15,40-27 16,-26 14-16,0-1 16,52-26-16,-39 27 15</inkml:trace>
  <inkml:trace contextRef="#ctx0" brushRef="#br0" timeOffset="47597.93">14684 5054 0,'-13'-67'15,"0"54"-15,-40-27 16,13 14-1,14 13-15,-93-27 16,66 27-16,-106-27 16,106 27-16,-145 0 15,158 13-15,-172 13 16,133 0-16,-106 14 16,92-14-16,1 0 0,-94 40 15,94-27-15,-1 1 0,-66 39 16,80-26-16,0-1 15,-107 81-15,134-81 16,-41 94-16,67-94 16,12 54-16,14-67 0,27 27 15,65 53 1,-52-66-16,79 13 16,-53-27-16,14-13 0,184 40 15,-171-40-15,118 1 16,-105-14-16,-53 0 0,251-14 15,-118 1-15,184-26 16,-52-14 0,-213 39-16,81-39 15,-94 27-15,-12 0 0,65-27 16,-79 26-16,93-79 16,-119 67-16,13-27 15,-40 26-15,0-40 16,-13 67-16,-13-53 0,-14 0 15,1 26-15,0 1 0,-54-28 16,40 41-16,1-1 0,-80-39 16,66 40-16,-146-54 15,133 54-15,-172-27 16,159 27-16,-80-1 16,80 14-16,-1 13 0,-171-13 15,211 13-15,-172 13 16,120-13-16,13 13 0,-93 14 15,92-1-15,1-13 16,-146 67-16,146-54 16,-54 27-16,67-13 0,-53 39 15,66-39-15,-26 39 16,39-26-16,-26 27 16,39-28-16,-12 68 15,26-81-15,26 93 16,0-92-16,40 26 15,66 27 1,40-14 0,52-26-16,28-13 15,25-40 1,14 0 0,0-40-1,0 1 1,-199 25-16,93-25 0,-93 12 15,-13 1-15,133-40 16,-146 39-16,39-26 16,-52 27-16,0 12 0,13-52 15,-27 40-15,1-1 0,12-65 16,-26 65-16,1-52 16,-14 53-16,0 12 0,-27-118 15,14 92-15,-53-66 16,0 40-1,26 40-15,-53-40 16,41 39-16,-15 1 0,-65-14 16,66 14-16,-13 12 0,-93-12 15,79 26-15,-198-26 16,198 26-16,-118 0 16,25 13-16,14 0 15,80-13-15,13 13 0,-54 0 16,67-13-16,-66 27 15,92-27-15,0 13 16,27 0-16,0-13 0</inkml:trace>
  <inkml:trace contextRef="#ctx0" brushRef="#br0" timeOffset="55332.87">14843 9300 0,'-53'-13'15,"40"13"-15,0-13 31,39 13-15,14-14-16,-27 1 0,14 13 16,39-13-16,-27 0 15,-12 13-15,39-13 16,-26 13-16,-14 0 0,40-14 16,-39 14-16,-1 0 0,14 0 15,-27 0-15,27 0 16,-27 14-16,-26-14 15,0 13 1</inkml:trace>
  <inkml:trace contextRef="#ctx0" brushRef="#br0" timeOffset="55532.34">14896 9379 0,'0'0'16,"-66"27"-16,66-14 0,13-13 15,53-13 1,-39 13-16,39-13 16,-26-1-16,26 1 15,-27 0-15,1 0 0,-13 13 0,25-27 16,-25 27-16,-14-13 16,14 0-16</inkml:trace>
  <inkml:trace contextRef="#ctx0" brushRef="#br0" timeOffset="55787.53">15200 8983 0,'0'0'0,"-13"0"15,-13 26-15,12-13 16,1 14-16,-53 79 15,40-67-15,-54 94 16,54-94-16,-40 80 16,52-79-16,-25 26 15,39-39-15,-27 26 16,27-40-16,27-13 16,-27-13-16</inkml:trace>
  <inkml:trace contextRef="#ctx0" brushRef="#br0" timeOffset="56472.7">16021 8983 0,'0'-14'0,"0"54"32,0-27-32,-14 14 0,1 26 15,13-27-15,-13 14 0,-14 26 16,14-40-16,0 14 0,-27 53 16,27-67-16,0 27 15,0-40-15,13 14 16,-14-14-16,1 13 15,13-12-15,0-28 16,0-12 0</inkml:trace>
  <inkml:trace contextRef="#ctx0" brushRef="#br0" timeOffset="56954.13">16060 8943 0,'0'0'0,"13"-13"0,1 13 15,12-14-15,-13 14 0,1 0 16,-1 0-16,13 14 0,-13-14 16,14 13-16,-14 0 15,0 0-15,1 1 16,-1-1-16,-13 0 0,13 14 15,-39 39 1,12-53-16,-12 13 16,13-12-16,-1-1 0,-25 13 15,26-12-15,-14-1 0,-26 13 16,40-13-16,-27 1 16,27-1-16,-13-13 0,12 13 15,1-13-15,0 13 16,26 14-1,27-1 1,13 1 0,26 12-16,-13 1 15,-39-27-15,12 14 16,-25-14-16,-1 0 0,27 14 16,-27-14-1,0 0-15,0-13 0,0 0 31</inkml:trace>
  <inkml:trace contextRef="#ctx0" brushRef="#br0" timeOffset="66950.57">9300 6509 0,'0'-53'15,"0"40"1,0-1-1,0 28 1,0 25 0,0 1-1,-13-14-15,13 1 16,0-1-16,0 14 0,26 39 16,-26-52-16,14 26 15,-1-40-15,-13 0 0,13 27 16,0-40-16,0 13 0,1-39 15,-1 12-15,0-38 16,0 25-16,1-65 16,-14 65-16,13-52 15,0 52-15,-13-26 16,13 40-16,-13-13 16,14 26-1,-28 13 1,28 0-16,-14 0 15</inkml:trace>
  <inkml:trace contextRef="#ctx0" brushRef="#br0" timeOffset="67203.17">9578 6681 0,'0'13'32,"0"0"-32,0 27 15,0-27-15,0 53 16,-13-53-16,13 27 16,0-27-1,0-26 1,0-13-1,0 12-15</inkml:trace>
  <inkml:trace contextRef="#ctx0" brushRef="#br0" timeOffset="67555">9671 6601 0,'0'0'0,"-14"53"15,14-39-15,-13 25 16,13-26-16,0 14 0,0-14 16,0 0-16,0 1 0,13 25 15,-13-26-15,14-13 16,-1 0-16,0 0 15,13-39 1,-26 26-16,14-14 16,-14 14-16,0 0 0,-14-27 15,1 27-15,13 0 16,-13 13-16,13-14 16,-13 14-16,13-13 15,13 0 1</inkml:trace>
  <inkml:trace contextRef="#ctx0" brushRef="#br0" timeOffset="67788.37">9869 6403 0,'0'0'0,"0"13"16,-13 27-1,13-27-15,-14 14 0,1 25 16,13-25-16,0 13 0,-13 13 15,13-27-15,0 0 16,0 41-16,0-54 16,0 26-16,0-12 15,0-1-15,0-12 0,13-14 16,0-14 0,14-12-1</inkml:trace>
  <inkml:trace contextRef="#ctx0" brushRef="#br0" timeOffset="68120.88">10014 6694 0,'-13'-26'15,"0"26"1,0 0-16,-14 13 16,-12 26-16,39-25 15,-27 25 1,27-25-16,0 12 15,0-13-15,13 27 16,1-40-16,-1 0 16,13-13-1,1-14-15,12 1 16,-25 13 0,-14 26-1,13 0 1,-13 13-1,0-12-15,13-1 16,0-26 0,1-1-16,12-25 15</inkml:trace>
  <inkml:trace contextRef="#ctx0" brushRef="#br0" timeOffset="68278.86">10147 6575 0,'0'0'16,"13"-13"-16,-13-1 0,0 28 0,0-1 15,0 13 1,0 14-16,-13-13 0,13 12 16,0-12-16,0-1 0,-13 27 15,-1-27-15,1 27 16,0-53-16,13 14 16</inkml:trace>
  <inkml:trace contextRef="#ctx0" brushRef="#br0" timeOffset="68469.36">10054 6800 0,'13'-13'15,"1"13"-15,-1 0 0,0-14 16,14 1-16,-14 13 16,13-13-16,-13 0 0,14-1 15,-14 14-15,0-13 0,14 0 16,-14 13-16,-13-13 15,13 13-15</inkml:trace>
  <inkml:trace contextRef="#ctx0" brushRef="#br0" timeOffset="68844.46">10292 6668 0,'0'0'15,"-13"0"-15,0 0 16,0 0 0,-1 0 15,28 13-16,-1-13 1,13 0 0,-12 13-16,-1-13 0,13 0 15,-26 13-15,13-13 0,14 13 16,-14-13-16,-13 14 16,0-1-1,0 0-15,-26 14 16,-14-14-1,27 0-15,-14-13 16,27 13-16,-26-13 0,13 0 16,-1 13-16,1-13 0,0 27 15,0-14 1,13 0 0,26 1-1,-26-1-15,13-13 0,1 0 16,-1 0-1,27-13-15,-27-1 16,0 14-16</inkml:trace>
  <inkml:trace contextRef="#ctx0" brushRef="#br0" timeOffset="69556.1">11046 6496 0,'0'-27'0,"-13"54"31,0 25-15,0-12-16,-1 40 16,14-41-16,-13 14 15,13-40-15,-13 53 16,13-52-16,-13 12 16,13-39-1,13 0 1</inkml:trace>
  <inkml:trace contextRef="#ctx0" brushRef="#br0" timeOffset="69935.09">10967 6628 0,'0'0'15,"26"-106"-15,-26 93 0,27-14 16,-14 14-16,27 0 16,-27 13-16,13 0 15,-12 0-15,25 26 16,-25-26-16,-14 14 15,0-1-15,-14 0 0,-12 13 16,13-12-16,-1-1 16,1-13-16,-13 13 15,13 0 1,39-13 0,-13 14-1,40-1-15,-40-13 16,27 26-16,-27-12 15,1 25 1,-14-26-16,-14 40 16,1-39-16,-13 12 15,12-13-15,-12 0 16,-1 1-16,14-1 0,-26-13 16,25 0-16,1-27 15,26 14-15,1-13 16,-1 13-16</inkml:trace>
  <inkml:trace contextRef="#ctx0" brushRef="#br0" timeOffset="70186.28">11443 6496 0,'0'0'15,"-66"26"-15,53-13 0,-27 14 16,27-14-16,0 13 0,-27 14 15,40-13-15,-13-14 0,13 40 16,0-27 0,39 14-1,-25-27-15,25 0 0,-12-13 16,39-26 0,-40 13-16,1-14 15,-14 14-15,27-27 0,-40 27 16,13-13-16</inkml:trace>
  <inkml:trace contextRef="#ctx0" brushRef="#br0" timeOffset="70383.28">11615 6509 0,'-13'13'16,"0"27"0,0-14-16,13 14 15,-14-27-15,14 14 0,-26 39 16,26-53-1,-13 40-15,13-27 16,0-13 0,13-65-1</inkml:trace>
  <inkml:trace contextRef="#ctx0" brushRef="#br0" timeOffset="70615.84">11576 6562 0,'0'39'16,"0"-25"-16,13 52 16,-13-53-16,26 40 15,-26-40-15,27 0 16,-27 1-16,13-14 16,0 13-16,27-40 15,-40 14-15,13-13 16,0-1-16,-13 14 0,14-40 15,-14 27-15,13 12 0,0-52 16,0 53 0,-13-27-16,13 40 0</inkml:trace>
  <inkml:trace contextRef="#ctx0" brushRef="#br0" timeOffset="70908.5">11946 6456 0,'-13'53'0,"-1"13"15,1 13 1,0 1-1,13-14 1,-13 0 0,13-26-16,13-54 31,-13-39-15,0 27-16</inkml:trace>
  <inkml:trace contextRef="#ctx0" brushRef="#br0" timeOffset="71060.09">11959 6509 0,'0'0'15,"27"-13"-15,-14 13 0,27-14 16,-27 14-16,0 0 16,0 14-16,0-14 0,-13 13 15</inkml:trace>
  <inkml:trace contextRef="#ctx0" brushRef="#br0" timeOffset="71215.67">11946 6628 0,'0'13'16,"0"0"0,13-13-16,27 0 15,-27 0-15,53-13 16,-39 13-16,39-26 15,-53 26-15,27-14 16,-40 1-16</inkml:trace>
  <inkml:trace contextRef="#ctx0" brushRef="#br0" timeOffset="72681.47">5358 10808 0,'0'-26'0,"0"-1"16,0 41-1,-13 25 1,-1-12-16,-12 52 16,26-52-16,-13 39 15,-1-40-15,-12 53 16,26-52-16,-13 13 15,13-27-15,0 13 16,0-39 0,13-40-1,-13 27-15,0-14 16,0 14-16,13-14 0,-13-13 16,0 27-16,13-1 0,-13-39 15,14 53-15,-14-14 16,13 40 15,0 1-31,0 52 16,-13-40-16,27 54 15,-14-54-15,27 40 16,-40-53-16,26 27 16,-13-27-16,1-13 0,25 14 15,-25-28-15,12-12 16,-13 13-16,0-53 15,1 26-15,-14-13 16,13 13-16,-13 14 0,13-67 16,-13 67-16,0-14 15,0 27-15,0-14 0,13-12 16,-13 52 15,-13 13-31</inkml:trace>
  <inkml:trace contextRef="#ctx0" brushRef="#br0" timeOffset="73117.31">5715 10980 0,'0'0'16,"0"-13"-16,-13 13 0,13 13 15,-13 0-15,13 1 16,-27 25-16,27-25 15,-13 25-15,13-26 16,0 14 0,13-14-16,0 0 15,1-13-15,-1-13 16,0 0-16,27-14 16,-27 14-16,0-13 15,-13 13-15,0-1 0,0-12 16,0 13-16,-13-1 0,13-12 15,-13 26-15,-1 0 0,1 0 32,13 13-17</inkml:trace>
  <inkml:trace contextRef="#ctx0" brushRef="#br0" timeOffset="73273.89">5913 11152 0,'14'13'16,"-14"1"0,13-14-1,-13-14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-6025" y="3676512"/>
            <a:ext cx="91620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Google Shape;12;p2"/>
          <p:cNvSpPr/>
          <p:nvPr/>
        </p:nvSpPr>
        <p:spPr>
          <a:xfrm>
            <a:off x="1117950" y="3393000"/>
            <a:ext cx="567000" cy="567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Google Shape;27;p5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" name="Google Shape;28;p5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1381250" y="896112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highlight>
                  <a:srgbClr val="FFFFFF"/>
                </a:highlight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 rtl="0"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Char char="◉"/>
              <a:defRPr sz="240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3556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○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lvl="2" indent="-3556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■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cxnSp>
        <p:nvCxnSpPr>
          <p:cNvPr id="31" name="Google Shape;31;p5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BLANK_1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Quattrocento Sans"/>
              <a:buChar char="◉"/>
              <a:defRPr sz="24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Quattrocento Sans"/>
              <a:buChar char="○"/>
              <a:defRPr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Quattrocento Sans"/>
              <a:buChar char="■"/>
              <a:defRPr sz="20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Quattrocento Sans"/>
              <a:buChar char="●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○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■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●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○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Quattrocento Sans"/>
              <a:buChar char="■"/>
              <a:defRPr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381250" y="896549"/>
            <a:ext cx="68097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Lora"/>
              <a:buNone/>
              <a:defRPr sz="2000" b="1">
                <a:solidFill>
                  <a:schemeClr val="dk1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7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ta.kthisiscvpv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png"/><Relationship Id="rId4" Type="http://schemas.openxmlformats.org/officeDocument/2006/relationships/customXml" Target="../ink/ink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CSCC43 Tutorial 10</a:t>
            </a:r>
            <a:br>
              <a:rPr lang="en" dirty="0"/>
            </a:br>
            <a:r>
              <a:rPr lang="en" sz="1400" dirty="0"/>
              <a:t>2021 July 27</a:t>
            </a:r>
            <a:endParaRPr sz="1400" dirty="0"/>
          </a:p>
        </p:txBody>
      </p:sp>
      <p:grpSp>
        <p:nvGrpSpPr>
          <p:cNvPr id="72" name="Google Shape;72;p12"/>
          <p:cNvGrpSpPr/>
          <p:nvPr/>
        </p:nvGrpSpPr>
        <p:grpSpPr>
          <a:xfrm>
            <a:off x="1299165" y="3511424"/>
            <a:ext cx="215966" cy="342399"/>
            <a:chOff x="6718575" y="2318625"/>
            <a:chExt cx="256950" cy="407375"/>
          </a:xfrm>
        </p:grpSpPr>
        <p:sp>
          <p:nvSpPr>
            <p:cNvPr id="73" name="Google Shape;73;p1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2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BC11F08-DFA3-468A-A7F4-361D01FBECBF}"/>
              </a:ext>
            </a:extLst>
          </p:cNvPr>
          <p:cNvSpPr txBox="1"/>
          <p:nvPr/>
        </p:nvSpPr>
        <p:spPr>
          <a:xfrm>
            <a:off x="6299952" y="4766983"/>
            <a:ext cx="28440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Design from Slides Carnival</a:t>
            </a:r>
            <a:endParaRPr lang="en-C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ABC01-BD3A-4492-A5C8-7861E923A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250" y="896112"/>
            <a:ext cx="6626474" cy="435600"/>
          </a:xfrm>
        </p:spPr>
        <p:txBody>
          <a:bodyPr/>
          <a:lstStyle/>
          <a:p>
            <a:r>
              <a:rPr lang="en-US" dirty="0"/>
              <a:t>Boyce-Codd Normal Form ( BCNF / 3.5NF )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32C79-25F2-4079-855F-FB671C721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3667" y="1637651"/>
            <a:ext cx="8276665" cy="3112200"/>
          </a:xfrm>
        </p:spPr>
        <p:txBody>
          <a:bodyPr/>
          <a:lstStyle/>
          <a:p>
            <a:pPr marL="76200" indent="0">
              <a:buNone/>
            </a:pPr>
            <a:r>
              <a:rPr lang="en-US" sz="1400" dirty="0"/>
              <a:t>Suppose we have a relation with attributes (movie, theatre, city) and FDs </a:t>
            </a:r>
          </a:p>
          <a:p>
            <a:pPr marL="76200" indent="0">
              <a:buNone/>
            </a:pPr>
            <a:r>
              <a:rPr lang="en-US" sz="1400" dirty="0"/>
              <a:t>theatre → city</a:t>
            </a:r>
          </a:p>
          <a:p>
            <a:pPr marL="76200" indent="0">
              <a:buNone/>
            </a:pPr>
            <a:r>
              <a:rPr lang="en-US" sz="1400" dirty="0"/>
              <a:t>movie, city → theatre</a:t>
            </a:r>
          </a:p>
          <a:p>
            <a:pPr marL="76200" indent="0">
              <a:buNone/>
            </a:pPr>
            <a:endParaRPr lang="en-US" sz="1400" dirty="0"/>
          </a:p>
          <a:p>
            <a:pPr marL="76200" indent="0">
              <a:buNone/>
            </a:pPr>
            <a:r>
              <a:rPr lang="en-US" sz="1400" dirty="0"/>
              <a:t>Does theatre → city violate 3NF?</a:t>
            </a:r>
          </a:p>
          <a:p>
            <a:pPr marL="76200" indent="0">
              <a:buNone/>
            </a:pPr>
            <a:endParaRPr lang="en-US" sz="1400" dirty="0"/>
          </a:p>
          <a:p>
            <a:pPr marL="76200" indent="0">
              <a:buNone/>
            </a:pPr>
            <a:r>
              <a:rPr lang="en-US" sz="1400" dirty="0"/>
              <a:t>Does theatre → city violate BCNF?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662CC-57C9-4BEE-B007-EB0661B0E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7A153962-F265-450F-90B3-F922CB42B100}"/>
                  </a:ext>
                </a:extLst>
              </p14:cNvPr>
              <p14:cNvContentPartPr/>
              <p14:nvPr/>
            </p14:nvContentPartPr>
            <p14:xfrm>
              <a:off x="419040" y="2019240"/>
              <a:ext cx="6048720" cy="25912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7A153962-F265-450F-90B3-F922CB42B10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9680" y="2009880"/>
                <a:ext cx="6067440" cy="261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99405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ABC01-BD3A-4492-A5C8-7861E923A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250" y="896112"/>
            <a:ext cx="6626474" cy="435600"/>
          </a:xfrm>
        </p:spPr>
        <p:txBody>
          <a:bodyPr/>
          <a:lstStyle/>
          <a:p>
            <a:r>
              <a:rPr lang="en-US" dirty="0"/>
              <a:t>Boyce-Codd Normal Form ( BCNF / 3.5NF )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32C79-25F2-4079-855F-FB671C721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3667" y="1637651"/>
            <a:ext cx="8276665" cy="3112200"/>
          </a:xfrm>
        </p:spPr>
        <p:txBody>
          <a:bodyPr/>
          <a:lstStyle/>
          <a:p>
            <a:pPr marL="76200" indent="0">
              <a:buNone/>
            </a:pPr>
            <a:r>
              <a:rPr lang="en-US" sz="1400" dirty="0"/>
              <a:t>Suppose we have a relation Students (SID, email, course, term, prof), and that these FDs hold:</a:t>
            </a:r>
          </a:p>
          <a:p>
            <a:r>
              <a:rPr lang="en-US" sz="1400" dirty="0"/>
              <a:t>SID → email</a:t>
            </a:r>
          </a:p>
          <a:p>
            <a:r>
              <a:rPr lang="en-US" sz="1400" dirty="0"/>
              <a:t>course, term → prof</a:t>
            </a:r>
          </a:p>
          <a:p>
            <a:r>
              <a:rPr lang="en-US" sz="1400" dirty="0"/>
              <a:t>SID, course → grade</a:t>
            </a:r>
          </a:p>
          <a:p>
            <a:pPr marL="76200" indent="0">
              <a:buNone/>
            </a:pPr>
            <a:r>
              <a:rPr lang="en-US" sz="1400" dirty="0"/>
              <a:t>Is this relation in BCNF?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662CC-57C9-4BEE-B007-EB0661B0E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5F86A8F-E944-4A11-85B1-55A8C35C49EF}"/>
                  </a:ext>
                </a:extLst>
              </p14:cNvPr>
              <p14:cNvContentPartPr/>
              <p14:nvPr/>
            </p14:nvContentPartPr>
            <p14:xfrm>
              <a:off x="1171440" y="2066760"/>
              <a:ext cx="3638880" cy="19958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5F86A8F-E944-4A11-85B1-55A8C35C49E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62080" y="2057400"/>
                <a:ext cx="3657600" cy="201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16965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ABC01-BD3A-4492-A5C8-7861E923A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250" y="896112"/>
            <a:ext cx="6626474" cy="435600"/>
          </a:xfrm>
        </p:spPr>
        <p:txBody>
          <a:bodyPr/>
          <a:lstStyle/>
          <a:p>
            <a:r>
              <a:rPr lang="en-US" dirty="0"/>
              <a:t>Boyce-Codd Normal Form ( BCNF / 3.5NF )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32C79-25F2-4079-855F-FB671C721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3667" y="1637651"/>
            <a:ext cx="8276665" cy="3112200"/>
          </a:xfrm>
        </p:spPr>
        <p:txBody>
          <a:bodyPr/>
          <a:lstStyle/>
          <a:p>
            <a:pPr marL="76200" indent="0">
              <a:buNone/>
            </a:pPr>
            <a:r>
              <a:rPr lang="en-US" sz="1400" dirty="0"/>
              <a:t>Suppose we have a relation Customers (name, DOB, address, </a:t>
            </a:r>
            <a:r>
              <a:rPr lang="en-US" sz="1400" dirty="0" err="1"/>
              <a:t>favouriteCar</a:t>
            </a:r>
            <a:r>
              <a:rPr lang="en-US" sz="1400" dirty="0"/>
              <a:t>, manufacturer) and these FDs hold:</a:t>
            </a:r>
          </a:p>
          <a:p>
            <a:r>
              <a:rPr lang="en-US" sz="1400" dirty="0"/>
              <a:t>name → DOB, </a:t>
            </a:r>
            <a:r>
              <a:rPr lang="en-US" sz="1400" dirty="0" err="1"/>
              <a:t>favouriteCar</a:t>
            </a:r>
            <a:endParaRPr lang="en-US" sz="1400" dirty="0"/>
          </a:p>
          <a:p>
            <a:r>
              <a:rPr lang="en-US" sz="1400" dirty="0" err="1"/>
              <a:t>favouriteCar</a:t>
            </a:r>
            <a:r>
              <a:rPr lang="en-US" sz="1400" dirty="0"/>
              <a:t> → manufacturer</a:t>
            </a:r>
          </a:p>
          <a:p>
            <a:pPr marL="76200" indent="0">
              <a:buNone/>
            </a:pPr>
            <a:r>
              <a:rPr lang="en-US" sz="1400" dirty="0"/>
              <a:t>Is this relation in BCNF?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662CC-57C9-4BEE-B007-EB0661B0E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DEF0D84F-61A9-4AD1-8A27-4216F7459D50}"/>
                  </a:ext>
                </a:extLst>
              </p14:cNvPr>
              <p14:cNvContentPartPr/>
              <p14:nvPr/>
            </p14:nvContentPartPr>
            <p14:xfrm>
              <a:off x="895320" y="1652760"/>
              <a:ext cx="4996080" cy="23860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DEF0D84F-61A9-4AD1-8A27-4216F7459D5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85960" y="1643400"/>
                <a:ext cx="5014800" cy="2404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92557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ABC01-BD3A-4492-A5C8-7861E923A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250" y="896112"/>
            <a:ext cx="6626474" cy="435600"/>
          </a:xfrm>
        </p:spPr>
        <p:txBody>
          <a:bodyPr/>
          <a:lstStyle/>
          <a:p>
            <a:r>
              <a:rPr lang="en-US" dirty="0"/>
              <a:t>Boyce-Codd Normal Form ( BCNF / 3.5NF )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32C79-25F2-4079-855F-FB671C721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3667" y="1637651"/>
            <a:ext cx="8276665" cy="3112200"/>
          </a:xfrm>
        </p:spPr>
        <p:txBody>
          <a:bodyPr/>
          <a:lstStyle/>
          <a:p>
            <a:pPr marL="76200" indent="0">
              <a:buNone/>
            </a:pPr>
            <a:r>
              <a:rPr lang="en-US" sz="1400" dirty="0"/>
              <a:t>Suppose we have a relation Parts (part, manufacturer, seller, price) and these FDs hold:</a:t>
            </a:r>
          </a:p>
          <a:p>
            <a:r>
              <a:rPr lang="en-US" sz="1400" dirty="0"/>
              <a:t>part → manufacturer</a:t>
            </a:r>
          </a:p>
          <a:p>
            <a:r>
              <a:rPr lang="en-US" sz="1400" dirty="0"/>
              <a:t>part, seller → price</a:t>
            </a:r>
          </a:p>
          <a:p>
            <a:pPr marL="76200" indent="0">
              <a:buNone/>
            </a:pPr>
            <a:r>
              <a:rPr lang="en-US" sz="1400" dirty="0"/>
              <a:t>Is this relation in BCNF?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662CC-57C9-4BEE-B007-EB0661B0E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13</a:t>
            </a:fld>
            <a:endParaRPr lang="en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0117FAB-D7F9-4AE3-9965-35E87AD6AD10}"/>
                  </a:ext>
                </a:extLst>
              </p14:cNvPr>
              <p14:cNvContentPartPr/>
              <p14:nvPr/>
            </p14:nvContentPartPr>
            <p14:xfrm>
              <a:off x="923760" y="2081160"/>
              <a:ext cx="3677040" cy="13147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0117FAB-D7F9-4AE3-9965-35E87AD6AD1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4400" y="2071800"/>
                <a:ext cx="3695760" cy="1333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25128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ABC01-BD3A-4492-A5C8-7861E923A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250" y="896112"/>
            <a:ext cx="6626474" cy="435600"/>
          </a:xfrm>
        </p:spPr>
        <p:txBody>
          <a:bodyPr/>
          <a:lstStyle/>
          <a:p>
            <a:r>
              <a:rPr lang="en-US" dirty="0"/>
              <a:t>Boyce-Codd Normal Form ( BCNF / 3.5NF )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32C79-25F2-4079-855F-FB671C721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3667" y="1637651"/>
            <a:ext cx="8276665" cy="3112200"/>
          </a:xfrm>
        </p:spPr>
        <p:txBody>
          <a:bodyPr/>
          <a:lstStyle/>
          <a:p>
            <a:pPr marL="76200" indent="0">
              <a:buNone/>
            </a:pPr>
            <a:r>
              <a:rPr lang="en-US" sz="1400" dirty="0"/>
              <a:t>Suppose we have a relation R(A, B, C, D, E) and these FDs hold:</a:t>
            </a:r>
          </a:p>
          <a:p>
            <a:r>
              <a:rPr lang="en-US" sz="1400" dirty="0"/>
              <a:t>B → AC</a:t>
            </a:r>
          </a:p>
          <a:p>
            <a:r>
              <a:rPr lang="en-US" sz="1400" dirty="0"/>
              <a:t>CB → E</a:t>
            </a:r>
          </a:p>
          <a:p>
            <a:r>
              <a:rPr lang="en-US" sz="1400" dirty="0"/>
              <a:t>A → D</a:t>
            </a:r>
          </a:p>
          <a:p>
            <a:pPr marL="76200" indent="0">
              <a:buNone/>
            </a:pPr>
            <a:r>
              <a:rPr lang="en-US" sz="1400" dirty="0"/>
              <a:t>Is this relation in BCNF?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662CC-57C9-4BEE-B007-EB0661B0E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14</a:t>
            </a:fld>
            <a:endParaRPr lang="en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326B07D-58C3-4A84-BC8A-74FAAC4D7EE0}"/>
                  </a:ext>
                </a:extLst>
              </p14:cNvPr>
              <p14:cNvContentPartPr/>
              <p14:nvPr/>
            </p14:nvContentPartPr>
            <p14:xfrm>
              <a:off x="652320" y="2690640"/>
              <a:ext cx="3924720" cy="21387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326B07D-58C3-4A84-BC8A-74FAAC4D7EE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2960" y="2681280"/>
                <a:ext cx="3943440" cy="215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21143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ABC01-BD3A-4492-A5C8-7861E923A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250" y="896112"/>
            <a:ext cx="6626474" cy="435600"/>
          </a:xfrm>
        </p:spPr>
        <p:txBody>
          <a:bodyPr/>
          <a:lstStyle/>
          <a:p>
            <a:r>
              <a:rPr lang="en-US" dirty="0"/>
              <a:t>Boyce-Codd Normal Form ( BCNF / 3.5NF )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32C79-25F2-4079-855F-FB671C721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3667" y="1637651"/>
            <a:ext cx="8276665" cy="3112200"/>
          </a:xfrm>
        </p:spPr>
        <p:txBody>
          <a:bodyPr/>
          <a:lstStyle/>
          <a:p>
            <a:pPr marL="76200" indent="0">
              <a:buNone/>
            </a:pPr>
            <a:r>
              <a:rPr lang="en-US" sz="1400" dirty="0"/>
              <a:t>Consider the relation: Parts(part, manufacturer, seller, price) with these FDs:</a:t>
            </a:r>
          </a:p>
          <a:p>
            <a:r>
              <a:rPr lang="en-US" sz="1400" dirty="0"/>
              <a:t>part → manufacturer</a:t>
            </a:r>
          </a:p>
          <a:p>
            <a:r>
              <a:rPr lang="en-US" sz="1400" dirty="0"/>
              <a:t>part, seller → price</a:t>
            </a:r>
          </a:p>
          <a:p>
            <a:pPr marL="76200" indent="0">
              <a:buNone/>
            </a:pPr>
            <a:r>
              <a:rPr lang="en-US" sz="1400" dirty="0"/>
              <a:t>Keeping in mind the FDs, make an instance of this relation that has redundant information.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662CC-57C9-4BEE-B007-EB0661B0E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15</a:t>
            </a:fld>
            <a:endParaRPr lang="en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66B983C9-024E-4CF8-B26A-161AEDEF468A}"/>
                  </a:ext>
                </a:extLst>
              </p14:cNvPr>
              <p14:cNvContentPartPr/>
              <p14:nvPr/>
            </p14:nvContentPartPr>
            <p14:xfrm>
              <a:off x="1343160" y="2871720"/>
              <a:ext cx="4438800" cy="188640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66B983C9-024E-4CF8-B26A-161AEDEF468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33800" y="2862360"/>
                <a:ext cx="4457520" cy="1905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03743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ABC01-BD3A-4492-A5C8-7861E923A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250" y="896112"/>
            <a:ext cx="6626474" cy="435600"/>
          </a:xfrm>
        </p:spPr>
        <p:txBody>
          <a:bodyPr/>
          <a:lstStyle/>
          <a:p>
            <a:r>
              <a:rPr lang="en-US" dirty="0"/>
              <a:t>Boyce-Codd Normal Form ( BCNF / 3.5NF )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32C79-25F2-4079-855F-FB671C721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3667" y="1637651"/>
            <a:ext cx="8276665" cy="3112200"/>
          </a:xfrm>
        </p:spPr>
        <p:txBody>
          <a:bodyPr/>
          <a:lstStyle/>
          <a:p>
            <a:pPr marL="76200" indent="0">
              <a:buNone/>
            </a:pPr>
            <a:r>
              <a:rPr lang="en-US" sz="1400" dirty="0"/>
              <a:t>Consider the relation: Parts(part, manufacturer, seller, price) with these FDs:</a:t>
            </a:r>
          </a:p>
          <a:p>
            <a:r>
              <a:rPr lang="en-US" sz="1400" dirty="0"/>
              <a:t>part → manufacturer</a:t>
            </a:r>
          </a:p>
          <a:p>
            <a:r>
              <a:rPr lang="en-US" sz="1400" dirty="0"/>
              <a:t>part, seller → price</a:t>
            </a:r>
          </a:p>
          <a:p>
            <a:pPr marL="76200" indent="0">
              <a:buNone/>
            </a:pPr>
            <a:r>
              <a:rPr lang="en-US" sz="1400" dirty="0"/>
              <a:t>If we applied the decomposition step from BCNF decomposition, what attributes would each of the new relations have?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662CC-57C9-4BEE-B007-EB0661B0E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16</a:t>
            </a:fld>
            <a:endParaRPr lang="en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9904968-3EA7-4275-8553-A3D572710459}"/>
                  </a:ext>
                </a:extLst>
              </p14:cNvPr>
              <p14:cNvContentPartPr/>
              <p14:nvPr/>
            </p14:nvContentPartPr>
            <p14:xfrm>
              <a:off x="490680" y="81000"/>
              <a:ext cx="8525160" cy="48913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9904968-3EA7-4275-8553-A3D57271045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1320" y="71640"/>
                <a:ext cx="8543880" cy="4910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80323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ABC01-BD3A-4492-A5C8-7861E923A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250" y="896112"/>
            <a:ext cx="6626474" cy="435600"/>
          </a:xfrm>
        </p:spPr>
        <p:txBody>
          <a:bodyPr/>
          <a:lstStyle/>
          <a:p>
            <a:r>
              <a:rPr lang="en-US" dirty="0"/>
              <a:t>Boyce-Codd Normal Form ( BCNF / 3.5NF )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32C79-25F2-4079-855F-FB671C721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3667" y="1637651"/>
            <a:ext cx="8276665" cy="3112200"/>
          </a:xfrm>
        </p:spPr>
        <p:txBody>
          <a:bodyPr/>
          <a:lstStyle/>
          <a:p>
            <a:pPr marL="76200" indent="0">
              <a:buNone/>
            </a:pPr>
            <a:r>
              <a:rPr lang="en-US" sz="1400" dirty="0"/>
              <a:t>Consider the relation: Parts(part, manufacturer, seller, price) with these FDs:</a:t>
            </a:r>
          </a:p>
          <a:p>
            <a:r>
              <a:rPr lang="en-US" sz="1400" dirty="0"/>
              <a:t>part → manufacturer</a:t>
            </a:r>
          </a:p>
          <a:p>
            <a:r>
              <a:rPr lang="en-US" sz="1400" dirty="0"/>
              <a:t>part, seller → price</a:t>
            </a:r>
          </a:p>
          <a:p>
            <a:pPr marL="76200" indent="0">
              <a:buNone/>
            </a:pPr>
            <a:r>
              <a:rPr lang="en-US" sz="1400" dirty="0"/>
              <a:t>Project the FDs onto each of the new relations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662CC-57C9-4BEE-B007-EB0661B0E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17</a:t>
            </a:fld>
            <a:endParaRPr lang="en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0E08815-7817-4058-A654-BF3351AFBFD2}"/>
                  </a:ext>
                </a:extLst>
              </p14:cNvPr>
              <p14:cNvContentPartPr/>
              <p14:nvPr/>
            </p14:nvContentPartPr>
            <p14:xfrm>
              <a:off x="647640" y="2562120"/>
              <a:ext cx="3343680" cy="10911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0E08815-7817-4058-A654-BF3351AFBFD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8280" y="2552760"/>
                <a:ext cx="3362400" cy="110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18668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ABC01-BD3A-4492-A5C8-7861E923A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250" y="896112"/>
            <a:ext cx="6626474" cy="435600"/>
          </a:xfrm>
        </p:spPr>
        <p:txBody>
          <a:bodyPr/>
          <a:lstStyle/>
          <a:p>
            <a:r>
              <a:rPr lang="en-US" dirty="0"/>
              <a:t>Boyce-Codd Normal Form ( BCNF / 3.5NF )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32C79-25F2-4079-855F-FB671C721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3667" y="1637651"/>
            <a:ext cx="8276665" cy="3112200"/>
          </a:xfrm>
        </p:spPr>
        <p:txBody>
          <a:bodyPr/>
          <a:lstStyle/>
          <a:p>
            <a:pPr marL="76200" indent="0">
              <a:buNone/>
            </a:pPr>
            <a:r>
              <a:rPr lang="en-US" sz="1400" dirty="0"/>
              <a:t>Consider the relation: Parts(part, manufacturer, seller, price) with these FDs:</a:t>
            </a:r>
          </a:p>
          <a:p>
            <a:r>
              <a:rPr lang="en-US" sz="1400" dirty="0"/>
              <a:t>part → manufacturer</a:t>
            </a:r>
          </a:p>
          <a:p>
            <a:r>
              <a:rPr lang="en-US" sz="1400" dirty="0"/>
              <a:t>part, seller → price</a:t>
            </a:r>
          </a:p>
          <a:p>
            <a:pPr marL="76200" indent="0">
              <a:buNone/>
            </a:pPr>
            <a:r>
              <a:rPr lang="en-US" sz="1400" dirty="0"/>
              <a:t>Put the same data as in part (a) into your new schema. Is there any redundancy?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662CC-57C9-4BEE-B007-EB0661B0E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18</a:t>
            </a:fld>
            <a:endParaRPr lang="en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93449BF1-E8B0-4643-B13B-E97712100A78}"/>
                  </a:ext>
                </a:extLst>
              </p14:cNvPr>
              <p14:cNvContentPartPr/>
              <p14:nvPr/>
            </p14:nvContentPartPr>
            <p14:xfrm>
              <a:off x="1262160" y="3038400"/>
              <a:ext cx="5805720" cy="13244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93449BF1-E8B0-4643-B13B-E97712100A7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52800" y="3029040"/>
                <a:ext cx="5824440" cy="134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14908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ABC01-BD3A-4492-A5C8-7861E923A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250" y="896112"/>
            <a:ext cx="6626474" cy="435600"/>
          </a:xfrm>
        </p:spPr>
        <p:txBody>
          <a:bodyPr/>
          <a:lstStyle/>
          <a:p>
            <a:r>
              <a:rPr lang="en-US" dirty="0"/>
              <a:t>Boyce-Codd Normal Form ( BCNF / 3.5NF )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32C79-25F2-4079-855F-FB671C721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3667" y="1637651"/>
            <a:ext cx="8276665" cy="3112200"/>
          </a:xfrm>
        </p:spPr>
        <p:txBody>
          <a:bodyPr/>
          <a:lstStyle/>
          <a:p>
            <a:pPr marL="76200" indent="0">
              <a:buNone/>
            </a:pPr>
            <a:r>
              <a:rPr lang="en-US" sz="1400" dirty="0"/>
              <a:t>Consider the relation: Parts(part, manufacturer, seller, price) with these FDs:</a:t>
            </a:r>
          </a:p>
          <a:p>
            <a:r>
              <a:rPr lang="en-US" sz="1400" dirty="0"/>
              <a:t>part → manufacturer</a:t>
            </a:r>
          </a:p>
          <a:p>
            <a:r>
              <a:rPr lang="en-US" sz="1400" dirty="0"/>
              <a:t>part, seller → price</a:t>
            </a:r>
          </a:p>
          <a:p>
            <a:pPr marL="76200" indent="0">
              <a:buNone/>
            </a:pPr>
            <a:r>
              <a:rPr lang="en-US" sz="1400" dirty="0"/>
              <a:t>Is it possible to create redundancy with this new schema?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662CC-57C9-4BEE-B007-EB0661B0E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19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73802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ABC01-BD3A-4492-A5C8-7861E923A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Lossy Join Decomposition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32C79-25F2-4079-855F-FB671C721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3666" y="1331712"/>
            <a:ext cx="8276665" cy="3112200"/>
          </a:xfrm>
        </p:spPr>
        <p:txBody>
          <a:bodyPr/>
          <a:lstStyle/>
          <a:p>
            <a:pPr marL="76200" indent="0">
              <a:buNone/>
            </a:pPr>
            <a:r>
              <a:rPr lang="en-US" sz="1400" dirty="0"/>
              <a:t>Suppose we have a relation with attributes </a:t>
            </a:r>
            <a:r>
              <a:rPr lang="en-US" sz="1400" dirty="0" err="1"/>
              <a:t>cdf</a:t>
            </a:r>
            <a:r>
              <a:rPr lang="en-US" sz="1400" dirty="0"/>
              <a:t>, name, grade. Here is an instance of that relation:</a:t>
            </a:r>
            <a:endParaRPr lang="en-CA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662CC-57C9-4BEE-B007-EB0661B0E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52A2B4C-BFEF-4E6E-813C-42596B997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02685"/>
              </p:ext>
            </p:extLst>
          </p:nvPr>
        </p:nvGraphicFramePr>
        <p:xfrm>
          <a:off x="3347197" y="1897901"/>
          <a:ext cx="2449605" cy="1047004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816535">
                  <a:extLst>
                    <a:ext uri="{9D8B030D-6E8A-4147-A177-3AD203B41FA5}">
                      <a16:colId xmlns:a16="http://schemas.microsoft.com/office/drawing/2014/main" val="2151879097"/>
                    </a:ext>
                  </a:extLst>
                </a:gridCol>
                <a:gridCol w="816535">
                  <a:extLst>
                    <a:ext uri="{9D8B030D-6E8A-4147-A177-3AD203B41FA5}">
                      <a16:colId xmlns:a16="http://schemas.microsoft.com/office/drawing/2014/main" val="2258856343"/>
                    </a:ext>
                  </a:extLst>
                </a:gridCol>
                <a:gridCol w="816535">
                  <a:extLst>
                    <a:ext uri="{9D8B030D-6E8A-4147-A177-3AD203B41FA5}">
                      <a16:colId xmlns:a16="http://schemas.microsoft.com/office/drawing/2014/main" val="1176069090"/>
                    </a:ext>
                  </a:extLst>
                </a:gridCol>
              </a:tblGrid>
              <a:tr h="261751">
                <a:tc>
                  <a:txBody>
                    <a:bodyPr/>
                    <a:lstStyle/>
                    <a:p>
                      <a:r>
                        <a:rPr lang="en-CA" sz="1000" dirty="0" err="1"/>
                        <a:t>cdf</a:t>
                      </a:r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grade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038385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r>
                        <a:rPr lang="en-CA" sz="1000" dirty="0"/>
                        <a:t>g3tout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Amy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91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601677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r>
                        <a:rPr lang="en-CA" sz="1000" dirty="0"/>
                        <a:t>g4boobar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David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153880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r>
                        <a:rPr lang="en-CA" sz="1000" dirty="0"/>
                        <a:t>c0zhang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David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754591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Placeholder 2">
                <a:extLst>
                  <a:ext uri="{FF2B5EF4-FFF2-40B4-BE49-F238E27FC236}">
                    <a16:creationId xmlns:a16="http://schemas.microsoft.com/office/drawing/2014/main" id="{408C2679-F000-4108-AF21-AFF1D39D951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3666" y="2944905"/>
                <a:ext cx="8276665" cy="3112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457200" marR="0" lvl="0" indent="-381000" algn="l" rtl="0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FFCD00"/>
                  </a:buClr>
                  <a:buSzPts val="2400"/>
                  <a:buFont typeface="Quattrocento Sans"/>
                  <a:buChar char="◉"/>
                  <a:defRPr sz="2400" b="0" i="0" u="none" strike="noStrike" cap="none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defRPr>
                </a:lvl1pPr>
                <a:lvl2pPr marL="914400" marR="0" lvl="1" indent="-3556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CD00"/>
                  </a:buClr>
                  <a:buSzPts val="2000"/>
                  <a:buFont typeface="Quattrocento Sans"/>
                  <a:buChar char="○"/>
                  <a:defRPr sz="2000" b="0" i="0" u="none" strike="noStrike" cap="none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defRPr>
                </a:lvl2pPr>
                <a:lvl3pPr marL="1371600" marR="0" lvl="2" indent="-3556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CD00"/>
                  </a:buClr>
                  <a:buSzPts val="2000"/>
                  <a:buFont typeface="Quattrocento Sans"/>
                  <a:buChar char="■"/>
                  <a:defRPr sz="2000" b="0" i="0" u="none" strike="noStrike" cap="none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defRPr>
                </a:lvl3pPr>
                <a:lvl4pPr marL="1828800" marR="0" lvl="3" indent="-3429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CD00"/>
                  </a:buClr>
                  <a:buSzPts val="1800"/>
                  <a:buFont typeface="Quattrocento Sans"/>
                  <a:buChar char="●"/>
                  <a:defRPr sz="1800" b="0" i="0" u="none" strike="noStrike" cap="none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defRPr>
                </a:lvl4pPr>
                <a:lvl5pPr marL="2286000" marR="0" lvl="4" indent="-3429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CD00"/>
                  </a:buClr>
                  <a:buSzPts val="1800"/>
                  <a:buFont typeface="Quattrocento Sans"/>
                  <a:buChar char="○"/>
                  <a:defRPr sz="1800" b="0" i="0" u="none" strike="noStrike" cap="none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defRPr>
                </a:lvl5pPr>
                <a:lvl6pPr marL="2743200" marR="0" lvl="5" indent="-3429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CD00"/>
                  </a:buClr>
                  <a:buSzPts val="1800"/>
                  <a:buFont typeface="Quattrocento Sans"/>
                  <a:buChar char="■"/>
                  <a:defRPr sz="1800" b="0" i="0" u="none" strike="noStrike" cap="none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defRPr>
                </a:lvl6pPr>
                <a:lvl7pPr marL="3200400" marR="0" lvl="6" indent="-3429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CD00"/>
                  </a:buClr>
                  <a:buSzPts val="1800"/>
                  <a:buFont typeface="Quattrocento Sans"/>
                  <a:buChar char="●"/>
                  <a:defRPr sz="1800" b="0" i="0" u="none" strike="noStrike" cap="none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defRPr>
                </a:lvl7pPr>
                <a:lvl8pPr marL="3657600" marR="0" lvl="7" indent="-3429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CD00"/>
                  </a:buClr>
                  <a:buSzPts val="1800"/>
                  <a:buFont typeface="Quattrocento Sans"/>
                  <a:buChar char="○"/>
                  <a:defRPr sz="1800" b="0" i="0" u="none" strike="noStrike" cap="none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defRPr>
                </a:lvl8pPr>
                <a:lvl9pPr marL="4114800" marR="0" lvl="8" indent="-34290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CD00"/>
                  </a:buClr>
                  <a:buSzPts val="1800"/>
                  <a:buFont typeface="Quattrocento Sans"/>
                  <a:buChar char="■"/>
                  <a:defRPr sz="1800" b="0" i="0" u="none" strike="noStrike" cap="none">
                    <a:solidFill>
                      <a:schemeClr val="dk1"/>
                    </a:solidFill>
                    <a:latin typeface="Quattrocento Sans"/>
                    <a:ea typeface="Quattrocento Sans"/>
                    <a:cs typeface="Quattrocento Sans"/>
                    <a:sym typeface="Quattrocento Sans"/>
                  </a:defRPr>
                </a:lvl9pPr>
              </a:lstStyle>
              <a:p>
                <a:pPr marL="76200" indent="0">
                  <a:buFont typeface="Quattrocento Sans"/>
                  <a:buNone/>
                </a:pPr>
                <a:r>
                  <a:rPr lang="en-US" sz="1400" dirty="0"/>
                  <a:t>Suppose we were to decompose this into two new relations: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1400" dirty="0"/>
                  <a:t> (</a:t>
                </a:r>
                <a:r>
                  <a:rPr lang="en-US" sz="1400" dirty="0" err="1"/>
                  <a:t>cdf</a:t>
                </a:r>
                <a:r>
                  <a:rPr lang="en-US" sz="1400" dirty="0"/>
                  <a:t>, name)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1400" dirty="0"/>
                  <a:t> (name, grade).</a:t>
                </a:r>
              </a:p>
              <a:p>
                <a:pPr marL="76200" indent="0">
                  <a:buFont typeface="Quattrocento Sans"/>
                  <a:buNone/>
                </a:pPr>
                <a:r>
                  <a:rPr lang="en-US" sz="1400" dirty="0"/>
                  <a:t>Project the data onto those two new relations.</a:t>
                </a:r>
              </a:p>
              <a:p>
                <a:pPr marL="76200" indent="0">
                  <a:buFont typeface="Quattrocento Sans"/>
                  <a:buNone/>
                </a:pPr>
                <a:endParaRPr lang="en-US" sz="1400" dirty="0">
                  <a:latin typeface="Quattrocento Sans" panose="020B0604020202020204" charset="0"/>
                </a:endParaRPr>
              </a:p>
              <a:p>
                <a:pPr marL="76200" indent="0">
                  <a:buNone/>
                </a:pPr>
                <a:r>
                  <a:rPr lang="en-US" sz="1400" b="0" i="0" dirty="0">
                    <a:effectLst/>
                    <a:latin typeface="Quattrocento Sans" panose="020B0604020202020204" charset="0"/>
                  </a:rPr>
                  <a:t>Then compute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effectLst/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1400" b="0" i="1" dirty="0" smtClean="0">
                        <a:effectLst/>
                        <a:latin typeface="Cambria Math" panose="02040503050406030204" pitchFamily="18" charset="0"/>
                      </a:rPr>
                      <m:t>1⋈</m:t>
                    </m:r>
                    <m:r>
                      <a:rPr lang="en-US" sz="1400" b="0" i="1" dirty="0" smtClean="0">
                        <a:effectLst/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1400" b="0" i="1" dirty="0" smtClean="0">
                        <a:effectLst/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1400" b="0" i="0" dirty="0">
                    <a:effectLst/>
                    <a:latin typeface="Quattrocento Sans" panose="020B0604020202020204" charset="0"/>
                  </a:rPr>
                  <a:t> to rebuild the original table.</a:t>
                </a:r>
                <a:endParaRPr lang="en-CA" sz="1400" dirty="0">
                  <a:latin typeface="Quattrocento Sans" panose="020B0604020202020204" charset="0"/>
                </a:endParaRPr>
              </a:p>
              <a:p>
                <a:pPr marL="76200" indent="0">
                  <a:buFont typeface="Quattrocento Sans"/>
                  <a:buNone/>
                </a:pPr>
                <a:endParaRPr lang="en-CA" sz="1400" dirty="0"/>
              </a:p>
            </p:txBody>
          </p:sp>
        </mc:Choice>
        <mc:Fallback xmlns="">
          <p:sp>
            <p:nvSpPr>
              <p:cNvPr id="8" name="Text Placeholder 2">
                <a:extLst>
                  <a:ext uri="{FF2B5EF4-FFF2-40B4-BE49-F238E27FC236}">
                    <a16:creationId xmlns:a16="http://schemas.microsoft.com/office/drawing/2014/main" id="{408C2679-F000-4108-AF21-AFF1D39D95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66" y="2944905"/>
                <a:ext cx="8276665" cy="31122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37320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0"/>
          <p:cNvSpPr txBox="1">
            <a:spLocks noGrp="1"/>
          </p:cNvSpPr>
          <p:nvPr>
            <p:ph type="subTitle" idx="4294967295"/>
          </p:nvPr>
        </p:nvSpPr>
        <p:spPr>
          <a:xfrm>
            <a:off x="2371500" y="2093775"/>
            <a:ext cx="5021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600" b="1" i="1" dirty="0">
                <a:latin typeface="Lora"/>
                <a:ea typeface="Lora"/>
                <a:cs typeface="Lora"/>
                <a:sym typeface="Lora"/>
              </a:rPr>
              <a:t>Any </a:t>
            </a:r>
            <a:r>
              <a:rPr lang="en" sz="3600" b="1" i="1" dirty="0">
                <a:highlight>
                  <a:schemeClr val="accent1"/>
                </a:highlight>
                <a:latin typeface="Lora"/>
                <a:ea typeface="Lora"/>
                <a:cs typeface="Lora"/>
                <a:sym typeface="Lora"/>
              </a:rPr>
              <a:t>questions</a:t>
            </a:r>
            <a:r>
              <a:rPr lang="en" sz="3600" b="1" i="1" dirty="0">
                <a:latin typeface="Lora"/>
                <a:ea typeface="Lora"/>
                <a:cs typeface="Lora"/>
                <a:sym typeface="Lora"/>
              </a:rPr>
              <a:t> ?</a:t>
            </a:r>
            <a:endParaRPr sz="3600" b="1" i="1" dirty="0">
              <a:latin typeface="Lora"/>
              <a:ea typeface="Lora"/>
              <a:cs typeface="Lora"/>
              <a:sym typeface="Lora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dk1"/>
                </a:solidFill>
              </a:rPr>
              <a:t>You can find me at</a:t>
            </a:r>
            <a:endParaRPr sz="1800" dirty="0">
              <a:solidFill>
                <a:schemeClr val="dk1"/>
              </a:solidFill>
            </a:endParaRPr>
          </a:p>
          <a:p>
            <a:pPr indent="-342900">
              <a:buSzPts val="1800"/>
            </a:pPr>
            <a:r>
              <a:rPr lang="en-CA" sz="1800" u="sng" dirty="0">
                <a:solidFill>
                  <a:srgbClr val="1D1D1B"/>
                </a:solidFill>
                <a:highlight>
                  <a:schemeClr val="accent1"/>
                </a:highlight>
              </a:rPr>
              <a:t>ta.</a:t>
            </a:r>
            <a:r>
              <a:rPr lang="en-CA" sz="1800" u="sng" dirty="0">
                <a:solidFill>
                  <a:srgbClr val="1D1D1B"/>
                </a:solidFill>
                <a:highlight>
                  <a:schemeClr val="accent1"/>
                </a:highlight>
                <a:hlinkClick r:id="rId3"/>
              </a:rPr>
              <a:t>kthisiscvpv</a:t>
            </a:r>
            <a:r>
              <a:rPr lang="en-CA" sz="1800" u="sng" dirty="0">
                <a:solidFill>
                  <a:srgbClr val="1D1D1B"/>
                </a:solidFill>
                <a:highlight>
                  <a:schemeClr val="accent1"/>
                </a:highlight>
              </a:rPr>
              <a:t>.com</a:t>
            </a:r>
            <a:endParaRPr lang="en-US" sz="1800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◉"/>
            </a:pPr>
            <a:r>
              <a:rPr lang="en" sz="1800" dirty="0">
                <a:solidFill>
                  <a:schemeClr val="dk1"/>
                </a:solidFill>
              </a:rPr>
              <a:t>charles.xu@mail.utoronto.ca</a:t>
            </a:r>
            <a:endParaRPr b="1" dirty="0"/>
          </a:p>
        </p:txBody>
      </p:sp>
      <p:cxnSp>
        <p:nvCxnSpPr>
          <p:cNvPr id="323" name="Google Shape;323;p30"/>
          <p:cNvCxnSpPr/>
          <p:nvPr/>
        </p:nvCxnSpPr>
        <p:spPr>
          <a:xfrm>
            <a:off x="6450" y="1428750"/>
            <a:ext cx="23973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4" name="Google Shape;324;p30"/>
          <p:cNvSpPr txBox="1">
            <a:spLocks noGrp="1"/>
          </p:cNvSpPr>
          <p:nvPr>
            <p:ph type="ctrTitle" idx="4294967295"/>
          </p:nvPr>
        </p:nvSpPr>
        <p:spPr>
          <a:xfrm>
            <a:off x="2371625" y="816550"/>
            <a:ext cx="4908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Thanks!</a:t>
            </a:r>
            <a:endParaRPr sz="6000"/>
          </a:p>
        </p:txBody>
      </p:sp>
      <p:cxnSp>
        <p:nvCxnSpPr>
          <p:cNvPr id="325" name="Google Shape;325;p30"/>
          <p:cNvCxnSpPr/>
          <p:nvPr/>
        </p:nvCxnSpPr>
        <p:spPr>
          <a:xfrm>
            <a:off x="5589800" y="1428750"/>
            <a:ext cx="35541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6" name="Google Shape;326;p30"/>
          <p:cNvSpPr/>
          <p:nvPr/>
        </p:nvSpPr>
        <p:spPr>
          <a:xfrm>
            <a:off x="831925" y="859175"/>
            <a:ext cx="1139100" cy="11391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27" name="Google Shape;327;p30"/>
          <p:cNvGrpSpPr/>
          <p:nvPr/>
        </p:nvGrpSpPr>
        <p:grpSpPr>
          <a:xfrm>
            <a:off x="1148888" y="1190759"/>
            <a:ext cx="505722" cy="475767"/>
            <a:chOff x="5972700" y="2330200"/>
            <a:chExt cx="411625" cy="387275"/>
          </a:xfrm>
        </p:grpSpPr>
        <p:sp>
          <p:nvSpPr>
            <p:cNvPr id="328" name="Google Shape;328;p30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l" t="t" r="r" b="b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30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l" t="t" r="r" b="b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0" name="Google Shape;330;p30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198D54F-E3B1-4F8D-A298-65EFDC3250D8}"/>
                  </a:ext>
                </a:extLst>
              </p14:cNvPr>
              <p14:cNvContentPartPr/>
              <p14:nvPr/>
            </p14:nvContentPartPr>
            <p14:xfrm>
              <a:off x="5586480" y="2924280"/>
              <a:ext cx="360" cy="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198D54F-E3B1-4F8D-A298-65EFDC3250D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77120" y="291492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ABC01-BD3A-4492-A5C8-7861E923A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Lossy Join Decomposition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662CC-57C9-4BEE-B007-EB0661B0E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08AB90E5-EA8E-489F-8520-FC06A443D3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084162"/>
              </p:ext>
            </p:extLst>
          </p:nvPr>
        </p:nvGraphicFramePr>
        <p:xfrm>
          <a:off x="6367972" y="351831"/>
          <a:ext cx="2449605" cy="1047004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816535">
                  <a:extLst>
                    <a:ext uri="{9D8B030D-6E8A-4147-A177-3AD203B41FA5}">
                      <a16:colId xmlns:a16="http://schemas.microsoft.com/office/drawing/2014/main" val="2151879097"/>
                    </a:ext>
                  </a:extLst>
                </a:gridCol>
                <a:gridCol w="816535">
                  <a:extLst>
                    <a:ext uri="{9D8B030D-6E8A-4147-A177-3AD203B41FA5}">
                      <a16:colId xmlns:a16="http://schemas.microsoft.com/office/drawing/2014/main" val="2258856343"/>
                    </a:ext>
                  </a:extLst>
                </a:gridCol>
                <a:gridCol w="816535">
                  <a:extLst>
                    <a:ext uri="{9D8B030D-6E8A-4147-A177-3AD203B41FA5}">
                      <a16:colId xmlns:a16="http://schemas.microsoft.com/office/drawing/2014/main" val="1176069090"/>
                    </a:ext>
                  </a:extLst>
                </a:gridCol>
              </a:tblGrid>
              <a:tr h="261751">
                <a:tc>
                  <a:txBody>
                    <a:bodyPr/>
                    <a:lstStyle/>
                    <a:p>
                      <a:r>
                        <a:rPr lang="en-CA" sz="1000" dirty="0" err="1"/>
                        <a:t>cdf</a:t>
                      </a:r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grade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038385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r>
                        <a:rPr lang="en-CA" sz="1000" dirty="0"/>
                        <a:t>g3tout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Amy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91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601677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r>
                        <a:rPr lang="en-CA" sz="1000" dirty="0"/>
                        <a:t>g4boobar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David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153880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r>
                        <a:rPr lang="en-CA" sz="1000" dirty="0"/>
                        <a:t>c0zhang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David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7545918"/>
                  </a:ext>
                </a:extLst>
              </a:tr>
            </a:tbl>
          </a:graphicData>
        </a:graphic>
      </p:graphicFrame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D4172EBA-3CA5-4A1D-A5B8-5E16BD8CD3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656394"/>
              </p:ext>
            </p:extLst>
          </p:nvPr>
        </p:nvGraphicFramePr>
        <p:xfrm>
          <a:off x="1718442" y="1774637"/>
          <a:ext cx="1633070" cy="1047004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816535">
                  <a:extLst>
                    <a:ext uri="{9D8B030D-6E8A-4147-A177-3AD203B41FA5}">
                      <a16:colId xmlns:a16="http://schemas.microsoft.com/office/drawing/2014/main" val="2151879097"/>
                    </a:ext>
                  </a:extLst>
                </a:gridCol>
                <a:gridCol w="816535">
                  <a:extLst>
                    <a:ext uri="{9D8B030D-6E8A-4147-A177-3AD203B41FA5}">
                      <a16:colId xmlns:a16="http://schemas.microsoft.com/office/drawing/2014/main" val="1176069090"/>
                    </a:ext>
                  </a:extLst>
                </a:gridCol>
              </a:tblGrid>
              <a:tr h="261751">
                <a:tc>
                  <a:txBody>
                    <a:bodyPr/>
                    <a:lstStyle/>
                    <a:p>
                      <a:r>
                        <a:rPr lang="en-CA" sz="1000" dirty="0" err="1"/>
                        <a:t>cdf</a:t>
                      </a:r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038385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601677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153880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7545918"/>
                  </a:ext>
                </a:extLst>
              </a:tr>
            </a:tbl>
          </a:graphicData>
        </a:graphic>
      </p:graphicFrame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C22E450D-89A8-4AC9-86CA-6B98213368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947804"/>
              </p:ext>
            </p:extLst>
          </p:nvPr>
        </p:nvGraphicFramePr>
        <p:xfrm>
          <a:off x="5613027" y="1699893"/>
          <a:ext cx="1633070" cy="1047004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816535">
                  <a:extLst>
                    <a:ext uri="{9D8B030D-6E8A-4147-A177-3AD203B41FA5}">
                      <a16:colId xmlns:a16="http://schemas.microsoft.com/office/drawing/2014/main" val="2151879097"/>
                    </a:ext>
                  </a:extLst>
                </a:gridCol>
                <a:gridCol w="816535">
                  <a:extLst>
                    <a:ext uri="{9D8B030D-6E8A-4147-A177-3AD203B41FA5}">
                      <a16:colId xmlns:a16="http://schemas.microsoft.com/office/drawing/2014/main" val="1176069090"/>
                    </a:ext>
                  </a:extLst>
                </a:gridCol>
              </a:tblGrid>
              <a:tr h="261751">
                <a:tc>
                  <a:txBody>
                    <a:bodyPr/>
                    <a:lstStyle/>
                    <a:p>
                      <a:r>
                        <a:rPr lang="en-CA" sz="1000" dirty="0"/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grade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038385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601677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153880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754591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3A37FA7-DDE3-450F-9E34-1EA62CF6B876}"/>
                  </a:ext>
                </a:extLst>
              </p:cNvPr>
              <p:cNvSpPr txBox="1"/>
              <p:nvPr/>
            </p:nvSpPr>
            <p:spPr>
              <a:xfrm>
                <a:off x="4013391" y="1805978"/>
                <a:ext cx="937757" cy="1015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i="1" dirty="0">
                          <a:latin typeface="Cambria Math" panose="02040503050406030204" pitchFamily="18" charset="0"/>
                        </a:rPr>
                        <m:t>⋈</m:t>
                      </m:r>
                    </m:oMath>
                  </m:oMathPara>
                </a14:m>
                <a:endParaRPr lang="en-CA" sz="6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3A37FA7-DDE3-450F-9E34-1EA62CF6B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3391" y="1805978"/>
                <a:ext cx="937757" cy="10156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le 6">
            <a:extLst>
              <a:ext uri="{FF2B5EF4-FFF2-40B4-BE49-F238E27FC236}">
                <a16:creationId xmlns:a16="http://schemas.microsoft.com/office/drawing/2014/main" id="{C7BD51F8-C100-4CCC-A6A7-24B5E82936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705328"/>
              </p:ext>
            </p:extLst>
          </p:nvPr>
        </p:nvGraphicFramePr>
        <p:xfrm>
          <a:off x="2472128" y="3221163"/>
          <a:ext cx="4020282" cy="1570506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340094">
                  <a:extLst>
                    <a:ext uri="{9D8B030D-6E8A-4147-A177-3AD203B41FA5}">
                      <a16:colId xmlns:a16="http://schemas.microsoft.com/office/drawing/2014/main" val="2151879097"/>
                    </a:ext>
                  </a:extLst>
                </a:gridCol>
                <a:gridCol w="1340094">
                  <a:extLst>
                    <a:ext uri="{9D8B030D-6E8A-4147-A177-3AD203B41FA5}">
                      <a16:colId xmlns:a16="http://schemas.microsoft.com/office/drawing/2014/main" val="2258856343"/>
                    </a:ext>
                  </a:extLst>
                </a:gridCol>
                <a:gridCol w="1340094">
                  <a:extLst>
                    <a:ext uri="{9D8B030D-6E8A-4147-A177-3AD203B41FA5}">
                      <a16:colId xmlns:a16="http://schemas.microsoft.com/office/drawing/2014/main" val="1176069090"/>
                    </a:ext>
                  </a:extLst>
                </a:gridCol>
              </a:tblGrid>
              <a:tr h="261751">
                <a:tc>
                  <a:txBody>
                    <a:bodyPr/>
                    <a:lstStyle/>
                    <a:p>
                      <a:r>
                        <a:rPr lang="en-CA" sz="1000" dirty="0" err="1"/>
                        <a:t>cdf</a:t>
                      </a:r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grade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038385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601677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153880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857580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093175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7545918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5D8E7411-B0B7-40DC-A266-A057A9AF45F2}"/>
                  </a:ext>
                </a:extLst>
              </p14:cNvPr>
              <p14:cNvContentPartPr/>
              <p14:nvPr/>
            </p14:nvContentPartPr>
            <p14:xfrm>
              <a:off x="1476360" y="495360"/>
              <a:ext cx="5315400" cy="42530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5D8E7411-B0B7-40DC-A266-A057A9AF45F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67000" y="486000"/>
                <a:ext cx="5334120" cy="4271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11179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ABC01-BD3A-4492-A5C8-7861E923A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Lossy Join Decomposition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662CC-57C9-4BEE-B007-EB0661B0E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08AB90E5-EA8E-489F-8520-FC06A443D39E}"/>
              </a:ext>
            </a:extLst>
          </p:cNvPr>
          <p:cNvGraphicFramePr>
            <a:graphicFrameLocks noGrp="1"/>
          </p:cNvGraphicFramePr>
          <p:nvPr/>
        </p:nvGraphicFramePr>
        <p:xfrm>
          <a:off x="6367972" y="351831"/>
          <a:ext cx="2449605" cy="1047004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816535">
                  <a:extLst>
                    <a:ext uri="{9D8B030D-6E8A-4147-A177-3AD203B41FA5}">
                      <a16:colId xmlns:a16="http://schemas.microsoft.com/office/drawing/2014/main" val="2151879097"/>
                    </a:ext>
                  </a:extLst>
                </a:gridCol>
                <a:gridCol w="816535">
                  <a:extLst>
                    <a:ext uri="{9D8B030D-6E8A-4147-A177-3AD203B41FA5}">
                      <a16:colId xmlns:a16="http://schemas.microsoft.com/office/drawing/2014/main" val="2258856343"/>
                    </a:ext>
                  </a:extLst>
                </a:gridCol>
                <a:gridCol w="816535">
                  <a:extLst>
                    <a:ext uri="{9D8B030D-6E8A-4147-A177-3AD203B41FA5}">
                      <a16:colId xmlns:a16="http://schemas.microsoft.com/office/drawing/2014/main" val="1176069090"/>
                    </a:ext>
                  </a:extLst>
                </a:gridCol>
              </a:tblGrid>
              <a:tr h="261751">
                <a:tc>
                  <a:txBody>
                    <a:bodyPr/>
                    <a:lstStyle/>
                    <a:p>
                      <a:r>
                        <a:rPr lang="en-CA" sz="1000" dirty="0" err="1"/>
                        <a:t>cdf</a:t>
                      </a:r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grade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038385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r>
                        <a:rPr lang="en-CA" sz="1000" dirty="0"/>
                        <a:t>g3tout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Amy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91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601677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r>
                        <a:rPr lang="en-CA" sz="1000" dirty="0"/>
                        <a:t>g4boobar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David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78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153880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r>
                        <a:rPr lang="en-CA" sz="1000" dirty="0"/>
                        <a:t>c0zhang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David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7545918"/>
                  </a:ext>
                </a:extLst>
              </a:tr>
            </a:tbl>
          </a:graphicData>
        </a:graphic>
      </p:graphicFrame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D4172EBA-3CA5-4A1D-A5B8-5E16BD8CD3E2}"/>
              </a:ext>
            </a:extLst>
          </p:cNvPr>
          <p:cNvGraphicFramePr>
            <a:graphicFrameLocks noGrp="1"/>
          </p:cNvGraphicFramePr>
          <p:nvPr/>
        </p:nvGraphicFramePr>
        <p:xfrm>
          <a:off x="1718442" y="1774637"/>
          <a:ext cx="1633070" cy="1047004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816535">
                  <a:extLst>
                    <a:ext uri="{9D8B030D-6E8A-4147-A177-3AD203B41FA5}">
                      <a16:colId xmlns:a16="http://schemas.microsoft.com/office/drawing/2014/main" val="2151879097"/>
                    </a:ext>
                  </a:extLst>
                </a:gridCol>
                <a:gridCol w="816535">
                  <a:extLst>
                    <a:ext uri="{9D8B030D-6E8A-4147-A177-3AD203B41FA5}">
                      <a16:colId xmlns:a16="http://schemas.microsoft.com/office/drawing/2014/main" val="1176069090"/>
                    </a:ext>
                  </a:extLst>
                </a:gridCol>
              </a:tblGrid>
              <a:tr h="261751">
                <a:tc>
                  <a:txBody>
                    <a:bodyPr/>
                    <a:lstStyle/>
                    <a:p>
                      <a:r>
                        <a:rPr lang="en-CA" sz="1000" dirty="0" err="1"/>
                        <a:t>cdf</a:t>
                      </a:r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038385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601677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153880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7545918"/>
                  </a:ext>
                </a:extLst>
              </a:tr>
            </a:tbl>
          </a:graphicData>
        </a:graphic>
      </p:graphicFrame>
      <p:graphicFrame>
        <p:nvGraphicFramePr>
          <p:cNvPr id="11" name="Table 6">
            <a:extLst>
              <a:ext uri="{FF2B5EF4-FFF2-40B4-BE49-F238E27FC236}">
                <a16:creationId xmlns:a16="http://schemas.microsoft.com/office/drawing/2014/main" id="{C22E450D-89A8-4AC9-86CA-6B98213368A6}"/>
              </a:ext>
            </a:extLst>
          </p:cNvPr>
          <p:cNvGraphicFramePr>
            <a:graphicFrameLocks noGrp="1"/>
          </p:cNvGraphicFramePr>
          <p:nvPr/>
        </p:nvGraphicFramePr>
        <p:xfrm>
          <a:off x="5613027" y="1699893"/>
          <a:ext cx="1633070" cy="1047004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816535">
                  <a:extLst>
                    <a:ext uri="{9D8B030D-6E8A-4147-A177-3AD203B41FA5}">
                      <a16:colId xmlns:a16="http://schemas.microsoft.com/office/drawing/2014/main" val="2151879097"/>
                    </a:ext>
                  </a:extLst>
                </a:gridCol>
                <a:gridCol w="816535">
                  <a:extLst>
                    <a:ext uri="{9D8B030D-6E8A-4147-A177-3AD203B41FA5}">
                      <a16:colId xmlns:a16="http://schemas.microsoft.com/office/drawing/2014/main" val="1176069090"/>
                    </a:ext>
                  </a:extLst>
                </a:gridCol>
              </a:tblGrid>
              <a:tr h="261751">
                <a:tc>
                  <a:txBody>
                    <a:bodyPr/>
                    <a:lstStyle/>
                    <a:p>
                      <a:r>
                        <a:rPr lang="en-CA" sz="1000" dirty="0"/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grade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038385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601677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153880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7545918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3A37FA7-DDE3-450F-9E34-1EA62CF6B876}"/>
                  </a:ext>
                </a:extLst>
              </p:cNvPr>
              <p:cNvSpPr txBox="1"/>
              <p:nvPr/>
            </p:nvSpPr>
            <p:spPr>
              <a:xfrm>
                <a:off x="4013391" y="1805978"/>
                <a:ext cx="937757" cy="1015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600" i="1" dirty="0">
                          <a:latin typeface="Cambria Math" panose="02040503050406030204" pitchFamily="18" charset="0"/>
                        </a:rPr>
                        <m:t>⋈</m:t>
                      </m:r>
                    </m:oMath>
                  </m:oMathPara>
                </a14:m>
                <a:endParaRPr lang="en-CA" sz="6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3A37FA7-DDE3-450F-9E34-1EA62CF6B8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3391" y="1805978"/>
                <a:ext cx="937757" cy="10156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Table 6">
            <a:extLst>
              <a:ext uri="{FF2B5EF4-FFF2-40B4-BE49-F238E27FC236}">
                <a16:creationId xmlns:a16="http://schemas.microsoft.com/office/drawing/2014/main" id="{C7BD51F8-C100-4CCC-A6A7-24B5E8293650}"/>
              </a:ext>
            </a:extLst>
          </p:cNvPr>
          <p:cNvGraphicFramePr>
            <a:graphicFrameLocks noGrp="1"/>
          </p:cNvGraphicFramePr>
          <p:nvPr/>
        </p:nvGraphicFramePr>
        <p:xfrm>
          <a:off x="2472128" y="3221163"/>
          <a:ext cx="4020282" cy="1570506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340094">
                  <a:extLst>
                    <a:ext uri="{9D8B030D-6E8A-4147-A177-3AD203B41FA5}">
                      <a16:colId xmlns:a16="http://schemas.microsoft.com/office/drawing/2014/main" val="2151879097"/>
                    </a:ext>
                  </a:extLst>
                </a:gridCol>
                <a:gridCol w="1340094">
                  <a:extLst>
                    <a:ext uri="{9D8B030D-6E8A-4147-A177-3AD203B41FA5}">
                      <a16:colId xmlns:a16="http://schemas.microsoft.com/office/drawing/2014/main" val="2258856343"/>
                    </a:ext>
                  </a:extLst>
                </a:gridCol>
                <a:gridCol w="1340094">
                  <a:extLst>
                    <a:ext uri="{9D8B030D-6E8A-4147-A177-3AD203B41FA5}">
                      <a16:colId xmlns:a16="http://schemas.microsoft.com/office/drawing/2014/main" val="1176069090"/>
                    </a:ext>
                  </a:extLst>
                </a:gridCol>
              </a:tblGrid>
              <a:tr h="261751">
                <a:tc>
                  <a:txBody>
                    <a:bodyPr/>
                    <a:lstStyle/>
                    <a:p>
                      <a:r>
                        <a:rPr lang="en-CA" sz="1000" dirty="0" err="1"/>
                        <a:t>cdf</a:t>
                      </a:r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sz="1000" dirty="0"/>
                        <a:t>grade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038385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601677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153880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1857580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093175"/>
                  </a:ext>
                </a:extLst>
              </a:tr>
              <a:tr h="261751"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7545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437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ABC01-BD3A-4492-A5C8-7861E923A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Normal Form (1NF)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32C79-25F2-4079-855F-FB671C721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3667" y="1637651"/>
            <a:ext cx="8276665" cy="3112200"/>
          </a:xfrm>
        </p:spPr>
        <p:txBody>
          <a:bodyPr/>
          <a:lstStyle/>
          <a:p>
            <a:pPr marL="76200" indent="0">
              <a:buNone/>
            </a:pPr>
            <a:r>
              <a:rPr lang="en-US" sz="1800" dirty="0"/>
              <a:t>Every cell in the relation takes on only a single value (is indivisible).</a:t>
            </a:r>
          </a:p>
          <a:p>
            <a:pPr marL="76200" indent="0">
              <a:buNone/>
            </a:pPr>
            <a:endParaRPr lang="en-CA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662CC-57C9-4BEE-B007-EB0661B0E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52A2B4C-BFEF-4E6E-813C-42596B997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746577"/>
              </p:ext>
            </p:extLst>
          </p:nvPr>
        </p:nvGraphicFramePr>
        <p:xfrm>
          <a:off x="1523999" y="2314762"/>
          <a:ext cx="6096000" cy="7416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15187909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176069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SID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Major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038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1234567890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Computer Science, Mathematics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754591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9FF4053-BC09-475D-A29F-EB8D094081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9498761"/>
              </p:ext>
            </p:extLst>
          </p:nvPr>
        </p:nvGraphicFramePr>
        <p:xfrm>
          <a:off x="1523999" y="3623609"/>
          <a:ext cx="6096000" cy="111252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15187909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176069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SID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Major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038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1234567890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Computer Science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7545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1234567890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Mathematics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6368472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BC106A9-5282-436D-9CF8-A1B8C8FA9EA9}"/>
              </a:ext>
            </a:extLst>
          </p:cNvPr>
          <p:cNvCxnSpPr>
            <a:cxnSpLocks/>
          </p:cNvCxnSpPr>
          <p:nvPr/>
        </p:nvCxnSpPr>
        <p:spPr>
          <a:xfrm>
            <a:off x="4558551" y="3193751"/>
            <a:ext cx="0" cy="330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C9367457-25A9-45E2-B59B-00A872ED0A12}"/>
                  </a:ext>
                </a:extLst>
              </p14:cNvPr>
              <p14:cNvContentPartPr/>
              <p14:nvPr/>
            </p14:nvContentPartPr>
            <p14:xfrm>
              <a:off x="838080" y="2476440"/>
              <a:ext cx="5358240" cy="10432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C9367457-25A9-45E2-B59B-00A872ED0A1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28720" y="2467080"/>
                <a:ext cx="5376960" cy="106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4001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ABC01-BD3A-4492-A5C8-7861E923A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Normal Form (2NF)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E432C79-25F2-4079-855F-FB671C721DCD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433667" y="1637651"/>
                <a:ext cx="8276665" cy="3112200"/>
              </a:xfrm>
            </p:spPr>
            <p:txBody>
              <a:bodyPr/>
              <a:lstStyle/>
              <a:p>
                <a:pPr marL="76200" indent="0">
                  <a:buNone/>
                </a:pPr>
                <a:r>
                  <a:rPr lang="en-US" sz="1800" dirty="0"/>
                  <a:t>First Normal Form </a:t>
                </a:r>
                <a:r>
                  <a:rPr lang="en-US" sz="1800" b="1" u="sng" dirty="0"/>
                  <a:t>and</a:t>
                </a:r>
                <a:r>
                  <a:rPr lang="en-US" sz="1800" dirty="0"/>
                  <a:t> no non-prime attribute is functionally dependent on </a:t>
                </a:r>
                <a:r>
                  <a:rPr lang="en-US" sz="1800" b="1" u="sng" dirty="0"/>
                  <a:t>ANY</a:t>
                </a:r>
                <a:r>
                  <a:rPr lang="en-US" sz="1800" dirty="0"/>
                  <a:t> proper subset of a candidate key for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800" dirty="0"/>
                  <a:t>,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𝑁𝑃</m:t>
                    </m:r>
                  </m:oMath>
                </a14:m>
                <a:r>
                  <a:rPr lang="en-US" sz="1800" dirty="0"/>
                  <a:t>.</a:t>
                </a:r>
              </a:p>
              <a:p>
                <a:pPr marL="76200" indent="0">
                  <a:buNone/>
                </a:pPr>
                <a:endParaRPr lang="en-US" sz="1800" dirty="0"/>
              </a:p>
              <a:p>
                <a:pPr marL="76200" indent="0">
                  <a:buNone/>
                </a:pPr>
                <a:r>
                  <a:rPr lang="en-US" sz="1800" dirty="0"/>
                  <a:t>Decomposition:</a:t>
                </a:r>
              </a:p>
              <a:p>
                <a:r>
                  <a:rPr lang="en-US" sz="1800" dirty="0"/>
                  <a:t>Identify the candidate keys</a:t>
                </a:r>
              </a:p>
              <a:p>
                <a:r>
                  <a:rPr lang="en-US" sz="1800" dirty="0"/>
                  <a:t>Identify the prime and non-prime attributes</a:t>
                </a:r>
              </a:p>
              <a:p>
                <a:r>
                  <a:rPr lang="en-US" sz="1800" dirty="0"/>
                  <a:t>Identify the partial dependencies</a:t>
                </a:r>
              </a:p>
              <a:p>
                <a:r>
                  <a:rPr lang="en-US" sz="1800" dirty="0"/>
                  <a:t>Decompose the relation into the candidate keys and all partial dependencies</a:t>
                </a:r>
              </a:p>
              <a:p>
                <a:pPr marL="76200" indent="0">
                  <a:buNone/>
                </a:pPr>
                <a:endParaRPr lang="en-CA" sz="1800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E432C79-25F2-4079-855F-FB671C721D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33667" y="1637651"/>
                <a:ext cx="8276665" cy="3112200"/>
              </a:xfrm>
              <a:blipFill>
                <a:blip r:embed="rId2"/>
                <a:stretch>
                  <a:fillRect l="-14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662CC-57C9-4BEE-B007-EB0661B0E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32558F6-4AF7-4EA2-A275-1CF4D86047D2}"/>
                  </a:ext>
                </a:extLst>
              </p14:cNvPr>
              <p14:cNvContentPartPr/>
              <p14:nvPr/>
            </p14:nvContentPartPr>
            <p14:xfrm>
              <a:off x="600120" y="142920"/>
              <a:ext cx="7582320" cy="376740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32558F6-4AF7-4EA2-A275-1CF4D86047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0760" y="133560"/>
                <a:ext cx="7601040" cy="3786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37708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ABC01-BD3A-4492-A5C8-7861E923A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Third Normal Form (3NF)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E432C79-25F2-4079-855F-FB671C721DCD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433667" y="1637651"/>
                <a:ext cx="8276665" cy="3112200"/>
              </a:xfrm>
            </p:spPr>
            <p:txBody>
              <a:bodyPr/>
              <a:lstStyle/>
              <a:p>
                <a:pPr marL="76200" indent="0">
                  <a:buNone/>
                </a:pPr>
                <a:r>
                  <a:rPr lang="en-US" sz="1600" dirty="0"/>
                  <a:t>Second Normal Form </a:t>
                </a:r>
                <a:r>
                  <a:rPr lang="en-US" sz="1600" b="1" u="sng" dirty="0"/>
                  <a:t>and</a:t>
                </a:r>
                <a:r>
                  <a:rPr lang="en-US" sz="1600" dirty="0"/>
                  <a:t> no non-prime attribute is transitively dependent. </a:t>
                </a:r>
                <a14:m>
                  <m:oMath xmlns:m="http://schemas.openxmlformats.org/officeDocument/2006/math">
                    <m:r>
                      <a:rPr lang="en-CA" sz="1600" b="0" i="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sz="1600" b="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𝑁𝑃</m:t>
                    </m:r>
                  </m:oMath>
                </a14:m>
                <a:r>
                  <a:rPr lang="en-US" sz="1600" dirty="0"/>
                  <a:t>.</a:t>
                </a:r>
              </a:p>
              <a:p>
                <a:pPr marL="76200" indent="0">
                  <a:buNone/>
                </a:pPr>
                <a:endParaRPr lang="en-US" sz="1800" dirty="0"/>
              </a:p>
              <a:p>
                <a:pPr marL="76200" indent="0">
                  <a:buNone/>
                </a:pPr>
                <a:r>
                  <a:rPr lang="en-US" sz="1600" dirty="0"/>
                  <a:t>Decomposition:</a:t>
                </a:r>
              </a:p>
              <a:p>
                <a:r>
                  <a:rPr lang="en-US" sz="1600" dirty="0"/>
                  <a:t>Identify the candidate keys</a:t>
                </a:r>
              </a:p>
              <a:p>
                <a:r>
                  <a:rPr lang="en-US" sz="1600" dirty="0"/>
                  <a:t>Identify the prime and non-prime attributes</a:t>
                </a:r>
              </a:p>
              <a:p>
                <a:r>
                  <a:rPr lang="en-US" sz="1600" dirty="0"/>
                  <a:t>Identify the transitive dependencies</a:t>
                </a:r>
              </a:p>
              <a:p>
                <a:r>
                  <a:rPr lang="en-US" sz="1600" dirty="0"/>
                  <a:t>Decompose the relation into the candidate keys and all transitive dependencies</a:t>
                </a:r>
              </a:p>
              <a:p>
                <a:pPr marL="76200" indent="0">
                  <a:buNone/>
                </a:pPr>
                <a:endParaRPr lang="en-CA" sz="1800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E432C79-25F2-4079-855F-FB671C721D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33667" y="1637651"/>
                <a:ext cx="8276665" cy="3112200"/>
              </a:xfrm>
              <a:blipFill>
                <a:blip r:embed="rId2"/>
                <a:stretch>
                  <a:fillRect l="-14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662CC-57C9-4BEE-B007-EB0661B0E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4E954B3-7EE3-43CF-9FEC-B9C64894D8CC}"/>
                  </a:ext>
                </a:extLst>
              </p14:cNvPr>
              <p14:cNvContentPartPr/>
              <p14:nvPr/>
            </p14:nvContentPartPr>
            <p14:xfrm>
              <a:off x="600120" y="85680"/>
              <a:ext cx="7353720" cy="35103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4E954B3-7EE3-43CF-9FEC-B9C64894D8C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0760" y="76320"/>
                <a:ext cx="7372440" cy="352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08496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ABC01-BD3A-4492-A5C8-7861E923A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250" y="896112"/>
            <a:ext cx="6626474" cy="435600"/>
          </a:xfrm>
        </p:spPr>
        <p:txBody>
          <a:bodyPr/>
          <a:lstStyle/>
          <a:p>
            <a:r>
              <a:rPr lang="en-US" dirty="0"/>
              <a:t>Boyce-Codd Normal Form ( BCNF / 3.5NF )</a:t>
            </a: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E432C79-25F2-4079-855F-FB671C721DCD}"/>
                  </a:ext>
                </a:extLst>
              </p:cNvPr>
              <p:cNvSpPr>
                <a:spLocks noGrp="1"/>
              </p:cNvSpPr>
              <p:nvPr>
                <p:ph type="body" idx="1"/>
              </p:nvPr>
            </p:nvSpPr>
            <p:spPr>
              <a:xfrm>
                <a:off x="433667" y="1637651"/>
                <a:ext cx="8276665" cy="3112200"/>
              </a:xfrm>
            </p:spPr>
            <p:txBody>
              <a:bodyPr/>
              <a:lstStyle/>
              <a:p>
                <a:pPr marL="76200" indent="0">
                  <a:buNone/>
                </a:pPr>
                <a:r>
                  <a:rPr lang="en-US" sz="1800" dirty="0"/>
                  <a:t>Third Normal Form </a:t>
                </a:r>
                <a:r>
                  <a:rPr lang="en-US" sz="1800" b="1" u="sng" dirty="0"/>
                  <a:t>and</a:t>
                </a:r>
                <a:r>
                  <a:rPr lang="en-US" sz="1800" dirty="0"/>
                  <a:t> for every non trivial dependency </a:t>
                </a:r>
                <a14:m>
                  <m:oMath xmlns:m="http://schemas.openxmlformats.org/officeDocument/2006/math">
                    <m:r>
                      <a:rPr lang="en-CA" sz="1800" b="0" i="1" dirty="0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CA" sz="1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sz="1800" dirty="0"/>
                  <a:t>,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1800" dirty="0"/>
                  <a:t> must be a super key of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800" dirty="0"/>
                  <a:t>.</a:t>
                </a:r>
              </a:p>
              <a:p>
                <a:pPr marL="76200" indent="0">
                  <a:buNone/>
                </a:pPr>
                <a:endParaRPr lang="en-US" sz="1800" dirty="0"/>
              </a:p>
              <a:p>
                <a:pPr marL="76200" indent="0">
                  <a:buNone/>
                </a:pPr>
                <a:r>
                  <a:rPr lang="en-US" sz="1800" b="1" dirty="0"/>
                  <a:t>decompose (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latin typeface="Cambria Math" panose="02040503050406030204" pitchFamily="18" charset="0"/>
                      </a:rPr>
                      <m:t>𝑹</m:t>
                    </m:r>
                  </m:oMath>
                </a14:m>
                <a:r>
                  <a:rPr lang="en-US" sz="1800" b="1" dirty="0"/>
                  <a:t>, </a:t>
                </a:r>
                <a14:m>
                  <m:oMath xmlns:m="http://schemas.openxmlformats.org/officeDocument/2006/math">
                    <m:r>
                      <a:rPr lang="en-US" sz="1800" b="1" i="1" dirty="0" smtClean="0"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US" sz="1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800" b="1" i="1" dirty="0" smtClean="0">
                        <a:latin typeface="Cambria Math" panose="02040503050406030204" pitchFamily="18" charset="0"/>
                      </a:rPr>
                      <m:t>𝒀</m:t>
                    </m:r>
                  </m:oMath>
                </a14:m>
                <a:r>
                  <a:rPr lang="en-US" sz="1800" b="1" dirty="0"/>
                  <a:t>):</a:t>
                </a:r>
              </a:p>
              <a:p>
                <a:pPr marL="533400" lvl="1" indent="0">
                  <a:buNone/>
                </a:pP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1800" dirty="0"/>
                  <a:t> (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1800" dirty="0"/>
                  <a:t>+)</a:t>
                </a:r>
              </a:p>
              <a:p>
                <a:pPr marL="533400" lvl="1" indent="0">
                  <a:buNone/>
                </a:pP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1800" dirty="0"/>
                  <a:t> (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800" dirty="0"/>
                  <a:t> - (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1800" dirty="0"/>
                  <a:t>+ -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US" sz="1800" dirty="0"/>
                  <a:t>))</a:t>
                </a:r>
              </a:p>
              <a:p>
                <a:pPr marL="533400" lvl="1" indent="0">
                  <a:buNone/>
                </a:pPr>
                <a:r>
                  <a:rPr lang="en-US" sz="1800" dirty="0"/>
                  <a:t>project FDs onto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1800" dirty="0"/>
                  <a:t> and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1800" dirty="0"/>
              </a:p>
              <a:p>
                <a:pPr marL="533400" lvl="1" indent="0">
                  <a:buNone/>
                </a:pPr>
                <a:r>
                  <a:rPr lang="en-US" sz="1800" dirty="0"/>
                  <a:t>recursively call decompose on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1800" dirty="0"/>
                  <a:t> and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1800" dirty="0"/>
                  <a:t> for BCNF violations</a:t>
                </a:r>
                <a:endParaRPr lang="en-CA" sz="1800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E432C79-25F2-4079-855F-FB671C721D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33667" y="1637651"/>
                <a:ext cx="8276665" cy="31122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662CC-57C9-4BEE-B007-EB0661B0E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8E3C9D9-14B5-42C4-90BA-530704F9C6A5}"/>
                  </a:ext>
                </a:extLst>
              </p14:cNvPr>
              <p14:cNvContentPartPr/>
              <p14:nvPr/>
            </p14:nvContentPartPr>
            <p14:xfrm>
              <a:off x="6114960" y="1452600"/>
              <a:ext cx="910080" cy="2671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8E3C9D9-14B5-42C4-90BA-530704F9C6A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05600" y="1443240"/>
                <a:ext cx="928800" cy="28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96898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ABC01-BD3A-4492-A5C8-7861E923A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1250" y="896112"/>
            <a:ext cx="6626474" cy="435600"/>
          </a:xfrm>
        </p:spPr>
        <p:txBody>
          <a:bodyPr/>
          <a:lstStyle/>
          <a:p>
            <a:r>
              <a:rPr lang="en-US" dirty="0"/>
              <a:t>Boyce-Codd Normal Form ( BCNF / 3.5NF )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32C79-25F2-4079-855F-FB671C721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3667" y="1637651"/>
            <a:ext cx="8276665" cy="3112200"/>
          </a:xfrm>
        </p:spPr>
        <p:txBody>
          <a:bodyPr/>
          <a:lstStyle/>
          <a:p>
            <a:pPr marL="76200" indent="0">
              <a:buNone/>
            </a:pPr>
            <a:r>
              <a:rPr lang="en-US" sz="1400" dirty="0"/>
              <a:t>Suppose we have a relation with attributes (movie, theatre, city) and FDs { theatre → city; movie, city → theatre}. The FD theatre → city violates BCNF, and applying the BCNF decomposition algorithm, we get two new relations:</a:t>
            </a:r>
          </a:p>
          <a:p>
            <a:pPr marL="76200" indent="0">
              <a:buNone/>
            </a:pPr>
            <a:r>
              <a:rPr lang="en-US" sz="1400" dirty="0"/>
              <a:t>R1 (theatre, city) with one FD: theatre → city</a:t>
            </a:r>
          </a:p>
          <a:p>
            <a:pPr marL="76200" indent="0">
              <a:buNone/>
            </a:pPr>
            <a:r>
              <a:rPr lang="en-US" sz="1400" dirty="0"/>
              <a:t>R2 (theatre, movie) with no FDs</a:t>
            </a:r>
          </a:p>
          <a:p>
            <a:pPr marL="76200" indent="0">
              <a:buNone/>
            </a:pPr>
            <a:r>
              <a:rPr lang="en-US" sz="1400" dirty="0"/>
              <a:t>Create small instances of R1 and R2 that satisfy their own FDs, but when natural-joined together, violate one of the original FDs.</a:t>
            </a:r>
            <a:endParaRPr lang="en-CA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662CC-57C9-4BEE-B007-EB0661B0E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D5E2E6EF-4F93-4A13-AF0C-AD7D63E6A312}"/>
                  </a:ext>
                </a:extLst>
              </p14:cNvPr>
              <p14:cNvContentPartPr/>
              <p14:nvPr/>
            </p14:nvContentPartPr>
            <p14:xfrm>
              <a:off x="928800" y="157320"/>
              <a:ext cx="8063280" cy="44150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D5E2E6EF-4F93-4A13-AF0C-AD7D63E6A31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9440" y="147960"/>
                <a:ext cx="8082000" cy="4433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93060793"/>
      </p:ext>
    </p:extLst>
  </p:cSld>
  <p:clrMapOvr>
    <a:masterClrMapping/>
  </p:clrMapOvr>
</p:sld>
</file>

<file path=ppt/theme/theme1.xml><?xml version="1.0" encoding="utf-8"?>
<a:theme xmlns:a="http://schemas.openxmlformats.org/drawingml/2006/main" name="Viola template">
  <a:themeElements>
    <a:clrScheme name="Custom 347">
      <a:dk1>
        <a:srgbClr val="000000"/>
      </a:dk1>
      <a:lt1>
        <a:srgbClr val="FFFFFF"/>
      </a:lt1>
      <a:dk2>
        <a:srgbClr val="8A8682"/>
      </a:dk2>
      <a:lt2>
        <a:srgbClr val="F0EEE9"/>
      </a:lt2>
      <a:accent1>
        <a:srgbClr val="FFCD00"/>
      </a:accent1>
      <a:accent2>
        <a:srgbClr val="F6921D"/>
      </a:accent2>
      <a:accent3>
        <a:srgbClr val="A7693A"/>
      </a:accent3>
      <a:accent4>
        <a:srgbClr val="D8D6D2"/>
      </a:accent4>
      <a:accent5>
        <a:srgbClr val="979593"/>
      </a:accent5>
      <a:accent6>
        <a:srgbClr val="6F6868"/>
      </a:accent6>
      <a:hlink>
        <a:srgbClr val="000000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978</Words>
  <Application>Microsoft Office PowerPoint</Application>
  <PresentationFormat>On-screen Show (16:9)</PresentationFormat>
  <Paragraphs>183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Quattrocento Sans</vt:lpstr>
      <vt:lpstr>Cambria Math</vt:lpstr>
      <vt:lpstr>Arial</vt:lpstr>
      <vt:lpstr>Lora</vt:lpstr>
      <vt:lpstr>Viola template</vt:lpstr>
      <vt:lpstr>CSCC43 Tutorial 10 2021 July 27</vt:lpstr>
      <vt:lpstr>Lossy Join Decomposition</vt:lpstr>
      <vt:lpstr>Lossy Join Decomposition</vt:lpstr>
      <vt:lpstr>Lossy Join Decomposition</vt:lpstr>
      <vt:lpstr>First Normal Form (1NF)</vt:lpstr>
      <vt:lpstr>Second Normal Form (2NF)</vt:lpstr>
      <vt:lpstr>Third Normal Form (3NF)</vt:lpstr>
      <vt:lpstr>Boyce-Codd Normal Form ( BCNF / 3.5NF )</vt:lpstr>
      <vt:lpstr>Boyce-Codd Normal Form ( BCNF / 3.5NF )</vt:lpstr>
      <vt:lpstr>Boyce-Codd Normal Form ( BCNF / 3.5NF )</vt:lpstr>
      <vt:lpstr>Boyce-Codd Normal Form ( BCNF / 3.5NF )</vt:lpstr>
      <vt:lpstr>Boyce-Codd Normal Form ( BCNF / 3.5NF )</vt:lpstr>
      <vt:lpstr>Boyce-Codd Normal Form ( BCNF / 3.5NF )</vt:lpstr>
      <vt:lpstr>Boyce-Codd Normal Form ( BCNF / 3.5NF )</vt:lpstr>
      <vt:lpstr>Boyce-Codd Normal Form ( BCNF / 3.5NF )</vt:lpstr>
      <vt:lpstr>Boyce-Codd Normal Form ( BCNF / 3.5NF )</vt:lpstr>
      <vt:lpstr>Boyce-Codd Normal Form ( BCNF / 3.5NF )</vt:lpstr>
      <vt:lpstr>Boyce-Codd Normal Form ( BCNF / 3.5NF )</vt:lpstr>
      <vt:lpstr>Boyce-Codd Normal Form ( BCNF / 3.5NF )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cp:lastModifiedBy>Charles Xu</cp:lastModifiedBy>
  <cp:revision>53</cp:revision>
  <dcterms:modified xsi:type="dcterms:W3CDTF">2021-07-27T21:10:40Z</dcterms:modified>
</cp:coreProperties>
</file>