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15"/>
  </p:notes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274" r:id="rId14"/>
  </p:sldIdLst>
  <p:sldSz cx="9144000" cy="5143500" type="screen16x9"/>
  <p:notesSz cx="6858000" cy="9144000"/>
  <p:embeddedFontLst>
    <p:embeddedFont>
      <p:font typeface="Lora" panose="020B0604020202020204" charset="0"/>
      <p:regular r:id="rId16"/>
      <p:bold r:id="rId17"/>
      <p:italic r:id="rId18"/>
      <p:boldItalic r:id="rId19"/>
    </p:embeddedFont>
    <p:embeddedFont>
      <p:font typeface="Quattrocento Sans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A5B2040-0373-4AB5-8C16-54180E59C3D7}">
  <a:tblStyle styleId="{DA5B2040-0373-4AB5-8C16-54180E59C3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D83C8C0-4F54-423C-8FE9-BE38F65F230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18T20:11:32.508"/>
    </inkml:context>
    <inkml:brush xml:id="br0">
      <inkml:brushProperty name="width" value="0.05292" units="cm"/>
      <inkml:brushProperty name="height" value="0.05292" units="cm"/>
      <inkml:brushProperty name="color" value="#C00000"/>
    </inkml:brush>
  </inkml:definitions>
  <inkml:trace contextRef="#ctx0" brushRef="#br0">6072 11695 0,'40'0'16,"-27"0"-16,0 0 0,67 39 16,-54-25-16,1-1 0,-1 0 0,159 66 15,-132-52-15,172 39 16,-185-53-16,13 14 0,238 52 15,-238-79-15,238 66 16,-252-66-16,186 27 16,-185-27-16,-14 0 0,54 13 0,118-13 15,-26 0 1,-26 0 0</inkml:trace>
  <inkml:trace contextRef="#ctx0" brushRef="#br0" timeOffset="3297.51">8043 10676 0,'-13'0'31,"0"26"-31,13-12 16,-13 39-16,13-27 0,0 0 15,0 1-15,0 39 16,0-26-16,0 39 16,0-52-16,13 92 15,0-106-15,14 27 16,-14-27-16,40-40 16,-40 27-16,27-39 15,-27 25-15,0-12 0,14-1 16,-14 27-16,0-13 0,0 13 15,0 0-15,1 27 16,-14-1-16,13 27 16,-13-26-16,13-14 0,0 26 15,-13-12-15,27-1 16,-14-12-16,14-1 16,-1-13-16,40 0 15,-26-13-15,-1-14 0,67-26 16,-53 27-16,66-54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45:16.9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11284 3744 0,'14'13'47,"-14"14"-47,0-14 16,0 13-16,0 67 16,0-53-16,-14 65 15,14-65-15,0 0 0,0 26 16,-13-40-16,13-12 0,0 25 15,0-12-15,0 12 16,13-39 0,-13-13-16</inkml:trace>
  <inkml:trace contextRef="#ctx0" brushRef="#br0" timeOffset="401.92">11271 3797 0,'13'-40'0,"1"27"0,-1-14 16,0 14-16,0 0 0,14 13 16,-14 0-16,14 13 15,-14 0-15,0-13 0,0 40 16,-13-27-16,13 14 0,-13 12 16,0-25-16,-13 52 15,13-40-15,0-12 0,-13 38 16,0-25-16,0-14 0,-14 40 15,14-40-15,-14 14 16,14-14-16,0 0 16,13 0-16,13-13 31,14 0-15,-1 14-16,27-1 15,-40 0-15,40 14 16,-40-14-16,1 26 15,-1-25-15,13 25 16,-26-25-16,14-1 16,-14 0-16</inkml:trace>
  <inkml:trace contextRef="#ctx0" brushRef="#br0" timeOffset="653.26">11681 4194 0,'0'39'31,"0"-25"-31,0 12 16,0-13-16,0 14 0,0 12 15,0-25-15,0 12 16,0-13-16,0 14 16,14-14-1,-14-26 1</inkml:trace>
  <inkml:trace contextRef="#ctx0" brushRef="#br0" timeOffset="959.04">12052 3823 0,'-13'-13'15,"13"0"1,-14 26 31,1 13-47,13-12 15</inkml:trace>
  <inkml:trace contextRef="#ctx0" brushRef="#br0" timeOffset="1108.63">12039 4008 0,'0'27'0,"-14"-14"16,14 0-16,-13-13 15,13 14-15,13-14 31,1 0-15</inkml:trace>
  <inkml:trace contextRef="#ctx0" brushRef="#br0" timeOffset="1367.95">12303 3903 0,'0'-14'0,"0"14"16,13-13-16,14 0 16,-14 13-16,0-13 0,27-1 15,-14 1-15,-12 13 0,39-13 16,-40 13-16,0 0 15,-26 13 1,13 0 0</inkml:trace>
  <inkml:trace contextRef="#ctx0" brushRef="#br0" timeOffset="1564.42">12343 3969 0,'-40'26'0,"27"-13"16,0 1-1,26-14 1,0 0-16,14 0 16,12 0-16,-26-14 0,40 1 15,-39 13-15,12 0 0,27-13 16,-40 13-16,0 0 16,1 0-1</inkml:trace>
  <inkml:trace contextRef="#ctx0" brushRef="#br0" timeOffset="16966.62">6906 6773 0,'-14'0'0,"1"-13"15,0 0-15,26 13 16,0 0-1,1 0-15,-1 0 0,27 0 16,-27 0-16,93-13 16,-80 13-16,40 0 15,-39-14-15,52 1 16,-53 13-16,1 0 0,13-13 16,-14 0-16,27 13 15,-40-13 1,0 13-16,-13-14 15</inkml:trace>
  <inkml:trace contextRef="#ctx0" brushRef="#br0" timeOffset="17699.52">7170 6324 0,'27'0'31,"12"0"-16,-12 0-15,65 0 16,-65 0-16,52-27 16,-52 27-16,26-13 15,-27 13-15,1 0 16,12-13-16,-12 13 16,-14-14-16,40 14 15,-40 0-15</inkml:trace>
  <inkml:trace contextRef="#ctx0" brushRef="#br0" timeOffset="20404.77">5477 5927 0,'-27'-27'0,"1"14"0,-40-13 15,53 26-15,-40 0 16,39 0-16,-78 13 16,26 26-1,-14 14-15,27 13 16,14 27 0,39-27-1,39 53 1,28-53-16,38-13 15,-25-39 1,-41-14-16,81-14 16,-94 1-16,53-27 15,-52 14-15,52-40 16,-66 39-16,14-26 16,-14 27-16,-13-14 0,0 14 15,-26-27-15,12 26 0,-39-52 16,27 66-16,-27-27 15,27 27-15,-1 0 0,-12-14 16,12 27-16,1 0 16,-1 0-16,14 0 0,-40 14 15,40-14-15,13 13 16</inkml:trace>
  <inkml:trace contextRef="#ctx0" brushRef="#br0" timeOffset="21062.91">6324 6125 0,'-67'0'0,"28"13"16,12 1-16,1 12 15,-14 53-15,27-52 16,-14 79-16,27-67 15,0 54 1,14-40-16,25 40 16,-25-67-16,52 27 15,-40-40-15,27 0 16,-40-13-16,67-26 16,-54 13-16,14-1 0,13-38 15,-27 25-15,27-26 16,-40 13-16,-13 1 0,14-27 15,-14 52-15,-14-39 0,-12-13 16,-1 40-16,-12-14 16,12 14-16,-52-1 15,66 27-15,-53 0 16,26 0-16,0 27 16,27-27-16,0 13 0,-1 0 15,1 0-15,13 1 0</inkml:trace>
  <inkml:trace contextRef="#ctx0" brushRef="#br0" timeOffset="23757.97">13904 4022 0,'-13'-14'15,"-1"1"1,1 26-16,13 1 16,13 92-16,-13-67 15,14 41-15,-14-41 16,13 1-16,0 66 15,-13-67-15,13 14 16,1-26-16,-14-14 0,26 27 16,-26-53-1</inkml:trace>
  <inkml:trace contextRef="#ctx0" brushRef="#br0" timeOffset="23995.4">13891 4141 0,'-14'-93'0,"28"186"0,-14-278 15,13 158-15,-13 14 0,26-40 16,-12 40-16,25 13 16,-12 13-16,12 27 15,-39-27-15,14 27 16,-14-14-16,0 27 16,0-13-16,-40 13 15,27-27-15,-14 0 16,14-12-16,0-1 0,-14-13 15,14 0-15,0 0 16,39-40 0</inkml:trace>
  <inkml:trace contextRef="#ctx0" brushRef="#br0" timeOffset="24307.57">14235 4008 0,'0'0'15,"-14"53"-15,1-39 0,13-1 16,-13 27-16,13-14 0,-13 14 16,26-1-1,13-25 1,1-14 0,13 0-1,-27-14-15,13 1 0,-26 0 16,0 0-16,0-14 15,0 1-15,-13-27 16,13 40-16,0-14 16,13-13-16,-13 27 0,13-26 15,1 12-15,-1 14 16,13-53-16,-12 52 16,-1-12-16,13-14 15,-26 27-15</inkml:trace>
  <inkml:trace contextRef="#ctx0" brushRef="#br0" timeOffset="24456.17">14446 3757 0,'40'-66'0,"-40"53"0,0-1 0,13 1 15,-13 0-15,0 26 16,0 0-16,13 14 16,-13-1-16,0-12 0,14 39 15,-14-27-15,0 27 16,0-27-16,13 1 0,-13-1 16,0 14-16,0-14 0,0 1 15,0-14-15,-13 14 16,13-14-16,-14-13 15</inkml:trace>
  <inkml:trace contextRef="#ctx0" brushRef="#br0" timeOffset="24827.86">14433 4061 0,'-26'-39'15,"39"-1"-15,0 27 0,0 0 16,27-27 0,-27 27-16,27-14 15,-14 14-15,40-27 16,-52 40-16,25-26 15,-25 13-15,-1 13 16,-26 0-16,-1 26 16,1-13-16,0 0 15,13 1 1,13 12-16,0-13 16,14 1-16,-14-1 0,0 0 15,27 0-15,-27 1 0,14-1 16,-14-13-16,13 26 15,1-13-15,-14 14 16,-13-14-16,-40 14 16,27-14-16,-40 13 15,40-26-15,-13 14 0,-1-14 16,14 0-16,-40-14 16,40-12-1,39-1 1,-13 14-16</inkml:trace>
  <inkml:trace contextRef="#ctx0" brushRef="#br0" timeOffset="25696.87">15438 3744 0,'-13'-13'0,"0"-1"16,13 28-1,-13 39 1,13 13-16,0-13 15,0-27-15,13 93 16,0-92-16,-13-14 16,13 40-16,-13-40 0,0 0 15,0 0-15,0-26 16,-13-40 0,0 27-16,0-27 15,0 26-15,-1-12 0,-25-54 16,25 53-16,1-12 15,0 25-15,13 1 0,-13-14 16,26 27 0,40 52-1,-27-25-15,27 39 16,-26-27-16,39 27 16,-26-13-16,-1-14 0,93 40 15,-92-39-15,79 26 16,-79-53-16,53 26 15,-80-26-15,53-26 16,-53 12-16,0 1 0,14-53 16,-27 40-16,0-1 15,0-26-15,-13 40 16,-1-27-16,1 14 0,-27-14 16,27 27-16,-13 0 15,13 13-15,-1 0 16,1 0-16,-66 26 15,65-13-15,-65 40 16,39-40-16,-13 27 16,27-13-16,0-14 0,-27 27 15,26-14-15,1-13 0,-1 0 0,-26 14 16,0 13 0,40-40-16,0 13 15,13 0-15</inkml:trace>
  <inkml:trace contextRef="#ctx0" brushRef="#br0" timeOffset="26418.94">17092 3916 0,'-40'-66'0,"27"52"0,-27-25 16,14 39-16,-27 0 15,13 13-15,-12 27 16,38-14-16,-12 14 15,26-14-15,-13-12 0,13 52 16,0-53-16,26 40 16,-13-40-16,1-13 15,65 13-15,-53-13 16,14-13-16,26-13 16</inkml:trace>
  <inkml:trace contextRef="#ctx0" brushRef="#br0" timeOffset="27066.89">17370 3850 0,'-40'-40'16,"1"27"-16,12 13 15,14 0-15,-27 13 16,14 13 0,26-12-16,-14-1 0,-12 40 15,26-27-15,0 14 16,13 0-16,0-27 16,1 0-16,12-13 0,1 0 15,-1 0-15,-13-13 0,27-14 16,-27 14-16,27-13 15,-27 13-15,0-14 16,14-13-16,-27 27 16,0 26-1,-13 1 1,13-1 0,13-13-16,0 0 15,0-13-15,0-14 16</inkml:trace>
  <inkml:trace contextRef="#ctx0" brushRef="#br0" timeOffset="27246.28">17542 3585 0,'0'-13'0,"0"0"0,0 26 16,0 0-16,0 53 16,-13-39-16,13 52 15,0-52-15,0 52 16,-14-53-16,14 27 15,0-26-15,-13-14 16,13 0-16,-26 0 16</inkml:trace>
  <inkml:trace contextRef="#ctx0" brushRef="#br0" timeOffset="27676.84">17343 3916 0,'27'-13'15,"13"-1"1,26-12 0,-27 13-16,-12-1 15,-14 14-15,40-13 16,-27 0-16,-12 13 0,25-13 16,-12 0-16,-14 13 0,0-14 15,-13 1-15,-13 13 16,-13 0-1,12 13-15,-12 1 16,13 12-16,-14 27 16,14-40-16,13 27 15,0-14-15,0-12 0,26 38 16,-12-52-16,-1 0 16,0 0-16,14 0 0,-1-13 15,-13 0-15,27-27 16,-14 27-1,-12 0 1,-1 26 0,-13 0-1,0 1-15,13-1 16,0-13 0,-13 13-1</inkml:trace>
  <inkml:trace contextRef="#ctx0" brushRef="#br0" timeOffset="28119.86">17952 3612 0,'0'-27'0,"-13"27"31,13 27-31,0-14 0,0 26 16,0-25-16,0 65 16,0-52-16,-13 92 15,13-53 1,26 13-1,-13-66 1,0-26-16,1 0 16,-1-14-16</inkml:trace>
  <inkml:trace contextRef="#ctx0" brushRef="#br0" timeOffset="28369.2">18098 3850 0,'-14'66'16,"1"-13"-16,13-27 15,13 14-15,-13-27 16,40 0 0,-27-13-16,40-39 15,-40 25-15,1-12 16,-14 0-16,0-1 16,-14-13-16,1 27 15,0 0-15,-14-14 16,1 27-16,13 0 15,0 14 1,52-28 0</inkml:trace>
  <inkml:trace contextRef="#ctx0" brushRef="#br0" timeOffset="28792.07">18428 3770 0,'-13'-13'16,"-13"40"-16,-14 12 15,27 27 1,-1-26 0,41 0-1,-14-40-15,40 13 16,-40-13-16,40-13 16,-40 0-16,1-1 0,25-25 15,-39 25-15,14-12 16,-14 13-1,0 26 1,26 53-16,-13 13 16,14 27-1,-14 0 1,0-27 0,-13-65-16,-26 105 0,12-93 15,-65 67-15,39-67 16,-79 27-1,80-40-15,-54 1 16,80-14-16,-27 0 0,-92-40 16,92 14-16,-39-54 15,66 54-15,-14-54 16,27 41-16,0-1 0,0-66 16</inkml:trace>
  <inkml:trace contextRef="#ctx0" brushRef="#br0" timeOffset="29865.3">13891 2222 0,'-14'-26'0,"1"13"0,0 13 0,-40 39 15,40-25 1,-27 92-16,27-54 16,-14 41-16,14-40 15,13 0-15,-13 0 0,13 53 16,0-93-16,13 53 0,0 13 15,14-52-15,-14-1 0,27 14 16,-14-27-16,1 0 0,-1-13 16</inkml:trace>
  <inkml:trace contextRef="#ctx0" brushRef="#br0" timeOffset="33007.46">14248 2778 0,'0'-13'0,"0"0"16,13-1-16,-13 28 31,0 25-15,0 28-16,0-15 15,0 15-15,-13 25 16,13-65-16,0 26 15,0-27-15,0-13 0,0 0 16,0 27 0,0-27-16,0 1 0,-13-14 15</inkml:trace>
  <inkml:trace contextRef="#ctx0" brushRef="#br0" timeOffset="33353.68">14288 2659 0,'0'0'16,"52"0"-16,-25 13 0,-14 1 16,0-14-16,1 13 0,12 0 15,-13 0-15,14 27 16,-27-27-16,0 27 15,0-27-15,-14 27 16,1-27-16,0 0 16,-13 0-16,-1 1 15,-13-1 1,27-13-16,-13 13 16,13-13-16,-1 0 0,1 0 15,0 0 1,0-13-1,26 13-15</inkml:trace>
  <inkml:trace contextRef="#ctx0" brushRef="#br0" timeOffset="33807.5">14592 2514 0,'13'-14'16,"13"14"-16,1 0 0,39 0 16,-39 0-1,25 0-15,-25-13 0,-1 13 16,1 0-16,-1 0 0,1 0 16,-14 0-16,13 13 15</inkml:trace>
  <inkml:trace contextRef="#ctx0" brushRef="#br0" timeOffset="33991.68">14817 2514 0,'-27'0'0,"54"0"0,-67 13 0,27-13 0,-14 13 16,14 0-16,0 0 0,13 1 16,0 25-16,0-12 15,0 13-15,0-27 0,0 0 16,0 13-16,0 14 15,0-13-15,-13 26 16,-1-40-16,14 0 0,-13 13 16,13-12-16</inkml:trace>
  <inkml:trace contextRef="#ctx0" brushRef="#br0" timeOffset="34136.85">14605 2977 0,'13'0'15,"0"0"-15,27-14 16,0 1-1,-14 0-15,14 0 16,-14-1-16,1 1 0,26-13 16,-27 13-16,14-27 15,-27 27-15</inkml:trace>
  <inkml:trace contextRef="#ctx0" brushRef="#br0" timeOffset="34324.36">15055 2580 0,'0'-14'0,"-13"41"31,13-1-31,-14 27 16,14-26-16,0-1 15,0 1-15,0-14 0,0 40 16,0-40-16,0 0 16,0 1-16,-13-14 15,13-14 1,-13-12-16</inkml:trace>
  <inkml:trace contextRef="#ctx0" brushRef="#br0" timeOffset="34537.87">15015 2566 0,'27'-39'0,"12"12"16,-26 27-16,40 14 16,-26-1-16,-14 0 0,14 27 15,-27-27-15,13 66 16,-13-65-16,0 12 15,-13 27-15,-14 0 16,14-40-16,-27 27 16,27-27-16,-27 0 15,27-26 1,26 13 0</inkml:trace>
  <inkml:trace contextRef="#ctx0" brushRef="#br0" timeOffset="34839.49">15505 2897 0,'13'13'31,"-13"1"-15,0 12-16,-27 14 16,14-14-1,0 1 1,0-14-1</inkml:trace>
  <inkml:trace contextRef="#ctx0" brushRef="#br0" timeOffset="35261.36">15796 2738 0,'-14'14'0,"14"39"16,0 0-1,0-1 1,14 1-16,-1 27 15,-13-54-15,0 27 16,13-40-16,-13 14 0,0 12 16,0-25-16</inkml:trace>
  <inkml:trace contextRef="#ctx0" brushRef="#br0" timeOffset="35501.92">15809 2858 0,'13'-40'0,"0"27"0,1-1 0,38-12 16,-38 26-16,-1 0 15,0 13-15,14 0 16,-27 1-16,0-1 0,-14 27 16,1-14-16,-13 14 15,12-27-15,-38 13 16,38-12-16,-25-14 15,25 0 1,28-14 0,-14 1-16,13 13 15</inkml:trace>
  <inkml:trace contextRef="#ctx0" brushRef="#br0" timeOffset="35943.39">16153 2990 0,'-13'-13'16,"-1"-1"-16,1-12 15,13-1-15,-26-39 16,26 27-16,-14-28 16,14 41-16,-13-80 15,13 80-15,0-54 16,0 67-16,0-27 15,0 27-15,13 66 16,1-26 0,12 65-1,-26-52-15,53 39 16,-40-52-16,27 12 16,-27-12-16,14-14 0,-14 0 0,27 1 15,-27-1-15,0-13 0,13-27 16,-12 27-16,-14-39 15,0 12-15,0-39 16,-14 40-16,-12-41 16,26 54-16,-26-40 15,26 40-15,-14 0 16,28 26-16,-14 0 16,13 0-16,13 27 15,-13-27-15,1 1 16</inkml:trace>
  <inkml:trace contextRef="#ctx0" brushRef="#br0" timeOffset="36545.08">16497 2738 0,'-13'0'0,"-14"0"16,-13 40 0,14 0-1,26 0 1,13-14-16,0 0 15,1-12-15,-1-14 0,13 13 16,-12-13-16,12 0 16,-13 0-16,14-13 15,-14-1-15,0 1 16,-13 0-16,0 0 16,13 13-16,-13-13 15,0-1 16,14 14-15,-14-13-16,13 0 16,0 0-16,-13-1 0,27 1 15,-27 0-15,13 0 16,0 13-16,-13-14 16,26 28-16,-12 12 15,-1-26-15,13 27 16,1-14-1,-1-13 1,-12 0 0,12 0-16,-13-27 0,-13 14 15,13 0-15,-13 0 16,-13-1 0,-13 14-1,13 14-15,-1-1 0,-12 27 16,26-27-16,0 13 15,0-12-15,0-1 16,0 13-16,26-13 16,-12-13-16,12 14 15,-13-14-15,14 0 16,26-14 0,-27 14-16</inkml:trace>
  <inkml:trace contextRef="#ctx0" brushRef="#br0" timeOffset="36743.36">17171 2963 0,'0'14'0,"0"12"16,-13 14-1,0-14 1,0-13-16,0 27 15,13-27-15,-14-13 0,1 27 16,0-27-16,13 13 16</inkml:trace>
  <inkml:trace contextRef="#ctx0" brushRef="#br0" timeOffset="37363.04">17436 2686 0,'-26'-14'0,"-1"14"15,1 14-15,-14 25 16,27-26-16,0 27 16,-1-13-16,14-14 0,0 13 15,14 14-15,-1-27 0,26 14 16,-25-27-16,52 13 15,-53-13-15,66-27 16,-39 14 0</inkml:trace>
  <inkml:trace contextRef="#ctx0" brushRef="#br0" timeOffset="37593.42">17634 2831 0,'-26'40'0,"0"-14"15,12-13-15,14 1 16,0-1-1,27 0-15,12-26 16,1-14 0,-13-12-1,-27 12 1,0 14-16,-40-40 0,27 53 16,-14-26-16,14 26 0,0-14 15,-27 1 1,27 13-16,0 0 0</inkml:trace>
  <inkml:trace contextRef="#ctx0" brushRef="#br0" timeOffset="37810.83">17767 2461 0,'0'13'16,"-13"0"-16,-1 53 15,1 27 1,13-27 0,-13-40-16,13 27 15,0-26-15,26 52 16,-12-79-16,-1 13 16,0-26-16,0 0 15,-13 0-15</inkml:trace>
  <inkml:trace contextRef="#ctx0" brushRef="#br0" timeOffset="38013.58">17806 2818 0,'0'13'16,"14"0"-16,-14 1 0,13-1 15,0 0-15,0-13 0,14 13 16,-14-13-16,27-26 16,-27 26-16,27-27 15,-27 14-15,-13 0 16,0 0-16,-27-27 15,14 27-15,-13 13 16,13-14-16,-1 1 16,1 13-1,0 0-15</inkml:trace>
  <inkml:trace contextRef="#ctx0" brushRef="#br0" timeOffset="38220.21">18045 2831 0,'13'27'0,"-13"-14"0,13 0 16,-13 0-16,13-13 0,14 13 15,-14-13-15,27-26 16,-27 13-16,0 0 16,0-1-16,1 1 15,-14 0-15,13 26 16,0 0-1,-13 1-15</inkml:trace>
  <inkml:trace contextRef="#ctx0" brushRef="#br0" timeOffset="38385.75">18243 2858 0,'13'26'0,"0"-13"0,-13 0 31,0-26-31,0 0 16,0-27-1,0 27-15,0 0 0,0-40 16,14 26-16,-1 1 15,0 26-15,14-13 16,-14 0-16,0 13 16,0 0-16,14 13 0,-14 0 0,0 0 15</inkml:trace>
  <inkml:trace contextRef="#ctx0" brushRef="#br0" timeOffset="38574.68">18627 2990 0,'0'26'0,"0"-13"0,0 1 15,0 12-15,-14 1 16,1-14-16,13 0 16,-26 0-1,-14-13 1</inkml:trace>
  <inkml:trace contextRef="#ctx0" brushRef="#br0" timeOffset="39602.71">19050 2672 0,'-26'0'0,"-14"-13"16,27 13-16,-14 0 16,14 0-16,26 13 31,27 14-16,-27-14-15,40 13 16,0 14 0,-13 13-1,-40-13-15,-14-1 16,-25-12 0,25-27-16,-12 13 15,13-13-15,-14 13 0,-12-26 16,25 0-16,-12-14 15,26 14-15,0-13 0,0-1 16</inkml:trace>
  <inkml:trace contextRef="#ctx0" brushRef="#br0" timeOffset="39842.81">19341 2408 0,'0'-14'0,"13"14"16,27 0-1,26 0 1,-39 0-16,52-13 0,-66 13 16,67 0-1,-67 0-15,13 0 0,1 0 16,-1 0-16,-13 0 15</inkml:trace>
  <inkml:trace contextRef="#ctx0" brushRef="#br0" timeOffset="40036.28">19632 2421 0,'-40'0'0,"27"13"0,0-13 15,-14 40-15,14-27 16,13 0-16,-13 27 15,13-14-15,-13 41 16,13-41-16,0 40 16,0-39-16,0 26 15,0-40-15,-13 13 16,-1-12-16,1-1 16</inkml:trace>
  <inkml:trace contextRef="#ctx0" brushRef="#br0" timeOffset="40224.78">19341 2897 0,'-13'0'0,"26"0"31,14 0-31,12 0 16,41-13-16,-54 13 16,27-13-16,13 0 15,-53-1-15,53 1 16,-52 13-16,12-13 15,-13 13 1</inkml:trace>
  <inkml:trace contextRef="#ctx0" brushRef="#br0" timeOffset="40903.25">19963 2514 0,'-13'-14'16,"13"1"-16,0 0 16,0 26-1,-14 0-15,1 53 16,13-52-16,-13 12 0,13 27 15,-13-26-15,-1 25 16,14-25-16,-13 39 16,13-39-16,-13-1 15,13-13-15,0 0 0</inkml:trace>
  <inkml:trace contextRef="#ctx0" brushRef="#br0" timeOffset="41271.86">19883 2408 0,'14'13'0,"-1"0"0,27 14 16,12 12 0,-38-25-16,52 38 15,-53-25-15,14-1 16,-14 1-16,0-14 0,-13 53 16,0-53-16,-40 54 15,27-41-15,-40 14 16,27-27-16,-14 13 15,14-26-15,-27 27 16,39-27-16,1 0 16,26 0-1,1 0 1</inkml:trace>
  <inkml:trace contextRef="#ctx0" brushRef="#br0" timeOffset="41489.01">20386 2910 0,'13'14'0,"14"12"0,-27 27 16,0-40-16,13 14 16,-26-1-1,-14 14-15,27-27 16,-26 14-16,13-14 15,-27 13 1,27-26-16,-14 13 16</inkml:trace>
  <inkml:trace contextRef="#ctx0" brushRef="#br0" timeOffset="42049.25">20796 2844 0,'0'-13'0,"0"26"0,0-13 31,-13 40-15,13-14-16,0 1 0,-13 52 15,13-39-15,-13 13 16,13-27-16,0 1 0,-14 26 16,14-27-16,0-13 0,-13 27 15,13-27-15,-13-26 16,0-40 0</inkml:trace>
  <inkml:trace contextRef="#ctx0" brushRef="#br0" timeOffset="42241.09">20690 3043 0,'14'-53'0,"-1"26"0,13-39 16,-12 40-16,-1 13 0,40-40 16,-27 39-16,1 1 15,-14 13-15,0 0 0,40 40 16,-53-27-16,0 0 16,0 14-16,-13-1 15,13-13-15,-27 40 16,14-39-16,0 12 15,0-13-15,-1-13 16,1 0-16,13-26 16</inkml:trace>
  <inkml:trace contextRef="#ctx0" brushRef="#br0" timeOffset="42599.99">21074 2897 0,'13'13'0,"-26"-13"15,13 14-15,-13-1 16,0-13-16,13 13 16,-14-13-16,1-26 15,13-14 1,0 27-16,0-14 16,13-12-16,1 25 15,12-12-15,-13-1 0,27 1 16,-27 13-16,14 13 15,-14 0-15,0 0 16,-13-13-16,27 39 16,-14-13-16,-13 14 15,0-14-15,0 0 0,0 27 16,0-27-16,-13 27 16,13-27-1,0 0-15,13-13 31,-13-13-15</inkml:trace>
  <inkml:trace contextRef="#ctx0" brushRef="#br0" timeOffset="42869.67">21458 2738 0,'-14'-13'0,"1"0"0,-26 26 15,-1 14 1,13 12 0,14 14-1,13-26 1,13 12-16,1-39 0,39 14 15,-40-14-15,0 0 16,0 0-16,27-14 16</inkml:trace>
  <inkml:trace contextRef="#ctx0" brushRef="#br0" timeOffset="43127.98">21590 2844 0,'13'-13'0,"0"13"0,14-13 16,-1-27-1,1 27 1,-14 0-16,-13-14 16,13 27-16,-13-13 0,-26-13 15,13 12-15,-14 14 16,1 27-16,-1-27 0,1 26 16,13 1-16,-1-14 0,1 27 15,0-27-15,13 13 0,13 14 16,-13-14-1,66-12-15,-53-14 16,27 0-16,0-14 16,-14 14-16,27-26 15</inkml:trace>
  <inkml:trace contextRef="#ctx0" brushRef="#br0" timeOffset="43384.44">21974 2434 0,'-14'-26'0,"14"12"16,0 1-16,27 40 16,-14-14-16,27 53 15,-27-39-15,27 78 16,-14 14 0,-26-79-16,0 13 15,-13 13-15,0-26 0,-27 39 16,27-52-16,-14 12 15,1-25-15,13-1 16,-27 0 0,14-26-16,12 0 0,-25-14 15</inkml:trace>
  <inkml:trace contextRef="#ctx0" brushRef="#br0" timeOffset="52980.21">13507 2619 0,'13'-13'16,"-13"-13"15,-13 26-15,0-14-16,0 14 15,-1 0-15,-25 0 16,25-13-16,-25 13 16,25 0-16,-25 0 15,26 0-15,-14 0 0,-26 0 16,13 13-16,-12-13 16,38 14-16,-12-14 0,-40 13 15,53 0-15,-40 0 16,39-13-16,-52 27 15,40-27-15,-14 13 16,27 0-16,-40 1 16,40-1-16,-67 13 15,67-13-15,-40 14 16,40-27-16,-14 13 0,-12 14 16,26-14-16,-14 0 0,1 0 15,-1 14-15,1-14 16,12 0-16,-25 14 15,26-14-15,-40 27 16,39-27-16,1 0 0,-13 13 16,13-12-16,-14 12 15,14-13-15,-14 27 16,14-27-16,-13 14 16,12-14-16,1 0 0,-13 40 15,-1-26 1,14-14-16,-13 27 15,12-27-15,14 0 0,-26 27 16,13-27 0,-14 40-16,27-40 15,-26 27-15,13-27 16,-1 27-16,1-27 16,0 0-16,13 0 15,-13 1-15,13-1 0,-14 13 16,1-13-16,13 1 15,0-1-15,-13-13 0,13 13 16,0 0 0,-13-13-1,13-13 32,0 0-31,0 0-1,0-1-15,0 1 0,0 0 16</inkml:trace>
  <inkml:trace contextRef="#ctx0" brushRef="#br0" timeOffset="53349.21">11761 3559 0,'-13'-14'15,"13"28"1,0-1 0,-14 13-1,14 1-15,0 12 16,0-25 0,0 25-16,0 1 15,0 13 1,14-13-1,-14-27 1,0 0-16,13 0 16,0-13-1,13-13 1,-12 13-16,25-13 16,-39 0-16,14 13 0,12-27 15,-13 27-15,0-13 16,14 0-1</inkml:trace>
  <inkml:trace contextRef="#ctx0" brushRef="#br0" timeOffset="54719.54">11073 5252 0,'0'-13'0,"0"39"31,0 40-15,-13-39-16,13 39 15,0-26-15,-14-1 0,14 27 16,-13-26-16,13 13 16,-13-26-16,0 39 15,13-53-15,-14-13 16,1-53-1</inkml:trace>
  <inkml:trace contextRef="#ctx0" brushRef="#br0" timeOffset="55054.99">10967 5622 0,'-13'-132'0,"26"66"0,13-27 16,1 40 0,-1 27-16,27-27 0,-40 40 15,1 13-15,25-13 16,-12 52-1,-27-12-15,-13 26 16,-1-27-16,-25 54 16,12-54-16,-26 40 15,14-26 1,12-14-16,14-13 16,0 1-16,39-14 31,1 13-16,-14-13-15,13 13 0,14 0 16,-27 1-16,27 25 16,-27-25-16,14 25 15,-14-39-15,0 40 16,0-27 0</inkml:trace>
  <inkml:trace contextRef="#ctx0" brushRef="#br0" timeOffset="55329.4">11404 5596 0,'0'13'16,"0"0"-16,0 14 15,0-1-15,0 1 0,-27 26 16,27-27-16,-13 1 16,13-1-16,-13 1 15,13-14-15,0 0 0,-14 0 16</inkml:trace>
  <inkml:trace contextRef="#ctx0" brushRef="#br0" timeOffset="55745.54">12012 5067 0,'-26'0'0,"-1"26"15,14 1-15,-14 52 0,1-39 16,13 13-16,-14 66 0,14-53 16,-13 106-16,26-53 15,26 26 1,1-92-1,-14-39-15,53 25 16,-40-39-16,1 0 16,13-13-16</inkml:trace>
  <inkml:trace contextRef="#ctx0" brushRef="#br0" timeOffset="56080.64">12158 5675 0,'0'-13'0,"-14"0"0,14 39 15,-13 40 1,13 27 0,0-66-16,-13 39 15,13-27-15,0-25 0,0 52 16,0-53-16,13 40 16,-13-40-1,0-39 1,0 12-16,0-25 15</inkml:trace>
  <inkml:trace contextRef="#ctx0" brushRef="#br0" timeOffset="56274.85">12184 5689 0,'13'-40'0,"1"27"0,12-14 16,-13 14-16,0 13 0,1 0 16,-1 13-16,0 40 15,-13-40 1,-40 67-16,27-54 15,0-13-15,-13 27 16,12-27-16,1-13 16,13-13-1,0 0-15,0 0 16,0-1-16</inkml:trace>
  <inkml:trace contextRef="#ctx0" brushRef="#br0" timeOffset="56520.98">12409 5398 0,'0'-14'0,"26"1"15,-12 13-15,12-13 0,27 0 16,-27 13-16,41-14 15,-41 14 1,27-13-16,-40 13 16,0 0-16</inkml:trace>
  <inkml:trace contextRef="#ctx0" brushRef="#br0" timeOffset="56702.53">12674 5331 0,'-14'14'0,"-12"12"16,13 27 0,-14 13-1,14-13-15,13-27 0,-13 27 16,13-26-16,-14-14 16,1 53-16,0-39 15,13-14-15,-13-13 0,13 13 16,-13-13-16</inkml:trace>
  <inkml:trace contextRef="#ctx0" brushRef="#br0" timeOffset="56840.16">12475 5781 0,'-13'0'0,"26"0"31,0-13-15,14 13-16,-14 0 0,40-27 16,-40 27-16,40-26 15,-40 13-15,14-14 16,-14 14-16,0 0 15,0 0-15</inkml:trace>
  <inkml:trace contextRef="#ctx0" brushRef="#br0" timeOffset="57052.14">12793 5424 0,'-14'-13'0,"14"26"15,0 53 1,0-53-16,-13 53 15,13-39-15,0-1 0,0 27 16,0-26-16,0 52 16,0-66-16,0 14 15,0-14 1,0-26-16,-13 0 16,13-14-16,0 14 0,-13-40 15</inkml:trace>
  <inkml:trace contextRef="#ctx0" brushRef="#br0" timeOffset="57257.28">12766 5384 0,'27'-13'0,"12"0"15,14 39-15,-26 27 16,-27 13 0,0-39-1,0-1-15,-14 54 16,1-67-16,13 0 0,-26 27 15,13-40-15,-1 13 0,1 0 16,0-13 0</inkml:trace>
  <inkml:trace contextRef="#ctx0" brushRef="#br0" timeOffset="57509.31">13057 5715 0,'13'13'0,"1"14"16,-1-27-16,-13 53 15,0-40 1,0 13-16,0-12 0,-13 38 15,-1-38-15,1-1 16,13 0-16,-13-13 16,13 13-16,-13-13 15</inkml:trace>
  <inkml:trace contextRef="#ctx0" brushRef="#br0" timeOffset="57977.74">13242 5662 0,'0'13'0,"0"1"15,14 78-15,-14-65 16,0 39-16,0-40 16,13 67-16,-13-54 15,0 1-15,0-13 16,0 26-16,13-53 15,-13-14 1</inkml:trace>
  <inkml:trace contextRef="#ctx0" brushRef="#br0" timeOffset="58204.6">13401 5583 0,'40'0'0,"-27"26"16,-13 27 0,-13 13-16,-14-26 15,14-27-15,0 27 16,0-27-16,-14-13 16,14 13-16,-13 1 0,12-14 15,14-14 1,0 1-16,14 13 0</inkml:trace>
  <inkml:trace contextRef="#ctx0" brushRef="#br0" timeOffset="58632.36">13573 5834 0,'0'13'0,"0"-26"16,13 26-16,-13-39 15,0-1 1,0 14-16,0-13 15,0-54-15,14-65 16,-14 79 0,0 26-16,13-39 15,-13 52-15,0 1 16,0 12-16,13 28 16,-13-1-16,13 27 15,-13-14-15,0 1 0,27 52 16,-27-53-16,13 27 15,0-40-15,0 14 0,14 13 16,-27-27-16,13-13 16,0-13-16,1-27 15,-1 13-15,-13-12 16,0 12-16,0 14 16,0-66-16,-13 39 15,13-13-15,0 40 16,0 0-16,-14-1 0,14-12 15,0 39-15,0 14 16,0-14 0,0 13-16,14 41 15</inkml:trace>
  <inkml:trace contextRef="#ctx0" brushRef="#br0" timeOffset="59559.91">13996 5556 0,'-26'-26'0,"13"26"0,0 13 16,-14 0-1,27 14 1,-13-27-16,13 39 15,-13-39-15,13 14 0,0 12 16,0-13 0,13 14-1,-13-14-15,13 0 16,-13 0-16,13-26 16,1 0-1,-1 0-15,0-27 16,-13 27-16,13 0 0,0-40 15,-13 39 1,14-25-16,-14 26 16,13 26-1,0 13 1,-13-13-16,13 40 16,-13-39-16,14 12 15,-14-13-15,13 14 16,-13-14-16,13-13 15,0-13 1,-13-40 0,14 40-16,-14-1 15,0 1-15,0 0 0,13 13 16,0 13 0,0 14-1,-13-14-15,13 27 16,1-27-16,-14 0 0,13 0 15,-13-26 17,0-13-17,0 12 1,13-52 0,0 53-16,1-14 0,-1 14 15,27-13-15,-27 26 16,0 0-1,0 0-15,0 13 0,1-13 32,-14 13-17,13-26 1,-26 13 0,13-13-16,-14 13 15,1 13 1,0 0-16,13 0 0,-26 40 15,26-26-15,0 13 16,0-27-16,13 26 16,0-25-16,27-1 15,-27 0-15,27-13 16,-14-13-16,27 0 16,-40-1-16,14 14 15</inkml:trace>
  <inkml:trace contextRef="#ctx0" brushRef="#br0" timeOffset="59707.55">14711 5781 0,'-13'0'15,"26"0"1</inkml:trace>
  <inkml:trace contextRef="#ctx0" brushRef="#br0" timeOffset="59823.25">14843 5847 0,'0'0'15,"-13"14"-15</inkml:trace>
  <inkml:trace contextRef="#ctx0" brushRef="#br0" timeOffset="59970.94">15068 5861 0,'0'0'16,"13"0"-16,0 0 31,1 0-16</inkml:trace>
  <inkml:trace contextRef="#ctx0" brushRef="#br0" timeOffset="60467.61">15372 5186 0,'-13'-53'0,"26"66"15,1 53 1,-1-39-16,26 105 16,-25-92-16,12 132 15,-26-119-15,0 79 16,-13-26-16,0-53 16,-14 92-16,-12-52 15,-1-54 1,13-52-1,14-13-15</inkml:trace>
  <inkml:trace contextRef="#ctx0" brushRef="#br0" timeOffset="61028.34">16073 5530 0,'-13'-13'16,"0"13"-1,13 13 1</inkml:trace>
  <inkml:trace contextRef="#ctx0" brushRef="#br0" timeOffset="61181.52">16021 5662 0,'-27'27'0,"54"-54"0,-67 67 16,40-27-16,0 0 15,-13-13-15,26 13 16,13-26 0,-12 13-16,-1-13 15,13 0-15</inkml:trace>
  <inkml:trace contextRef="#ctx0" brushRef="#br0" timeOffset="61393.64">16444 5556 0,'13'0'0,"14"0"0,-14-13 15,13 13-15,14-13 16,-27 13-16,14-13 0,12 13 16,-12-14-16,-1 14 15,-13 0-15</inkml:trace>
  <inkml:trace contextRef="#ctx0" brushRef="#br0" timeOffset="61561.77">16589 5596 0,'-66'40'16,"66"-27"-16,13-13 16,27 0-1,-13 0-15,12-13 16,-12-1-16,12 14 16,-12 0-16,26-13 15,-40 13-15</inkml:trace>
  <inkml:trace contextRef="#ctx0" brushRef="#br0" timeOffset="62087.56">17396 5622 0,'-13'0'15,"13"14"1,-13 12-16,0 53 16,13-39-16,-14 26 15,1 40 1,0-13-16,0-27 16,13-26-1,0-67 16,0 14-31,0-14 0</inkml:trace>
  <inkml:trace contextRef="#ctx0" brushRef="#br0" timeOffset="62302.67">17291 5927 0,'13'-119'0,"26"13"15,1 13 1,26 14 0,-13 52-16,0 27 15,0 27 1,-40 12-1,-26 28 1,-13-14-16,-14-14 16,0-12-1,27-27 1,39-14 0,14-25-1</inkml:trace>
  <inkml:trace contextRef="#ctx0" brushRef="#br0" timeOffset="62585.91">17820 5636 0,'-40'66'0,"27"-40"0,0 1 16,-1-14-16,-12 13 16,26-12-16,-13-1 15,26-13 1,0-13-1,14-14-15,-14 14 16,0-27 0,0 27-16,0-53 15,-13 53-15,14-27 16,-14 13-16,13 14 0,13-26 16,-12 25-16,-1-12 0,27-14 15,-27 14-15,13-1 16,-13 14-16,27-13 15</inkml:trace>
  <inkml:trace contextRef="#ctx0" brushRef="#br0" timeOffset="62775.63">18111 5278 0,'39'-13'0,"-25"13"16,-14 13 0,26 27-1,-13 0-15,-13 13 16,14 0-1,-28 26 1,-12-26 0,-14 0-16,14-27 15,-1-12 1</inkml:trace>
  <inkml:trace contextRef="#ctx0" brushRef="#br0" timeOffset="63167.47">18124 5530 0,'53'-40'0,"-13"14"15,-27 12-15,40-12 16,-27 13-16,1 13 16,-41 0-1,-25 26 1,12-13-1,14 1 1,39 12 0,-12-26-1,39 27-15,-40-14 16,40 13 0,-14 14-16,-25-14 15,-41 14 1,-12 0-1,-1-27 1,27-13-16,-14 0 0,1 13 16,12-13-16,1 0 0,0-13 0,0-13 15,13 12 1,26-39-16,1 27 16</inkml:trace>
  <inkml:trace contextRef="#ctx0" brushRef="#br0" timeOffset="63888.71">17701 5636 0,'-14'-14'0,"-12"14"31,-14 14-15,40-1-16,-13 13 16,0-12-16,13-1 0,0 13 15,0 1 1,26-14-16,-13 0 15,14-26 1,13-14 0,-14-12-1,-13 26-15,1-1 16,-14 1-16,0 0 0,0 0 16,-14 26-1,14 13 1,0-12-16,0-1 15,0 13-15,0-13 16,14 14-16,-14-14 16,13-13-1,0-13-15</inkml:trace>
  <inkml:trace contextRef="#ctx0" brushRef="#br0" timeOffset="64214.85">17833 5675 0,'-27'14'16,"27"12"-16,-13 0 16,13 1-1,0-14 16,0-26 1,27-27-17,-27 27-15,26-40 0,-26 27 16,40-27 0,-27 26-16,27 1 15,-27-1-15,27 1 0,-27 26 16,0-13-16,40-1 15,-40 14-15</inkml:trace>
  <inkml:trace contextRef="#ctx0" brushRef="#br0" timeOffset="65219.59">19050 5490 0,'0'0'16,"0"27"0,-13-1-16,0 14 15,13-14-15,-14 1 0,1 26 16,13-40-16,-13 13 0,13-13 15,-13 27-15,13-27 16,0 1-16,0-28 16,0-25-1,0 12-15,0-12 16,0 12-16,0 1 16,0-1-16,0-52 15,0 52-15,0 14 0,0-53 16,0 53-16,13 13 15,0 0-15,14 26 16,-1-13-16,-13 14 0,27 39 16,-14-40-16,-12 14 0,65 53 15,-66-67-15,53 27 16,-39-40-16,39 40 16,0-39-1,0-41 1,-26-26-1,-14 0 1,-26 27-16,27-40 16,-14-1-16,0 15 15,1 25-15,-14 1 0,13 12 0,0-25 16,-13 26-16,0-1 16,-13 28-16,0-1 15,-1 0-15,-39 53 16,27-53-16,-53 67 15,39-67-15,-66 80 16,66-80-16,-65 66 16,65-66-16,-26 27 15,26-27-15,-26 27 16,13-14 0,40-26-1,26-13 1,13 0-16,1 0 0,26-14 15</inkml:trace>
  <inkml:trace contextRef="#ctx0" brushRef="#br0" timeOffset="65897.17">20571 5689 0,'-13'-40'0,"0"27"16,-14-40-16,14 39 15,-13 1-15,-1 0 16,14 0-16,-27 13 16,27 0-16,-13 0 0,-27 39 15,26-12 1,27-1-16,-13 27 15,13-39-15,13 12 0,1 14 16,12-40-16,-13 13 0,40 0 16,-40-13-16,14 0 15,13 0-15,-14-13 0,-13 0 16</inkml:trace>
  <inkml:trace contextRef="#ctx0" brushRef="#br0" timeOffset="66253.47">20664 5543 0,'-13'-13'0,"0"13"16,-14 13-1,27 0-15,-26 14 16,26-1-16,0-13 0,-14 54 16,14-54-16,0 13 15,14 1-15,-1-14 16,-13 0-16,13-13 15,27-40 1,-27 27-16,0-13 16,-13-1-16,0 1 15,13-1 1,-13 41 15,0 12-31,0 14 16,0-14-1,14 1-15,-1-1 16,-13-13-16,13-13 16,0-13-16</inkml:trace>
  <inkml:trace contextRef="#ctx0" brushRef="#br0" timeOffset="66459.42">20823 5371 0,'-14'0'16,"14"13"-16,-13 53 15,0-39-15,13 26 16,-13-27-16,13 1 0,-13-1 16,-1 54-16,14-54 15,0 14-15,-13-14 0,13-13 16</inkml:trace>
  <inkml:trace contextRef="#ctx0" brushRef="#br0" timeOffset="66871.6">20704 5622 0,'13'-26'16,"13"-1"-16,14 1 15,-27 26-15,27-26 16,-27 26-16,14-14 15,26 1-15,-40 0 16,40 0-16,-40 13 16,0 0-16,-26 0 15,0 13 1,-14 0 0,14 14-16,13-14 0,-26 40 15,26-40-15,-14 27 16,14-27-16,0 0 0,27 40 15,-14-40 1,0-13-16,0 0 0,27-13 16,-27 13-16,1-13 0,-1-14 15,0 14-15,0-13 16,-13 12-16,14 1 0,-14 26 47,0 1-47,13-1 0,0 0 15,0 0 1,0-13-16,14-13 16</inkml:trace>
  <inkml:trace contextRef="#ctx0" brushRef="#br0" timeOffset="67057.1">21312 5331 0,'-13'14'0,"0"-1"16,-1 53-16,14-40 16,-13 27-16,13-26 0,-13 12 15,13-12-15,0 26 16,0-40-16,13 27 16,14-40-1</inkml:trace>
  <inkml:trace contextRef="#ctx0" brushRef="#br0" timeOffset="67333.98">21378 5609 0,'0'13'0,"-13"14"15,13-14-15,0 14 16,27 12 0,-14-26-16,13 1 15,-13-14-15,27-27 16,-27 14-16,-13 0 15,14-14-15,-14 14 16,0-13-16,0 12 0,-14-12 16,14-1-16,-13 27 15,13-13-15,-13 0 0,0 0 16,13 0-16,-14 13 16,1 0 15,0 0-16</inkml:trace>
  <inkml:trace contextRef="#ctx0" brushRef="#br0" timeOffset="67875.07">21683 5517 0,'-14'-14'0,"1"1"16,0 13-16,-27 27 0,27-14 16,13 13-16,0-13 15,0 27 1,13-27-16,14 27 15,-14-40-15,27 13 16,-27-13-16,13-13 16,-12 0-16,-14 0 15,13-1-15,-13 1 0,0-13 16,-13 12-16,13 14 16,0 14-1,-14 39 1,14-40-16,0 40 15,0-14-15,14 28 0,-14-14 16,0-14-16,0-12 0,-14 92 16,1-80-16,0 1 0,0 0 15,-40 39-15,26-52 16,1 12-16,-14-12 0,-26 12 16,39-25-16,-12-1 0,-14 0 15,40-13-15,-27-13 0,0-40 16,27 13-16,13-13 15,0 27-15,0-1 0,26-105 16,-12 92-16,12-26 16,-13 27-16</inkml:trace>
  <inkml:trace contextRef="#ctx0" brushRef="#br0" timeOffset="74240.47">11298 6760 0,'-14'0'16,"14"-13"-16,-13 13 16,13 26-1,-13 1-15,13 39 0,0-40 16,0 14-16,0-13 0,0 52 16,0-53-16,0 1 0,0 39 15,-13 0-15,0 27 16,13-67-16,0 27 15,-14-40 1,14-39 0,0 13-16</inkml:trace>
  <inkml:trace contextRef="#ctx0" brushRef="#br0" timeOffset="74623.42">11245 6800 0,'13'-53'0,"0"26"0,14 1 15,-14 13-15,0 0 0,27-1 16,-14 28 0,-12 12-1,-14 0-15,13-12 0,-13-1 0,-13 66 16,-1-52-16,-12 26 16,13-27-16,-1-13 0,-12 53 15,13-52-15,-14 12 16,14-13-16,0 1 15,26-14 1,0-14 0,0 14-16,1 0 0,-1 0 15,27 14-15,-14-1 16,-13 0-16,27 27 16,-27-27-16,0 13 0,14 14 15,-27-13-15,13-1 0,0 0 0,1 14 16,-14-27-16,13 40 15,-13-39-15,0-28 32</inkml:trace>
  <inkml:trace contextRef="#ctx0" brushRef="#br0" timeOffset="74936.38">11655 7117 0,'13'-13'16,"0"13"0,1 13-1,12 14-15,-13 26 16,-13 0 0,-13 13-1,13-53-15,-13 27 16,0-14-16,13-13 0,0 14 15,0-14-15,13 13 16,0-26 0,0 0-1,14-13-15,-14 13 16,0 0-16,-13-13 0,27-13 16,-14 12-16,0-12 15,-13 13-15</inkml:trace>
  <inkml:trace contextRef="#ctx0" brushRef="#br0" timeOffset="75156.48">12025 6906 0,'0'-14'0,"0"28"62,-13 12-46,13-13-16</inkml:trace>
  <inkml:trace contextRef="#ctx0" brushRef="#br0" timeOffset="75291.73">12012 7091 0,'0'26'0,"-13"-12"16,0-1-1,26-13 1</inkml:trace>
  <inkml:trace contextRef="#ctx0" brushRef="#br0" timeOffset="75549.9">12409 6879 0,'13'0'15,"14"0"1,-14 0-16,66 0 16,-26-13-1,-26 13-15,26 0 0,-40 0 16,0 0-16,13 0 16,-26 13-16,-13-13 0</inkml:trace>
  <inkml:trace contextRef="#ctx0" brushRef="#br0" timeOffset="75734.69">12449 7064 0,'-53'27'15,"106"-54"-15,-120 54 0,67-14 16,27-26-16,-14 13 16,14 0-16,26-13 15,-27 13-15,0-14 0,27 1 16,-26 0-16,39 13 15,-53 0-15,14 0 16,-14 13-16,0 0 0</inkml:trace>
  <inkml:trace contextRef="#ctx0" brushRef="#br0" timeOffset="86085.25">13798 6959 0,'0'-14'16,"13"-12"-16,-26-1 15,0 27-15,13-13 0,-40 0 16,27 13-16,0 0 16,-40 26-16,39-12 0,-12 12 15,-14 27-15,14-27 16,13 14-16,-27 53 15,27-54-15,0 1 0,-1 79 16,14-106-16,14 93 16,-1-79-16,40 12 15,13-39 1,-13-13 0,-27 0-16,40-53 15,-52 26-15,-1 14 0,26-41 16,-25 28-16,-14-1 0,13 0 0,0-39 15,-13 53-15,0-14 0,0 0 16,-13-13-16,13 27 0,-27-54 16,-12 28-1,-1 25 1,-13 40 0,40 1-16,-40 38 15,40-38-15,-27 65 16,40-66-16,-13 40 15,13-26-15,13-1 16,40 14-16,13-40 16,-39 0-1,26 0-15,13-27 16,-40 14-16,1 13 0,26-26 16,-40 12-16,0 14 0,40-26 15,-40 26-15,0 0 16</inkml:trace>
  <inkml:trace contextRef="#ctx0" brushRef="#br0" timeOffset="87842.7">14248 7567 0,'13'-40'0,"-26"40"15,0-26 1,13 13-16,-14 13 15,1 0 1,-27 39-16,27-25 16,-13 39-16,13-27 15,13 14-15,-14-14 0,14-13 16,27 40 0,-14-39-16,0-14 0,40 13 15,-26-13-15,12-13 16,-12 13-16,26-27 15,-40 14-15</inkml:trace>
  <inkml:trace contextRef="#ctx0" brushRef="#br0" timeOffset="88257.11">14459 7594 0,'-26'-14'0,"-14"28"15,27-1-15,0 13 16,0-13-16,13 27 15,0-27-15,26 40 16,-13-39-16,14-1 16,-14-13-16,0 0 0,14 0 15,-14-13-15,0-1 0,0 1 16,14-13-16,-27 12 16,0 1-16,13-13 15,-26-1-15,0 1 16,-14 26-16,14-13 0,-27-1 15,27 1-15,0 13 16,0 0-16</inkml:trace>
  <inkml:trace contextRef="#ctx0" brushRef="#br0" timeOffset="88468.54">14631 7355 0,'0'-13'0,"0"26"16,-13 27 0,0 0-1,13-1-15,-13 54 16,13-66-16,0-1 0,0 14 16,13-1-16,0 14 15,0-39-15,14 12 16,-14-26-16,0-13 15,1 0-15</inkml:trace>
  <inkml:trace contextRef="#ctx0" brushRef="#br0" timeOffset="88676.08">14711 7699 0,'13'40'0,"14"-13"16,-14-27-16,0 13 15,0-13-15,14 0 16,-1-13-16,1-14 15,-14 27-15,-13-13 0,0-27 16,-13 14-16,-1-1 16,-12 14-16,13 0 15,-1 0-15,1-1 16,0 14-16,0 0 16,26 0-1</inkml:trace>
  <inkml:trace contextRef="#ctx0" brushRef="#br0" timeOffset="88913.22">14936 7713 0,'26'53'15,"-13"-40"-15,-13-26 32,0-1-17,0 1-15,0 0 0,0-27 16,0 14-16,0 12 0,0 1 0,14-40 15,-14 40-15,13 0 0,13-14 16,-12 14 0,25 0-16,-26 13 15,1 0-15,25 13 16,-12-13-16,-14 13 0,0-13 16</inkml:trace>
  <inkml:trace contextRef="#ctx0" brushRef="#br0" timeOffset="89225.38">15346 7474 0,'13'0'15,"0"0"1,27 0 0,13-13-1,-40 13 1,0 0-1,-13 13-15</inkml:trace>
  <inkml:trace contextRef="#ctx0" brushRef="#br0" timeOffset="89371.67">15412 7527 0,'-13'14'0,"0"-14"15,26 0-15,0 0 16,0 0-16,14 0 15,-14 0-15,13-14 16,14 14-16,-27-13 16,14 13-16</inkml:trace>
  <inkml:trace contextRef="#ctx0" brushRef="#br0" timeOffset="90161.75">15809 7448 0,'0'-13'15,"0"0"-15,0 26 63,0 13-63,0 1 16,0 12-1,-13 28 1,13-28-1,-14 1-15,14-27 16,0 14-16,-13-14 16,13-26 15,0-14-15,0 14-16,0-27 15,0 14-15,0-1 0,27-52 16,-27 52-16,13-12 15,0 26-15,14-27 16,-27 27-16,13-1 0,13 1 16,-13 13-16,1-13 15,12 13 1,-13 0 0,27 13-1,-27 0-15,1-13 16,-1 0-1,0 0 17,0 0-17,-26 0 1,0 0-16,0 27 16,-1-14-16,-12 40 15,26-40-15,-13 40 16,13-26-16,13 12 15,0-25 1,0-1 0,1-13-16,38-13 15,-38-1-15,-1 14 0,40-26 16,-40 13-16,0-1 16</inkml:trace>
  <inkml:trace contextRef="#ctx0" brushRef="#br0" timeOffset="90527.32">16245 7382 0,'-13'-13'0,"-27"26"16,1 13 0,12 27-1,14 0-15,13-40 0,13 54 16,1-54-16,-14 0 16,26-13-16,0 13 15,-12-13-15,52-26 16,-53 13-16,14-27 15,-14 27-15,0-14 0,13-26 16,-26 27-16,0-54 16,0 54-16,0-27 15,-13 13-15,13 14 0,0-1 16,0 14-16,-13 13 16,0 53-16,0 13 15,-1 40 1,14-27-1,0-39-15,-13 40 16,13-54-16,13 40 16,1-39-16,-1-14 0,13 0 15,-13-26-15,14 0 16,-27-14-16</inkml:trace>
  <inkml:trace contextRef="#ctx0" brushRef="#br0" timeOffset="90736.76">16616 7170 0,'0'27'0,"0"-1"16,0-13-16,0 1 0,13 38 15,-13-38-15,13-1 0,-13 13 16,0-12-16,0-1 31,-13-13-31,0 0 0</inkml:trace>
  <inkml:trace contextRef="#ctx0" brushRef="#br0" timeOffset="91122.25">15491 7183 0,'14'27'15,"-14"-14"-15,13 0 16,0 1-16,0-1 0,1 13 15,-1-13-15,0 1 16,-13-1-16,26 13 16</inkml:trace>
  <inkml:trace contextRef="#ctx0" brushRef="#br0" timeOffset="92817.57">17119 7395 0,'0'-26'0,"-14"12"0,1 14 16,26 0 0,-13 40-1,14-13-15,-14 12 16,13-26-16,0 1 0,0 25 16,0-25-16,-13-1 0,27 27 15,-14-40-15,0 13 0,14 0 16,-14-13-1,0-26 1,1-14-16,-14 0 16,-14-39-1,14 52 1,0 1 0,14-1-16,-1 27 15</inkml:trace>
  <inkml:trace contextRef="#ctx0" brushRef="#br0" timeOffset="93311.84">17912 7514 0,'-13'-26'0,"-13"-14"16,12 27-1,-12 13 1,-27 26-1,27 1-15,26-14 0,-27 40 16,27-27-16,27 27 16,-14-53-1,26 13-15,14-13 16,14-26 0,-28 0-1,-26 26-15</inkml:trace>
  <inkml:trace contextRef="#ctx0" brushRef="#br0" timeOffset="93527.66">17978 7580 0,'0'14'16,"0"-1"0,27 26-1,-14-39-15,14-13 32,12-13-32,-25-1 15,-14 14 1,0 0-16,-27-27 15,14 27-15,-14 0 16,-12-14 0,25 14-1</inkml:trace>
  <inkml:trace contextRef="#ctx0" brushRef="#br0" timeOffset="93955.76">18203 7276 0,'0'0'16,"0"-13"-16,0 26 15,0 0-15,0 27 0,0-14 16,-13-12-16,0 65 16,13-53-16,0 14 15,0-13-15,0-1 0,0 27 16,0-40-16,0 0 0,13 27 15,0-40-15,1-13 16,-14 0 0,13-14-16,0 14 15,-13 26 17,13 14-17,14-1 1,12-13-16,-25-13 15,12-13-15,14-13 16,-27 12-16,0 1 0,-13 0 16,0 0-16,0 0 15,-26-27 1,26 27-16,-40-14 16,27 27-16,0 0 15,-1 0 1</inkml:trace>
  <inkml:trace contextRef="#ctx0" brushRef="#br0" timeOffset="94207.59">18428 7633 0,'0'13'0,"13"1"0,-26-41 0,26 67 0,1-27 15,-14 0-15,13-13 0,0 14 16,0-14-16,1 0 15,-1 0-15,0-14 16,0 1-16,-13 0 0,0-14 16,0 14-16,0-13 15,14-1-15,-14 14 16,0-13-16,0-1 16,0 14-1,0 0 1</inkml:trace>
  <inkml:trace contextRef="#ctx0" brushRef="#br0" timeOffset="95183.46">18759 7620 0,'-13'0'16,"-14"0"15,27 26-15,0-12-16,0-1 15,-13 0-15,13 0 47,0-26-47,0 0 16,0 0-16,0-1 15,0 1-15,0 0 0,13-27 16,0 27-16,1 0 0,25-14 16,-25 14-16,25-13 15,-25 26-15,25 0 16,-26 0 0,1 0-1,12 0-15</inkml:trace>
  <inkml:trace contextRef="#ctx0" brushRef="#br0" timeOffset="95527.26">19182 7448 0,'0'13'16,"14"-13"-16,-1 0 15,13 0 1,-13 0-16,27 0 16,-27 0-1,1 0-15</inkml:trace>
  <inkml:trace contextRef="#ctx0" brushRef="#br0" timeOffset="95694.81">19196 7527 0,'0'0'0,"-14"0"0,14 14 16,14-14-1,12 0-15,-13 0 16,27-14-16,-27 14 16,27-13-16,-27 13 0,0 0 15,14 0-15,-14 0 0,0 0 16</inkml:trace>
  <inkml:trace contextRef="#ctx0" brushRef="#br0" timeOffset="96239.49">19738 7236 0,'0'-13'0,"-13"13"31,26 0-31,-13 13 16,0 1-16,13 25 15,-13-26-15,0 27 16,13-27-16,-13 1 0,14 12 15,-1-13-15,0 1 16,0-14 0</inkml:trace>
  <inkml:trace contextRef="#ctx0" brushRef="#br0" timeOffset="96702.13">20082 7435 0,'-13'0'0,"-1"-13"16,-12 13 0,13 0-16,-40 26 15,40-13-15,-1-13 0,1 13 0,0 14 16,0-14-16,13 0 16,13 14-1,27-14-15,-14-13 16,14-13-1,-27 13-15,27-27 16,-40 14-16,13 0 16,-13 0-1,0-1 1,-13 28-16,13 12 16,0 54-1,0-1 1,0-53-16,0 27 15,0-26-15,0 12 0,0 14 16,-14 0-16,-12 27 16,26-67-16,-13 13 0,-14 1 15,14-14-15,-13-13 0,-14-13 16,27 0 0,-1-27-16,1-13 15,40-26 1,-14 65-16</inkml:trace>
  <inkml:trace contextRef="#ctx0" brushRef="#br0" timeOffset="97142.52">20201 7686 0,'0'13'0,"0"1"0,13 12 16,-13-13-1,-13 1 16,26-54-15,-13-13-16,13-26 16,1 12-1,12 14 1,14 14 0,-14 26-16,-13 13 15,14-14-15,-14 14 16,0 0-1,-26 0 17,-13 14-17,26-1-15,-14 0 0,1 13 16,0 1-16,13-14 16,-13 14-16,13 39 15,13-27 1,13 1-16,14-27 15,13-26 1,-13 0 0,-27 13-16,13-40 15,-12 27-15,-14 0 0</inkml:trace>
  <inkml:trace contextRef="#ctx0" brushRef="#br0" timeOffset="97388.19">20545 7541 0,'13'0'16,"0"-14"0,1 1-16,25-13 15,-39 12-15,14 14 0,-14-13 16,0 0-16,-14 13 16,1 0-1,-13 13-15,12-13 0,1 13 16,-13 40-16,12-39 15,14 25 1,0-25-16,0-1 0,14 26 16,-1-39-16,0 14 0,0-14 0,27 13 15</inkml:trace>
  <inkml:trace contextRef="#ctx0" brushRef="#br0" timeOffset="97627.69">20770 7660 0,'-13'-27'15,"13"14"-15,-27-27 16,27 27-16,0-13 16,0 12-16,13-12 15,14-1-15,-27 14 16,26 13-16,1 0 16,-1 40-1,-26-27-15,13 53 16,-13-52-16,0 38 15,0-38-15,0 12 16,0 1-16,14-14 16</inkml:trace>
  <inkml:trace contextRef="#ctx0" brushRef="#br0" timeOffset="97852.3">21074 7210 0,'0'13'0,"-13"27"15,13-27-15,0 40 16,0-40-16,0 0 0,0 14 15,0-14-15,0 0 0</inkml:trace>
  <inkml:trace contextRef="#ctx0" brushRef="#br0" timeOffset="104502.84">21669 6866 0,'0'-13'0,"0"-1"0,-13 14 15,13 27-15,-26 13 16,26-14-16,-14 1 0,-12 105 16,13-92-1,0 105-15,26-26 16,13-13-1,14-13 1,13-41 0,0-38-16</inkml:trace>
  <inkml:trace contextRef="#ctx0" brushRef="#br0" timeOffset="104967.59">22013 7104 0,'0'-13'0,"-13"0"15,13 26 1,0 40 0,-13 13-16,0 13 15,-1 14 1,14-27 0,0-13-1,0-40-15,0-39 31</inkml:trace>
  <inkml:trace contextRef="#ctx0" brushRef="#br0" timeOffset="105278.75">21947 7316 0,'13'-106'0,"-26"212"0,40-239 0,-27 107 0,26-27 16,-13 27-16,27-27 16,-27 39-16,14-12 15,-14 26-15,0 0 0,27 13 16,-40 0-16,0 1 15,-13 12-15,13-13 0,-27 40 16,14-39-16,-27 52 16,27-40-16,0 1 0,-14-1 15,14-13-15,13 14 16,-26-14-16,26 0 16,0 0-16,0 1 15,26 25-15,-13-39 0,14 14 16,-14-1-16,0-13 15,14 0-15,-1 13 16,-13 0-16,1-13 0,-1 13 16,0-13-16,0 14 15,1-14-15</inkml:trace>
  <inkml:trace contextRef="#ctx0" brushRef="#br0" timeOffset="105639.26">22371 7461 0,'0'13'47,"0"1"-47,0-1 0,0 27 15,0-27-15,0 13 16,0-12-16,0-1 16,13 0-16,0-26 15</inkml:trace>
  <inkml:trace contextRef="#ctx0" brushRef="#br0" timeOffset="105936.77">22622 6813 0,'13'13'16,"0"0"-16,1 27 15,-1-13-15,0 12 0,13 27 16,-12-26-16,-1 53 15,-13-54-15,13 14 0,-13-13 0,0 26 16,0-26-16,-13 39 0,0 14 16,-1-67-16,1 14 0,-40 39 15,40-52-15,-13-1 16,12-12-16,-25-14 16,12-27-1,27 1-15</inkml:trace>
  <inkml:trace contextRef="#ctx0" brushRef="#br0" timeOffset="107533.32">4022 9221 0,'-27'0'0,"1"13"16,13-13 0,26 13-1,0-13-15,13 0 0,-12 0 0,39 0 16,0-13-16,-14 13 15,41-13-15,-41 0 16,14 13-16,27-14 16,-54 1-16,53 13 0,-52-13 15,26 13-15,-27 0 16,-13 0-16,1 0 16</inkml:trace>
  <inkml:trace contextRef="#ctx0" brushRef="#br0" timeOffset="112311.54">14248 3082 0,'0'14'0,"26"-28"15,27 1-15,27-13 16,25-1 0,54-26-1,-27 14 1,-65 25-16,91-25 0,-65 12 15,13 1-15,277-80 16,-224 66-16,79-26 16,-132 53-16,53-27 0,145-26 15,-198 40-15,0 12 0,304-52 16,-304 53-16,291-40 16,-265 40-16,159-27 15,-198 40-15,158-26 16,-172 26-1,133-14-15,-40 1 16,-40 0 0,-52 13-1,-27 0 1,-40-13-16,-40 13 16,-39 0-1,40 0-15</inkml:trace>
  <inkml:trace contextRef="#ctx0" brushRef="#br0" timeOffset="112827.73">14552 2209 0,'53'13'16,"-27"1"-16,14-1 0,66 13 16,-40 1-16,172 39 15,-145-40-15,211 80 16,-185-66-16,40 0 0,-14 13 0,146 26 16,-119-39-16,-52-14 0,157 40 15,-118-26-15,132 39 16,-159-52-16,-26-1 15,79 27-15,-79-40 0,-13 14 16,79 26-16,-93-40 16,14 13-16,52 14 0,-78-13 15,105 26-15,-80-27 16,-52-26-16,39 26 16,-52-12-16,-1-14 15,-26-14 1</inkml:trace>
  <inkml:trace contextRef="#ctx0" brushRef="#br0" timeOffset="114498.72">11165 8586 0,'0'-27'0,"0"14"0,-13 13 0,13 40 16,-13-14-16,13 40 16,-13-26-16,13 0 15,-14 52-15,1-39 0,13 27 16,-13-41-16,13 41 15,0-54-15,0 1 0,0-14 16,-13 13-16</inkml:trace>
  <inkml:trace contextRef="#ctx0" brushRef="#br0" timeOffset="114869.5">11112 8678 0,'40'-119'0,"-27"93"0,14-14 16,-14 40-16,27-13 16,-14 26-16,-13 27 15,-13-14-15,0 67 16,-13-53-16,-13 52 16,13-65-16,-27 52 15,27-53-15,-27 14 16,27-27-16,-1 1 15,28-14 1,12-14 0,-13 14-16,27 0 15,-13 14-15,25 25 16,-25-25-16,13 52 16,-27-40-1,13 40-15,-26-39 16,14 39-16,-1-53 15,-13 14-15,0-41 32</inkml:trace>
  <inkml:trace contextRef="#ctx0" brushRef="#br0" timeOffset="115340.49">11589 9036 0,'0'-14'16,"26"14"0,14-13-1,0 13 1,-14 27-1,-26-14-15,13 13 16,-26 1-16,-13-1 0,12-13 16,1-13-16,13 14 0,-26-1 15,26 0-15,-14-13 0,28 0 32,25 13-17,-12 1-15,-14-14 0,14 13 16,-1 0-16,14 27 15,-27-1 1,-13 1 0,-27 13-1,-12-27-15,-14-12 16,26-14 0,-12-27-1,25-26 1,14 40-1,14-27-15,-1 27 0,0-13 0</inkml:trace>
  <inkml:trace contextRef="#ctx0" brushRef="#br0" timeOffset="115530.98">12144 8784 0,'-13'0'15,"13"-13"1,0 26 15,0 0-15</inkml:trace>
  <inkml:trace contextRef="#ctx0" brushRef="#br0" timeOffset="115670.4">12131 8956 0,'-26'40'16,"12"-40"-16,14 13 0,0 0 31,0-26-15,14 13-16</inkml:trace>
  <inkml:trace contextRef="#ctx0" brushRef="#br0" timeOffset="115929.07">12435 8811 0,'14'-14'16,"25"14"0,-25-13-16,12 13 0,53-13 15,-52 13 1,26-13-16,-40 13 16,27 39-16,-40-25 15</inkml:trace>
  <inkml:trace contextRef="#ctx0" brushRef="#br0" timeOffset="116098.38">12541 8969 0,'-66'27'0,"53"-27"0,13 13 16,13-13-16,27 0 16,-14-13-16,27 13 15,-26-13-15,12 13 0,14-14 16,-26 1-16,26 13 15,-27 0-15,27-13 0,-27 13 16</inkml:trace>
  <inkml:trace contextRef="#ctx0" brushRef="#br0" timeOffset="116583.62">13388 8652 0,'-13'0'0,"26"0"16,0 0-16,80-13 16,-54 13-16,41-14 15,-27 14-15,92-26 16,-52 26 0,-53 0-16,52-13 15,-65 13-15,39 26 16,-53-13-16,-13 1 0</inkml:trace>
  <inkml:trace contextRef="#ctx0" brushRef="#br0" timeOffset="116783.9">13811 8705 0,'-26'13'0,"13"0"0,-1 14 16,-12 26-16,26-14 15,-27 41 1,27-54-16,-26 67 16,26-67-16,-13 14 15,13-14-15,0-12 0,13-1 16,0-26 0</inkml:trace>
  <inkml:trace contextRef="#ctx0" brushRef="#br0" timeOffset="116985.46">13891 8784 0,'0'13'0,"-14"27"15,14-27-15,-13 14 0,13 26 16,-13-27-16,13 1 0,0-1 16,0 1-16,0-1 15,0-13-15,13 27 0,-13 0 16,13-27-16,27 13 15,-27-26-15,14 0 16,-14 0-16,13 0 0,-12-13 16</inkml:trace>
  <inkml:trace contextRef="#ctx0" brushRef="#br0" timeOffset="117846.5">14354 9168 0,'0'-13'0,"0"26"32,0 53-17,-14 13-15,14-52 16,-13 12-16,13 14 16,-13-26-16,0 65 0,13-65 15,-13 13 1,13-27-16,0 0 0,-14-13 15,14-13 1</inkml:trace>
  <inkml:trace contextRef="#ctx0" brushRef="#br0" timeOffset="118086.86">14367 9062 0,'26'-26'0,"-12"12"0,25 1 16,-12 40-1,-1-1-15,-26-13 16,13 40-16,-13-40 0,-13 40 16,0-26-16,13-14 15,-27 40-15,-12-13 16,26-27 0,-14-13-16,14 0 15,0-40-15,13 27 16,39-53-1</inkml:trace>
  <inkml:trace contextRef="#ctx0" brushRef="#br0" timeOffset="118412.5">14592 9168 0,'-13'53'0,"13"-40"15,0 0-15,0 0 16,-14-13-16,14-13 31,0-26-15,0 25-16,14-39 15,-14 40-15,26-27 16,-13 27-16,27-13 16,-27 26-16,0 0 15,1 13 1,-1-13-16,0 40 15,-13-27-15,0 27 16,0-27-16,0 13 16,0-12-16,-13 12 15,13-13 1</inkml:trace>
  <inkml:trace contextRef="#ctx0" brushRef="#br0" timeOffset="118768.76">14909 9128 0,'-13'-13'0,"13"0"15,-26 13 1,12 0-16,-25 26 16,39-13-16,-27 40 15,27-39-15,0 12 16,13 0-16,14-12 15,-1-14-15,-12 0 16,12 0-16,0-14 16,-12 1-16,12 0 15,-13 0-15,1 0 0,12-1 16</inkml:trace>
  <inkml:trace contextRef="#ctx0" brushRef="#br0" timeOffset="119003.2">15042 9168 0,'13'-13'0,"-13"-1"16,26 1-1,-13-13-15,1-14 16,-14 27 0,0 0-1,-27 13 1,1 26 0,-1 27-16,14 0 15,13-13 1,27-1-1,25-26 1,1-26-16,0-13 16,-26 26-1</inkml:trace>
  <inkml:trace contextRef="#ctx0" brushRef="#br0" timeOffset="119277.9">15677 8705 0,'-14'0'0,"1"26"16,13-13-16,-13 54 15,0-41-15,-1 67 16,1-54-16,0 14 15,0-13-15,13-14 16,-13 1-16,-1 13 16,14-14-16,-13 1 15,13-41-15,0-12 16</inkml:trace>
  <inkml:trace contextRef="#ctx0" brushRef="#br0" timeOffset="119581.79">15558 8983 0,'13'-106'0,"-13"79"0,26-39 15,-13 40-15,1-1 0,25-26 16,-12 27-16,12-14 16,-25 40-16,12 0 15,-13 13-15,1 1 16,-14-1-16,-14 40 16,1-40-16,0 13 0,0-12 15,-14 25 1,14-25-16,0 12 0,0 1 15,-1-14-15,1 0 0,13 27 16,27-1 0,-14-39-16,13 27 15,-13-27-15,27 26 16,-27-12-16,14 12 16,-14-26-1,27 13-15,-14 0 16</inkml:trace>
  <inkml:trace contextRef="#ctx0" brushRef="#br0" timeOffset="119871.84">15928 9075 0,'13'-13'0,"0"0"15,1 13 1,-1 0-1,-13 13 1,0 13 0,-13-12-16,13 12 0,-14 1 15,1-14-15,0 13 16,13-12-16,0-1 16,13-13-1,0 0-15,40-13 16,-39 13-16,25-14 15,-26 1-15,14 13 16,26-13-16,-40 0 16,0 13-16</inkml:trace>
  <inkml:trace contextRef="#ctx0" brushRef="#br0" timeOffset="120147.1">16444 8639 0,'0'-14'0,"0"28"16,13 12-16,-13-13 0,13 27 15,-13-14-15,14 80 16,-14-79-16,13 65 15,-13-78-15,0 12 0,-27 80 16,14-80-16,-40 41 16,27-54-1,-80 26-15,79-25 16</inkml:trace>
  <inkml:trace contextRef="#ctx0" brushRef="#br0" timeOffset="120435.33">15306 8599 0,'-26'13'0,"-14"14"16,27-1-16,-27 80 16,40-66-16,-13 52 15,13-79-15,0 27 0,40 119 16,-14-133 0,14 41-16,-14-41 0,27 27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47:44.9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4101 9036 0,'0'13'0,"-13"-13"16,26 13 46,0-13-46,1 0 0,-1 0-1,0 0 1,0 0-1,14-13-15,-14 13 16,0 0 0,0 0-1,1 0 1,-1 0 0,26 0-16,-25 0 15,12 0-15,1 0 0,-14 0 16,27 0-1,-27-13-15,0 13 0,27 0 16,-27 0-16,13 0 16,1 0-16,-14 0 0,40 0 15,-40 0-15,27 0 16,0 0 0,12 0-1,-12 0 1,0 0-16,0 0 15,-14 0 1,0 0 0,1 0-1,-1 0 1,1 0-16,-14 0 16,0 0-1,1 0-15,-1 0 16,0 0-1,0 0-15,0 0 16,1 0-16,-1 0 16,0 0-16,0 0 15,1 0 1,-1 0-16,0 0 16,14 0-1,-14 0-15,0 0 16,0 0-16,0 0 15,1 0-15,12 0 16,-13 0-16,1 0 16,-1 0-16,0 0 0,-13 13 15,40-13-15,-27 0 16,0 0-16,0 0 16,1 0-16,25 0 15,-12 0-15,12 0 16,-25 0-16,25 0 15,-25 0-15,25-13 0,27 13 16,-26 0 0,13 0-1,-26 0-15,39 0 16,-53 0-16,53 0 16,-53 0-16,27 0 15,-14 0-15,14 0 16,-27 0-16,14 0 0,12 0 15,-25 0-15,-1 0 0,40 0 16,-27 0-16,1 0 16,-1 0-16,-13 0 0,27 0 15,-27 0-15,1 0 0,39 0 16,-27 0-16,27 0 16,-40 0-16,27 0 15,-27 0-15,0 0 16,27 0-16,0 0 15,-27 0-15,13 0 16,-12 0-16,12-14 16,-13 14-16,0 0 15,1 0 1,-1 0 0,13 0-16,-12 0 0,12 14 15,-13-14 1,1 0-16,12 0 15,-13 0-15,0 0 0,1 0 16,-1 0-16,0 0 16,0 0-16,27 0 15,-27 0-15,40 13 16,-40-13-16,14 0 16,-1 0-1,-12 0-15,-1 0 16,0 13-1,0-13 1,0 0 0,1 0 15,-14-13 16,0 0 0,13-1-32,13 14-15</inkml:trace>
  <inkml:trace contextRef="#ctx0" brushRef="#br0" timeOffset="4530.37">11443 9075 0,'-13'0'0,"0"0"15,0 13 1,13 1 15,0-28-15,13 14-1,0 0 1,13 0 0,-12 0-16,12-13 15,-13 13-15,14 0 16,-1-13-16,27 13 15,-40 0-15,40-13 16,-26 13-16,13 0 16,-27 0-16,53 0 15,-26 0 1,-1 0 0,1 0-1,0 0 1,-14 0-16,-13 0 15,27 0-15,-27 0 16,0 0-16,1 0 16,-1 0-16,13-13 15,-12 13-15,-1 0 0,27 0 16,-27 0 0,13 0-16,14 0 15,-27 0 1,27 0-1,-1 0 1,1 13-16,-13-13 16,12 0-1,-25 0 1,-1 0-16,26 0 16,-25 0-16,25 0 15,-25 0 1,25 0-16,-25 0 15,12 0 1,-13 0-16,0 0 0,14 0 16,-14 0-16,0 0 0,27 0 15,-27 0-15,1 0 16,-1 0-16,13 0 16,-13 0-1,1 0-15,-1 0 16,0 0-16,14 0 15,-14 0-15,0 0 16,0 0 0,1 0-16,-1 0 15,0 13 1,0-13-16,0 0 31,1 0-31,-1 0 16,0 13-1,0-13 1,1 13 0,-1-13-1,0 0 1,0 0-16,-13 14 16,13-14-1,1 0 1,12 13-1,-13 0-15,1-13 16,-1 0 0,-13 13-1,13-13 1,0 0 0,1 0-16,-1 14 15,0-14 16,0 0-15,0 0 15,1 0 1,-28 0 46,1 0-63,0 0 1</inkml:trace>
  <inkml:trace contextRef="#ctx0" brushRef="#br0" timeOffset="17468.1">10411 3704 0,'0'-13'0,"0"0"16,-13-1-1,13 41 1,0 39-16,0 27 16,-13-14-1,13-39-15,-13 66 16,13-67-16,0 27 16,0-39-16,-14-1 15,14 40-15,0-52 16,0-1-16,-13-13 15,13-13-15,-13-27 16,13 14-16</inkml:trace>
  <inkml:trace contextRef="#ctx0" brushRef="#br0" timeOffset="17805.99">10332 3876 0,'13'-79'0,"27"-14"16,0 14-1,-1 26 1,14 40-1,-13 39-15,-40 1 16,13-1-16,-13 27 16,-13 0-16,-14 26 15,14-52-15,-13 52 16,13-52-16,-14 12 16,14-26-16,0 1 0,-1 12 15,1-26-15,13 13 16,0 1-16,13-14 15,27 13 1,-27-13-16,1 13 16,12 0-16,14 14 15,-1 12 1,-25 14 0,-1-26-16,0-1 15</inkml:trace>
  <inkml:trace contextRef="#ctx0" brushRef="#br0" timeOffset="17996.46">10769 4101 0,'0'27'16,"0"-14"-16,0 0 0,0 13 15,-14 1-15,14 13 16,0-27-16,0 0 16</inkml:trace>
  <inkml:trace contextRef="#ctx0" brushRef="#br0" timeOffset="18779.12">11126 3863 0</inkml:trace>
  <inkml:trace contextRef="#ctx0" brushRef="#br0" timeOffset="18929.72">11179 4061 0,'-14'14'0,"-25"12"16,25-13-1,28-13-15,-14-13 0</inkml:trace>
  <inkml:trace contextRef="#ctx0" brushRef="#br0" timeOffset="19167.09">11470 3929 0,'39'-13'16,"-25"0"0,25-1-1,1 1-15,-27 13 0,14 0 16,-14 0-16,-13 13 16</inkml:trace>
  <inkml:trace contextRef="#ctx0" brushRef="#br0" timeOffset="19345.34">11509 4035 0,'-13'13'0,"0"0"0,26-13 32,14-13-17,-14 13-15,0-13 0,27 0 16,-27 13-16,0 0 0,27-14 15,-27 14 1</inkml:trace>
  <inkml:trace contextRef="#ctx0" brushRef="#br0" timeOffset="30900.89">12634 3559 0,'0'-14'15,"-13"14"17,-1 27-17,1-1-15,0 1 0,-27 79 16,27-67-16,-40 120 15,40-106 1,0 93-16,-1-94 16,28 28-16,-1-54 15,0 1-15,0-1 0,14 27 16,-1-40-16,40 14 16</inkml:trace>
  <inkml:trace contextRef="#ctx0" brushRef="#br0" timeOffset="33271.57">13163 4035 0,'0'-13'0,"-13"13"47,13 39-31,0-12-16,0 65 15,0-65-15,-13 79 16,13-80-16,0 14 0,0 0 16,0-14-16,0 40 15,0-53-15,0 1 16,0-1-16</inkml:trace>
  <inkml:trace contextRef="#ctx0" brushRef="#br0" timeOffset="33553.39">13137 3969 0,'39'-13'16,"-26"13"-16,1 0 0,25 26 16,-25-13-16,-1 0 0,13 14 15,-12-14-15,12 40 16,-13-40-16,-13 27 15,0-14-15,-26 1 16,13-14-16,-40 14 16,26-14-16,14-13 15,-40 13-15,27-13 16,12 0-16,1 0 0,-27-13 16,27 13-16,13-13 15,13-1-15</inkml:trace>
  <inkml:trace contextRef="#ctx0" brushRef="#br0" timeOffset="33956.11">13428 4048 0,'-14'13'16,"1"1"-16,-13 25 15,12-25-15,-12 38 16,26-38-16,0 25 16,13-12-16,0-1 15,1-13-15,-1 1 16,0-14-16,0 0 16,14-27-1,-27 14-15,0 0 16,0 0-16,0-27 15,0 13 1,0-12-16,0-1 16,0 27-16,0-14 0,13 1 15,0 13-15,14-14 16,-14 14-16,27-13 16,-27 26-16,0-14 0,27 14 15,-27-13-15,0 13 16,0 0-1,1 0-15</inkml:trace>
  <inkml:trace contextRef="#ctx0" brushRef="#br0" timeOffset="34167.75">13811 3757 0,'-13'0'16,"0"13"-1,0 40 1,13-26-16,-14-1 0,1 54 16,0-54-16,0 53 15,13-52-15,-14 39 16,1-40-16,13 1 16,0-14-16</inkml:trace>
  <inkml:trace contextRef="#ctx0" brushRef="#br0" timeOffset="34587.35">13639 4101 0,'0'-40'0,"27"-13"15,-27 40-15,26-13 16,-13 26-16,1-13 0,-1-1 16,27 1-16,-27 0 15,0 13-15,0 0 0,14-13 16,-14 13-16,0 0 15,0 13 1,-13 0 0,0 0-16,0 1 15,0-1 1,27 26 0,-14-25-16,14-1 15,12 13 1,-26-12-16,27-1 15,-27 0-15,-13 0 0,27 27 16,-27-27-16,0 0 16,0 14-16,-40 13 15,27-40-15,-40 26 16,40-13-16,-27-13 16,27 0-16,-14 0 0,14 0 15,0 0 1,13-13-1,0 0-15,13 0 16</inkml:trace>
  <inkml:trace contextRef="#ctx0" brushRef="#br0" timeOffset="35486.67">14512 3995 0,'-13'-39'0,"13"25"16,0 1-16,0 0 16,-13 39-1,13 40 1,0 1-16,-13 25 16,13-39-1,0 13 1,0-26-1,0-27-15,13-39 16,-13-1 0,-27-65-1,27 65-15,-13-52 16,0 52-16,13-26 16,0 40-16,0-26 15,0 25-15,0 1 16,13 13-16,14 27 15,-14-1-15,13-13 0,14 27 16,-13-14-16,-14 1 0,53 13 16,-40-14-16,1 0 15,39 14-15,-40-27 0,1 1 16,26 25-16,-27-39 16,1 13-16,-1-13 0,1 14 0,12-14 15,1-14-15,-27-12 16,0 13-16,1-14 0,-14-39 15,0 40-15,0-14 16,0 27-16,0-27 16,0 14-16,0-1 15,0-12-15,0 25 16,13-12-16,0 13 16,-13 26-1,-13 0 1,-14 27-1,14-27-15,-13 13 16,-1 1-16,-39 39 16,26-53-16,-12 40 15,12-26-15,13-14 0,1 13 16,-67 40-16,27-26 16,27-13-1,25-14-15,1-13 16,26 0-16,1-27 15,-1 27 1,40-39-16,-40 25 16,0 1-16</inkml:trace>
  <inkml:trace contextRef="#ctx0" brushRef="#br0" timeOffset="36172.81">15756 4141 0,'-13'-27'0,"-1"14"16,-12-27 0,13 40-16,-27-26 15,14 26-15,-14 0 16,27 13-16,-14 14 15,14-14-15,0 0 0,-14 53 16,27-39-16,0-1 16,14 14-16,12-1 15,-13-25-15,53-1 16,-39 0-16,52-26 16,-52 0-16,12-1 15</inkml:trace>
  <inkml:trace contextRef="#ctx0" brushRef="#br0" timeOffset="36459.03">15915 4141 0,'-14'0'0,"-12"13"15,13 0-15,-14 0 16,14 14-16,13-14 0,-26 27 16,26-27-16,26 13 15,-26-12 1,13-14-16,1 0 15,12-14-15,-13 1 16,0 0-16,1 0 0,12-27 16,-13 40-16,1-26 15,-1 39 1,0 0 0,-13 0-16,0 1 0,0-1 15,13 0 1,-13 0-1,14-26-15</inkml:trace>
  <inkml:trace contextRef="#ctx0" brushRef="#br0" timeOffset="36652.83">16073 3916 0,'0'-40'0,"0"27"0,-13 13 16,13 13-16,0 67 15,0-54-15,-13 27 16,13-13-16,0 13 16,0-14-16,0 14 15,-13-26-15,13-14 0,0 26 16,0-25-16,0-1 16</inkml:trace>
  <inkml:trace contextRef="#ctx0" brushRef="#br0" timeOffset="37091.65">15954 4194 0,'0'0'0,"0"-14"0,0 1 15,27 0 1,-14 13-16,40-26 16,-40 26-16,14-14 0,12 14 15,-12-13-15,-1 13 0,40-13 16,-52 0-16,25-1 15,-12 14-15,12-13 16,-25 0-16,-14 0 16,-14-1-1,1 14-15,-26 0 16,25 14-16,-25 12 16,25 1-16,1-1 15,0 1-15,13-14 0,0 26 16,13-25-16,0 12 15,1-13-15,-14 1 16,26-14-16,-13 0 16,40-14-1,-40 1-15,1 13 16,-14-13-16,13 13 16,0 13-16,0 0 31,1-13 0</inkml:trace>
  <inkml:trace contextRef="#ctx0" brushRef="#br0" timeOffset="37309.83">16536 3876 0,'0'0'16,"0"-26"-16,0 39 15,-13 27 1,13-14-16,0 1 16,-13 65-16,13-65 15,-13 65-15,13-39 16,0-13 0,13-14-16,0 1 15,0-27-15,1-14 16</inkml:trace>
  <inkml:trace contextRef="#ctx0" brushRef="#br0" timeOffset="37557.71">16616 4180 0,'0'0'0,"0"14"0,0 12 0,0-13 16,0 1-16,0 12 16,13 27-16,14-27 15,25-12 1,-12-28-1,-13-25 1,-14-14 0,-13 0-16,-27 0 15,14 27-15,-13-1 16,12 14-16,1 13 16</inkml:trace>
  <inkml:trace contextRef="#ctx0" brushRef="#br0" timeOffset="38013.58">16973 4114 0,'-26'14'0,"-1"-14"0,1 26 16,26-13-16,-14 0 0,1 27 15,13-27-15,0 1 0,27 38 16,-14-52-16,13 14 16,-12-1-16,25-13 15,-26 0-15,27-27 16,-27 14-16,-13-13 16,0 13-16,0-1 0,0 1 15,0 0 1,0 0-16,-13 13 0,13 0 15,0 13-15,0 13 16,0-12-16,0-1 0,0 13 0,13 93 16,-13-79-16,0 26 15,0-26-15,0-27 16,0 53-16,-13 0 0,13-26 16,-26 26-16,12-39 15,-12-1-15,-40 40 16,53-53-16,-40 1 15,40-1-15,-1-13 0,-52-27 16,66 1-16,-13-14 16,13 14-16,0-1 0,26-92 15,-12 93-15,25-53 16</inkml:trace>
  <inkml:trace contextRef="#ctx0" brushRef="#br0" timeOffset="38370.22">17357 3691 0,'-14'-27'0,"28"54"0,-28-67 0,1 27 16,26 26 0,14 40-1,-14-13-15,40 66 16,-40-53-16,0 0 0,1 119 16,-14-133-16,-14 173 15,1-159-15,-26 92 16,12-79-1,1-39-15,-14 39 16,27-66-16,0 0 16,13-13-16,0 0 0,0-1 15</inkml:trace>
  <inkml:trace contextRef="#ctx0" brushRef="#br0" timeOffset="50718.78">11218 2368 0,'-39'0'16,"25"13"-16,1 14 0,0 26 16,0-27-16,-1 14 0,-12 52 15,26-39-15,-13-13 0,0 66 16,13-66-16,0 12 0,0-12 0,0 13 16,0 26-16,13-52 15,0 39-15,27 13 16,-27-65-16,13 12 15,-12-26-15,-1 13 0,0-13 16</inkml:trace>
  <inkml:trace contextRef="#ctx0" brushRef="#br0" timeOffset="56837.8">11642 2884 0,'0'-13'16,"13"0"-16,-13-1 16,0 1-1,-27 0 1,-12 0-1,12 13 1,14 0-16,-40 13 0,40-13 16,0 13-16,-27 0 15,27-13-15,0 14 16,26-1 0,26 13-1,-25-13-15,39 14 16,-27-14-16,14 0 15,-27-13-15,0 14 0,14 12 16,-14-13-16,-13 14 16,-13-14-16,-27 13 15,27-12-15,-40-1 16,40 0-16,-27-13 16,27 0-1,-1 0-15,-12-26 16,26 12-16,26-25 15,-12 25-15,-1-12 16</inkml:trace>
  <inkml:trace contextRef="#ctx0" brushRef="#br0" timeOffset="57130.36">11906 2619 0,'0'0'0,"-26"0"0,39 0 32,27 0-17,-27 0-15,40 0 16,13 0-1,-53 0-15,14 0 16,-14 0-16,27 14 0,-27-14 0,0 0 16,-13 13-16,-13 0 15</inkml:trace>
  <inkml:trace contextRef="#ctx0" brushRef="#br0" timeOffset="57384.47">11999 2659 0,'-13'-13'16,"13"26"-16,0 0 31,-14 40-31,14-26 16,-13 26-16,13-27 15,0 1-15,-13 39 16,13-40-16,0 27 15,0-40-15,-13 40 16,13-40 0,-14 1-16</inkml:trace>
  <inkml:trace contextRef="#ctx0" brushRef="#br0" timeOffset="57597.9">11853 3069 0,'14'-13'16,"25"0"-16,-26 13 16,54-27-1,-54 27-15,40-13 0,-40 13 16,13-13-16,1 0 15,-14 13-15,0-14 0,14 1 16,-14 13-16,-13-13 0</inkml:trace>
  <inkml:trace contextRef="#ctx0" brushRef="#br0" timeOffset="57825.28">12224 2699 0,'-13'-13'0,"13"26"16,0 13-16,0-13 16,-14 40-16,14-39 0,0 12 15,-13 27-15,13-27 16,0 1-16,0 26 16,0-40-16,0 13 0,0-12 15,0-1-15,0 0 0,0 0 16,0-26-16,0-13 15</inkml:trace>
  <inkml:trace contextRef="#ctx0" brushRef="#br0" timeOffset="58073.18">12184 2738 0,'13'-39'0,"27"26"16,0 39-1,-14 14 1,1 13-1,-27-40-15,13 40 0,-13-40 16,-40 53 0,27-39-16,-40 12 15,0 1 1,0-27-16,27 0 16,26-26 15,13 13-31,13-13 15,-12 0-15</inkml:trace>
  <inkml:trace contextRef="#ctx0" brushRef="#br0" timeOffset="58512.63">12541 3029 0</inkml:trace>
  <inkml:trace contextRef="#ctx0" brushRef="#br0" timeOffset="60494.08">11800 2990 0,'-26'13'0,"0"0"0,12-13 16,14-13-16,0-27 16,14 27-16,12-13 15,-13-1-15,0 14 16,27-40-16,-27 40 16,1 0-16,-1-1 15,-26 14-15,-14 14 16,14-1-16,-27 13 15,14 1-15,-54 12 16,54-12-16,-14 13 16,14-27-16,13 0 0,-27 13 15,27-26-15,-1 14 0,28-14 32,39-27-32,39-26 15,1 0 1,-1 1-1,-39 25 1,-26 14 0,-41 39-16,-52 27 15,-26 0 1,65-26-16,-52 12 16,39-12-16,14-14 0,-40 27 15,39-27-15,14 0 0,-27 0 16,27-26-1,66-40-15,-27 27 16,14-1-16,53-26 16,-54 27-16,14-1 0,93-52 15,-107 66-15,41-27 16,-40 27-16,-14 0 0,14-1 16,-27 14-16,-13 14 15,-27 12-15,-52 54 16,39-54-16,-79 53 15,66-52-15,-26 26 16,39-40-16,-13 13 16,27-12-16,13-14 0,0 13 15,13-26-15,26-1 16,14-25 0,-1 25-16,1 1 0,26-26 15,-26 25-15,0 1 0,-1 0 0,27-14 16,-39 14-16,39 0 15,-92 26 1,-14 0 0,13 1-16,-12-1 0,12 0 0,-105 14 15,92-14-15,-26-13 16,26 13-16,14-13 0,-40-13 16,66 0-16,0-14 15,13 14-15,14-14 16,39 1-16,-27 13 15,1 0-15,92-1 16,-79 14-16,0 0 16,40 0-16,-40 0 0,39 27 15</inkml:trace>
  <inkml:trace contextRef="#ctx0" brushRef="#br0" timeOffset="60904.78">12713 2990 0,'0'-13'0,"13"-1"16,-13 28 0,0 38-1,0 28-15,0-27 16,0-27-1,-13 67-15,13-67 16,-13 27-16,13-40 16,-13 1-1,0-14-15,-14-27 16,27 14-16,-13-13 0,0-14 16</inkml:trace>
  <inkml:trace contextRef="#ctx0" brushRef="#br0" timeOffset="61119.21">12594 3122 0,'0'-53'0,"0"40"0,27-53 15,-27 39-15,53 1 16,-40 13 0,13 13-16,-13 13 15,14 0-15,-27 0 16,13 1-16,-13 25 16,0-26-16,-26 40 15,26-39-15,-14-1 0,-12 27 16,0-27-16,12 0 15,1 0-15,0-13 0,0 0 16,13-13 0,0 0-16,13-27 15</inkml:trace>
  <inkml:trace contextRef="#ctx0" brushRef="#br0" timeOffset="61416.12">12912 2659 0,'26'-13'16,"14"0"-1,26-1 1,-40 14-16,14 0 16,-13 0-16,-14 0 0,0 0 0,40 14 15,-40-1 1,-26 0 0</inkml:trace>
  <inkml:trace contextRef="#ctx0" brushRef="#br0" timeOffset="61577.68">13150 2659 0,'-13'0'0,"-14"13"16,1 27-1,12 13 1,14-13-16,-13-14 0,0 40 16,13-53-16,0 14 15,-13 13-15,0-27 16,13 0-16,-14 0 0,1 0 15</inkml:trace>
  <inkml:trace contextRef="#ctx0" brushRef="#br0" timeOffset="61721.3">12965 3016 0,'-14'0'0,"28"13"16,-1-13-1,13 0-15,40-39 16,-39 39-16,-14-13 15,27-14-15,-27 14 16,0-14-16,14 14 0</inkml:trace>
  <inkml:trace contextRef="#ctx0" brushRef="#br0" timeOffset="61915.28">13322 2646 0,'0'-13'15,"-13"39"1,13 1-16,-14 52 15,14-53-15,0 41 16,-13-28-16,13 1 16,0-14-16,0 1 0,0 39 15,0-26-15,0-27 16,0-26 0,-13-27-1</inkml:trace>
  <inkml:trace contextRef="#ctx0" brushRef="#br0" timeOffset="62099.56">13242 2712 0,'27'-26'0,"-14"26"0,14 0 15,-1 13-15,-13 0 16,14 13-16,-14-12 16,0-1-16,0 27 15,-13-14-15,0-13 0,0 27 16,-13-14-16,-13 41 15,12-54-15,-12 13 16,13-13-16,0-13 0,-1 14 0</inkml:trace>
  <inkml:trace contextRef="#ctx0" brushRef="#br0" timeOffset="62291.92">13652 3082 0,'-13'27'0,"26"-54"16,-26 67-16,13-13 0,-26 12 15,13-12-15,-1-1 16,1-26-16,-27 27 16,27-27-16,0 0 15</inkml:trace>
  <inkml:trace contextRef="#ctx0" brushRef="#br0" timeOffset="62769.56">13944 3135 0,'0'27'15,"13"12"1,-13-12-16,0-1 0,0 41 15,0-41-15,0 40 16,0-39-16,-13 39 0,13-13 16,0-27-16,0 1 15,-14-14-15,14-40 16,-13 14-16</inkml:trace>
  <inkml:trace contextRef="#ctx0" brushRef="#br0" timeOffset="63018.9">13877 3307 0,'-13'-106'0,"26"40"0,14 13 16,-14 27-16,14-14 16,-14 27-16,40-13 15,-40 26-15,0 0 0,27 26 16,-27 0-16,-13 1 16,0-14-16,-13 14 0,0 12 15,-1-25-15,1-1 0,-13 13 16,12-13-16,-12 1 15,-14 12-15,27-26 16,0-26 0,39-14-1,27 0 1,-26 27-16</inkml:trace>
  <inkml:trace contextRef="#ctx0" brushRef="#br0" timeOffset="63442.21">14327 3228 0,'0'0'16,"0"26"-16,-13-26 0,0-26 15,13 13-15,-13-1 0,-1-65 16,1 53 0,13-54-16,0-39 15,0 80-15,0-1 16,0-26-16,0 26 0,13-39 15,-13 65-15,0-25 16,14 39 0,-1 26-16,-13 1 0,13-14 15,0 53-15,-13-40 0,13 14 16,14 26-16,-27-39 16,13-1-16,27 54 15,-27-54-15,13 27 16,-12-53-16,12 0 15,-26-53 1,0-13 0,0 0-16,0-40 15,-13 27 1,13 52 0,13 27-1,0 27 1,1-1-16,-1 14 0</inkml:trace>
  <inkml:trace contextRef="#ctx0" brushRef="#br0" timeOffset="64202.31">14737 2924 0,'-13'0'0,"0"0"15,0 0-15,-1 13 0,1 0 16,0 0-16,0 14 15,-1-14-15,14 0 0,-13 40 16,13-40-16,13 27 16,1-40-16,12 13 15,-13-13 1,27-13 0,-13-13-1,-1-1 1,-13 14-16,0 0 15,-13-1-15,14 14 16,-14-13 0,13 13 15,-13-13-31,13-13 16,0-1-1,14-13 1,-14 27-1,0 13 1,14 13-16,-14 14 16,0-14-16,0 14 15,-13-14-15,14 0 16,-14 0 0,13-13-1,0-13 1,-13 0-16,13 13 15,-13-13-15,14-1 16,-1 14-16,0-26 16,0 26-16,0-13 15,1 13-15,-1-14 16,-13 1 0,-13 13 15,-1 13-16,1 1-15,-13 12 16,26 1-16,0-14 0,-13 13 16,13-13-16,13 40 15,0-53-15,13 27 16,-12-27-16,25 13 16,-25-13-16,-1 0 0,27-13 0,12-14 15,-38 27-15,12-26 16,-13 13-16,1-14 15</inkml:trace>
  <inkml:trace contextRef="#ctx0" brushRef="#br0" timeOffset="65005.77">15505 3254 0,'13'14'47,"-13"-1"-31,0 0-16,0 0 0,0 27 15,0-14-15,-13 14 16,-14 0 0,14-40-16,-14 13 15,27 0-15</inkml:trace>
  <inkml:trace contextRef="#ctx0" brushRef="#br0" timeOffset="65326.91">15875 3003 0,'-13'-26'0,"26"52"0,-39-66 0,-14 27 15,27 13-15,-27 27 16,27-14-16,13 0 16,-27 40-16,27-27 15,0 1-15,0-14 16,0 14-16,27-1 16,-14-26-16,13 13 0,1-13 15,-14 0-15,27-13 0,-1 0 16,-25 0-16,-1-1 0,13-12 15</inkml:trace>
  <inkml:trace contextRef="#ctx0" brushRef="#br0" timeOffset="65549.95">15994 3043 0,'-13'13'16,"13"13"-16,13 1 16,14-14-1,-1-13 1,14-13-1,-27 0-15,0-1 16,-13 1-16,0 0 0,-26-40 16,12 40-16,1 0 15,0-1-15,0 1 0,0 0 16,13 0 0,-14 13-16,14-14 0,14-12 15</inkml:trace>
  <inkml:trace contextRef="#ctx0" brushRef="#br0" timeOffset="65780.22">16272 2659 0,'13'-13'0,"-26"26"16,13 0-1,-13 53-15,-14 27 16,14-14-1,0 1 1,13-54 0,13 14-16,13 0 15,-12-40-15,12 0 16,-13-14-16,14-12 16,-27 13-16</inkml:trace>
  <inkml:trace contextRef="#ctx0" brushRef="#br0" timeOffset="65988.87">16338 3003 0,'0'13'0,"0"0"16,0 1-16,13 12 16,0-26-16,1 13 0,12-13 15,-13 0-15,27-26 16,-27 13-16,14-14 16,-14 1-1,-13 13-15,-13-40 16,0 39-16,13 1 0,-27-13 15,14 13 1</inkml:trace>
  <inkml:trace contextRef="#ctx0" brushRef="#br0" timeOffset="66188.98">16550 3003 0,'13'53'0,"-13"-40"0,13-13 16,0 0-16,-13 13 16,14-13-16,-1-13 0,13 0 15,-12 0-15,-1-1 16,0-12-16,-13 13 16,13 0-16,-13-1 15,0 1-15,13 0 16</inkml:trace>
  <inkml:trace contextRef="#ctx0" brushRef="#br0" timeOffset="66387">16748 3056 0,'-13'0'0,"13"-13"15,0-1-15,-13-12 0,13 13 16,26-40-16,-13 26 15,1 14-15,-1 0 16,0 0-16,0 13 0,1 0 16,25 0-1,-39 13-15,13 0 0,1-13 16</inkml:trace>
  <inkml:trace contextRef="#ctx0" brushRef="#br0" timeOffset="66604.42">17171 3096 0,'0'26'0,"0"1"16,-13 12-1,0 1 1,0-14-16,0-12 15,-1-14 1,-12-14 0</inkml:trace>
  <inkml:trace contextRef="#ctx0" brushRef="#br0" timeOffset="67389.25">17886 2712 0,'-40'-13'0,"27"13"15,-14-13-15,14 13 16,-13 0-16,13 0 15,-1 13-15,1-13 16,13 13-16,0 0 16,27 14-16,25 12 15,-12-12 1,-13 26 0,-14-14-1,-26 14-15,-1-39 16,-12-1-16,13 0 15,-14 0-15,14-13 0,-13 13 16,12-13-16,-12-13 16,13 0-16,13 0 0,0-27 15,0 14-15,26-14 16,-13 27-16</inkml:trace>
  <inkml:trace contextRef="#ctx0" brushRef="#br0" timeOffset="67585.34">17939 2606 0,'26'-13'0,"-13"13"0,14-13 16,39-1-16,-53 14 15,40 0-15,-26-13 16,52 13-16,-53-13 16,54 0-16,-54 13 15,1 0-15,-14 0 16</inkml:trace>
  <inkml:trace contextRef="#ctx0" brushRef="#br0" timeOffset="67771.09">18336 2527 0,'-40'26'0,"13"1"15,14 39 1,-13 13-1,13 1-15,-14-1 16,14-39 0,13-14-16,-27 27 15,27-40-15,-13-13 0,0 13 16</inkml:trace>
  <inkml:trace contextRef="#ctx0" brushRef="#br0" timeOffset="67925.67">18058 2990 0,'0'-13'0,"26"13"0,-12 0 16,25-14-16,-26 14 15,14 0-15,39-13 16,-53 0-16,40 13 16,-40-13-16,14 13 0,-14-14 0,40-12 15</inkml:trace>
  <inkml:trace contextRef="#ctx0" brushRef="#br0" timeOffset="68129.13">18547 2633 0,'0'-27'0,"0"14"16,-13 53 0,0 26-1,0-13 1,13-27-16,-14 54 15,14-67-15,0 13 0,0 14 16,0-27-16,0 0 0,14 14 16,-14-40-16,13-1 15,-13-12-15</inkml:trace>
  <inkml:trace contextRef="#ctx0" brushRef="#br0" timeOffset="68366.45">18547 2659 0,'14'-40'0,"-1"1"15,0 39-15,27 0 16,-27 13-16,13 13 16,-26-12-16,27 39 15,-14-40-15,-13 40 16,0-27-16,-26 40 16,12-52-16,1 25 15,0-26-15,0-13 16,-1 14-16,-25-1 15,26-13-15,13-13 32</inkml:trace>
  <inkml:trace contextRef="#ctx0" brushRef="#br0" timeOffset="68628.03">19010 2963 0,'14'14'0,"-14"-1"16,0 0-16,0 0 0,-14 27 15,1-27-15,0 0 0,13 1 16,-27 25-1,14-39-15,13 14 0,-13-1 16,0-13 0</inkml:trace>
  <inkml:trace contextRef="#ctx0" brushRef="#br0" timeOffset="69043.58">19381 2858 0,'0'-14'0,"-13"14"15,13 14 1,0 12-16,-14 14 15,14-14-15,0 1 0,-13 39 16,13-40-16,0 67 16,0-67-16,-13 54 15,13-41 1,0-52 15,0-13-31</inkml:trace>
  <inkml:trace contextRef="#ctx0" brushRef="#br0" timeOffset="69277.12">19381 2858 0,'26'-27'0,"-13"14"0,27 13 16,0 26 0,-14 1-1,-13-14-15,-13 27 16,0-27-16,0 13 0,-13 1 15,0-14-15,-27 13 16,27-12-16,-27-14 16,27 13-16,0-13 0,-13-27 15,12 14-15,14 0 16,27-27 0</inkml:trace>
  <inkml:trace contextRef="#ctx0" brushRef="#br0" timeOffset="69620.05">19619 2950 0,'0'13'0,"0"-26"0,0 40 0,0-14 15,0 0-15,-13 0 32,26-13-17,-13-39 1,13-14-16,0 0 15,14 0 1,-1 13 0,1 27-1,-14 13 1,0 26-16,-13 27 16,0-39-16,0 12 15,0-13-15,0 0 0,0 27 16,0-13-16,0-14 15,0 0 1,0-26 0</inkml:trace>
  <inkml:trace contextRef="#ctx0" brushRef="#br0" timeOffset="69909.08">19963 2858 0,'0'0'0,"-13"0"0,-1-14 0,1 14 15,0 0-15,-27 14 16,40-1-16,-26 13 0,13-13 15,13 1-15,-14 12 16,14-13-16,0 1 0,14 25 16,-1-26-16,0-13 0,0 14 15,0-14-15,1 0 0,-1 0 16,0 0-16,40-27 16,-40 27-16</inkml:trace>
  <inkml:trace contextRef="#ctx0" brushRef="#br0" timeOffset="70151.42">20108 2924 0,'0'-27'15,"14"1"-15,-14 13 16,0-1-16,0 1 16,0 0-16,-14 0 15,1 26-15,0 13 16,-14 14-1,14-14-15,0 27 16,13-39-16,26 38 16,14-38-1,26-28 1,-13-12 0</inkml:trace>
  <inkml:trace contextRef="#ctx0" brushRef="#br0" timeOffset="70413.48">20426 2461 0,'-27'-27'0,"41"54"16,-14-1-16,26 14 15,1-1-15,-14-12 16,0 13-16,13 65 15,-12-65-15,-14 26 16,0-39-16,-14 39 0,-38 40 16,38-80-16,-39 27 15,40-26-15,-13-1 0,-40 14 16,39-27-16,-13 0 16,27-13-16,0 0 0</inkml:trace>
  <inkml:trace contextRef="#ctx0" brushRef="#br0" timeOffset="72067.86">5530 5953 0,'-27'-13'0,"1"-14"0,13 27 16,-40-13-16,40 13 16,-1 0-16,-52 27 15,40-14-15,-1 0 0,1 0 0,-40 40 16,52-26-16,-25 52 15,25-52-15,14 39 16,27-13 0,-1-27-16,41 14 15,-41-40-15,53 13 16,-26-26-16,53-27 16,-79 27-16,52-40 15,-53 26-15,1-39 16,-14 40-1,-13 13-15,-40-40 16,14 39-16,13 1 0,-27-13 16,14 26-16,-1 0 15,14-13-15,-40 13 0,40 0 16,-14 0-16,14 0 16,0 0-16,13 13 15,13 0 1,14 0-16</inkml:trace>
  <inkml:trace contextRef="#ctx0" brushRef="#br0" timeOffset="72706.2">6178 6231 0,'-26'-13'0,"12"13"0,1 0 16,-13 26-16,12-13 15,-25 40-15,25-26 16,1 39-16,13-40 0,0 1 16,0 13-1,13 26-15,-13-40 0,27 27 16,-14-26-16,14-14 0,26 13 16,-27-26-16,53-13 15,-26-13 1,-26 12-16,39-52 15,-40 40-15,-12 12 0,-1-38 16,0 25-16,-26-39 16,0 39-16,-14-12 15,14 26-15,0-1 0,-27 1 16,14 0-16,-14 13 16,13 0-16,1 0 0,-14 0 15,14 0-15,13 13 16,-1-13-16</inkml:trace>
  <inkml:trace contextRef="#ctx0" brushRef="#br0" timeOffset="73327.67">5662 6271 0,'-13'0'0,"13"13"31,40 13-15,-14-26-16,40 40 15,-53-40-15,80 26 16,-67-12-16,54 12 16,-67-26-16,53 13 15,-53-13-15,1 0 16,-1 0-1,-26-13-15</inkml:trace>
  <inkml:trace contextRef="#ctx0" brushRef="#br0" timeOffset="79994.17">12621 3056 0,'0'-27'16,"0"14"-16,0 0 31,0 0 0,0 26-15,0 13 15,0-12-31,0-1 0,0 13 16,-14 1-16,14-14 0,0 27 15,0-27-15,0 0 0,-13 14 16,13-1-16,0 1 16,0-14-16,-13 0 0,13 14 15,0-14 1,0 0-1,0 0 17,-13-13-32,13 13 31,0 1 63,0-1-63,-14-13 0,14 13 16,0-26-16,0 0 1,-13-14-17,13 1-15,0-14 16,0 27-16,0-27 15,0 27-15,0-27 16,0 27-16,0 0 0,13-40 16,-13 40-16,14-27 15,-14 27-15,13-14 16,0 27-16,0-26 16,-13 13-16,27-1 15,-27 1 1,13 13-16,0 0 15,-13-13 1,14 13 0,-1 0-1,0 0 1,0 13 0,14 0-1,-14 1 1,0-1-16,-13 13 15,0-13 1,0 14 0,-26 13-1,-1-14 1,-12 1-16,-1-1 16,0-13-1,27-13-15,-14 0 16,14 13-1,13-26 1,0 0 0,0 0-16,13 13 15</inkml:trace>
  <inkml:trace contextRef="#ctx0" brushRef="#br0" timeOffset="85385.68">10491 5001 0,'-13'13'16,"13"13"0,0-12-16,0 65 15,-14-39-15,14-14 0,0 53 16,0-52-16,-13 13 0,13 39 15,0-53-15,-13 67 16,13-67-16,0 27 16,0-39-16,0-1 15,-13-26 1</inkml:trace>
  <inkml:trace contextRef="#ctx0" brushRef="#br0" timeOffset="85741.61">10451 5120 0,'40'-93'0,"-1"27"16,1 26-16,-13 40 15,-1 40 1,-26-14 0,0 1-16,-26 65 15,26-65-15,-40 52 16,27-65-16,-14 38 15,14-38-15,0-1 0,-14 27 16,14-27 0,26-13-1,1-13-15,-1 13 16,26 0-16,1 13 16,0 13-1,-1 14-15,-25-14 16,-1 1-16,0 26 15,-13-27-15,0-13 0,0 27 16,0-27 0,0 1-16</inkml:trace>
  <inkml:trace contextRef="#ctx0" brushRef="#br0" timeOffset="86093.12">10769 5437 0,'13'-26'15,"0"13"-15,0-1 16,0 14-16,1 0 0,-1 14 31,-13-1-15,0 0-16,-27 53 15,27-39-15,-13-1 0,0 0 16,13-12-16,-13 25 16,13-25-16,0-1 0,-13 13 15,13-12-15,0-1 16,26 0 0,-13-13-1,0-13 1,14 0-16,-14-1 15,0 1 1,-13 0-16,14 0 0</inkml:trace>
  <inkml:trace contextRef="#ctx0" brushRef="#br0" timeOffset="86285.15">11165 5226 0,'-13'0'16,"0"13"15,13 13-31,0-13 16</inkml:trace>
  <inkml:trace contextRef="#ctx0" brushRef="#br0" timeOffset="86387.88">11152 5411 0,'-26'39'15,"26"-25"-15</inkml:trace>
  <inkml:trace contextRef="#ctx0" brushRef="#br0" timeOffset="86630.11">11390 5318 0,'14'0'0,"25"0"15,-12 0 1,52 0-16,-13 0 16,-13 13-1</inkml:trace>
  <inkml:trace contextRef="#ctx0" brushRef="#br0" timeOffset="86813.62">11443 5464 0,'-13'13'0,"26"-13"16,14 0-1,39-13 1,-13-1 0,-27 14-16,14-13 15,-14 0-15,-12 13 0,25 0 16</inkml:trace>
  <inkml:trace contextRef="#ctx0" brushRef="#br0" timeOffset="94792.1">13084 5371 0,'0'-13'0,"-27"-14"0,14 14 16,0 13-16,-27-13 15,0 13 1,1 0-1,-1 13 1,27-13-16,13 13 16,0 1-16,0-1 0,13 0 15,0 27 1,0-27-16,27 27 16,-27-27-16,-13 0 0,40 27 15,-27-1 1,-13-25-1,-26 12 1,-1-13-16,-12-13 16,12 0-1,1 0-15,13-13 16,-1 0-16,14 0 16,14-14-1</inkml:trace>
  <inkml:trace contextRef="#ctx0" brushRef="#br0" timeOffset="95054.56">13044 5490 0,'0'13'15,"26"14"-15,-12-1 16,-1-13 0,27 1-1,-1-28 1,1 1-16,-14-13 15,-12-14 1,-14 14 0,-14-14-1,14 27-15,-13 0 16,0-1 0</inkml:trace>
  <inkml:trace contextRef="#ctx0" brushRef="#br0" timeOffset="95526.97">13348 5371 0,'0'13'16,"13"27"-16,-13-14 15,0-12-15,0 39 16,0-27-16,14 14 0,-14 52 16,0-65-16,0 26 15,0-27-15,0 1 0,13 39 16,-13-53-16,0 0 16,0 0-16,0-26 15,-13-26 1,-1 25-16,1-65 15,13 52-15,-13-39 16,13 40-16,0-1 0,26-52 16,-26 53-16,40-54 15,0 41 1,0 12 0,-27 27-16,13 13 15,-13-13-15,-13 14 0,0 12 16,0-13-16,-13 14 0,0 12 15,0-25-15,0-1 0,-27 26 16,27-39-16,-14 14 16,14-1-16,0-13 0,-1-13 31,28-1-15,-14 1-16</inkml:trace>
  <inkml:trace contextRef="#ctx0" brushRef="#br0" timeOffset="95937.77">13613 5437 0,'0'40'15,"0"13"-15,0-27 16,-13 80-16,13-79 16,-14 39-16,14-40 15,0 1-15,0-14 16,0 0-16,0 0 15,0-26 1,-13 0-16,13-14 0,0-12 16,-13 12-16,13-39 15,0 40-15,26-93 16,-12 92-16,25-13 16,-26 14-16,14 13 0,-1-14 15,1 14-15,13 0 16,-27 13-16,13 26 15,-26-12-15,0-1 0,0 40 16,-13-40-16,-13 27 16,12-27-16,1 0 0,-27 27 15,27-40-15,-27 13 16,14-40 0,13-12-1,13-14 1,13 0-16</inkml:trace>
  <inkml:trace contextRef="#ctx0" brushRef="#br0" timeOffset="96130.26">13811 5120 0,'13'-14'0,"-26"28"16,40 12-16,-14 27 16,-13 13-1,-13 53 1,13-53-1,0-26-15,13 13 16,0-66 0,-13-14-1,13-12-15</inkml:trace>
  <inkml:trace contextRef="#ctx0" brushRef="#br0" timeOffset="96262.9">13930 5398 0,'0'52'0,"-13"-12"15,13-27-15,0 1 0,0-1 16,0 0-16,0 0 16,13-13-1,-13-13-15,14 0 16</inkml:trace>
  <inkml:trace contextRef="#ctx0" brushRef="#br0" timeOffset="96698.48">14063 5384 0,'13'-13'0,"27"0"15,-27 0 1,0-1-1,-39 28 1,12-14-16,-12 53 16,26-27-1,-13 27-15,13-40 16,13 40-16,0-40 16,0 0-16,-13 1 15,14-14-15,-1 0 16,13-14-1,-26 1 1,0 0-16,-13-13 16,13-1-16,0 14 0,0-27 15,0 27-15,13-27 16,-13 27-16,13 0 0,1 0 16,-1-1-16,13 1 15,1 13-15,-1 0 16,1-13-16,-14 13 0,27-13 15</inkml:trace>
  <inkml:trace contextRef="#ctx0" brushRef="#br0" timeOffset="96992.1">14526 5239 0,'-27'13'0,"-13"0"15,14 14-15,26-14 16,13 27-1,14-1 1,12 1 0,1 13-1,-13-13 1,-27-1-16,-14 14 16,-25-26-1,-14-14 1,39-13-16,-12 0 15,0-13-15,12-1 0,1 1 16,0 0-16,13-14 16,13 1-16,0 13 0</inkml:trace>
  <inkml:trace contextRef="#ctx0" brushRef="#br0" timeOffset="98047.96">15306 5226 0,'0'-14'0,"-26"54"15,12-27-15,1 27 16,13-14-16,0 1 0,-13 39 16,13-40-16,-13 27 15,13-39-15,0 25 16,0-26 0,13-13-16,-13-13 15,0 0-15,0-13 16,0 12-16,0-12 0,-13-67 15,0 14 1,-1 13 0,14 26-1,-13 27-15,13 0 16,13 26-16,14 27 16,-14-27-16,13 40 15,1-27-15,-14 1 0,67 65 16,-54-65-16,0-1 0,27 40 15,-26-53-15,-1 14 0,67 26 16,-67-40-16,14 0 16,-14-13-16,-12 0 15,39-39 1,-40 12-16,0-13 16,-13 14-16,13-53 15,-13 52-15,0-12 16,0 12-16,0 14 0,0-67 15,14 67-15,-14 0 0,13-13 16,-13 12 0,0 1-16,-27 40 31,14-14-31,0 26 16,-14-25-16,14-1 0,-27 40 15,14-40-15,-40 40 16,39-27-16,-12 1 0,-27 13 15,39-14-15,1 0 0,-40 1 16,39-14-16,-13 14 16,14-14-16,13-13 0,-1 13 15,1-26-15,26 13 16,14-27 0,-14 27-16,0-13 0,40-27 15</inkml:trace>
  <inkml:trace contextRef="#ctx0" brushRef="#br0" timeOffset="98746.25">16245 5186 0,'-13'13'0,"0"40"16,0-40-16,-14 67 16,27-41-16,-26 14 15,13-26-15,-1 52 16,1-53-16,0 1 16,13-14-16,0 0 15,-13-13-15,26-39 31,-13-1-31,13-39 16,0 39-16,14-26 16,-14 39-16,40-65 15,-27 65-15,14-12 16,-13 25-16,-14 1 0,26 0 16,-25 13-16,12 40 15,-26-27-15,0 0 0,-13 40 16,-27 13-1,-13 0 1,14-26-16,12-14 16,-13 14-16,27-27 15,0 1-15,13-1 16,0 0-16,13 0 16,0 0-16,27 1 15,-27-1-15,1-13 0,-1 13 0,27 0 16,-27-13-16,13 14 15,-13-1-15,14 0 16,-14-13-16,0 13 16</inkml:trace>
  <inkml:trace contextRef="#ctx0" brushRef="#br0" timeOffset="98915.98">16563 5649 0,'0'13'0,"0"14"16,0-14-16,0 26 15,0-25-15,0 12 16,0-13 15</inkml:trace>
  <inkml:trace contextRef="#ctx0" brushRef="#br0" timeOffset="99560.32">16841 5067 0,'13'13'15,"27"27"1,-1 39-1,1 27 1,-27 13 0,-13-26-16,-26 39 15,-27-40 1,26-65-16,-25 13 16,25-27-16,1 0 0,-1-13 15,-39 13-15,40-13 16</inkml:trace>
  <inkml:trace contextRef="#ctx0" brushRef="#br0" timeOffset="100220.19">12594 4921 0,'0'-13'0,"-13"26"0,0 14 15,-1-14-15,1 13 0,-26 54 16,25-41-16,1 14 0,-13 53 16,26-40-16,-14-13 0,1 66 15,13-53-15,13 27 16,54 66-1,-1-80 1,-40-66-16</inkml:trace>
  <inkml:trace contextRef="#ctx0" brushRef="#br0" timeOffset="110813.32">11298 1257 0,'0'-13'16,"-27"13"-16,1 26 15,13 0-15,-1 1 0,-25 92 16,25-66-16,-25 119 16,25-119-16,-12 132 15,26-132-15,0 0 16,13 26-16,0-39 16,27 52-16,-13-78 15,26 25-15,-27-25 16,0-14-16</inkml:trace>
  <inkml:trace contextRef="#ctx0" brushRef="#br0" timeOffset="111764.78">11681 1812 0,'0'-13'0,"-13"0"15,0 13-15,13-13 0,-53 13 16,40 0-16,-27-14 16,27 14-16,-14 0 15,1 14-15,-1-14 16,27 13-1,27 0 1,13 14 0,-1-1-1,14 14-15,-26-1 16,-14 1 0,-13 0-1,-40 0 1,1-14-1,-1-13-15,13-26 16,14 0-16,0-27 16,13 27-16,13-14 15,0 1-15,1-1 0,-1 14 16</inkml:trace>
  <inkml:trace contextRef="#ctx0" brushRef="#br0" timeOffset="112144.6">11959 1535 0,'0'-14'15,"13"1"1,1 13-16,25-13 15,-12 0-15,26 13 16,-40 0-16,40 0 16,-13 13-16,-27 0 0,13 0 15,-26 1 1</inkml:trace>
  <inkml:trace contextRef="#ctx0" brushRef="#br0" timeOffset="112339.49">12118 1482 0,'-13'0'0,"-1"13"15,-12 27-15,26 13 16,-13 13 0,13 13-1,0 27 1,-13-53-1,13-27-15,-14 40 16,1-52-16</inkml:trace>
  <inkml:trace contextRef="#ctx0" brushRef="#br0" timeOffset="112498.07">11933 2024 0,'13'0'16,"27"-13"-16,-14 13 15,27-13-15,-40-1 16,40-12-16,-26 26 16,-1-13-16,-13-1 15,1 1-15</inkml:trace>
  <inkml:trace contextRef="#ctx0" brushRef="#br0" timeOffset="112840.27">12316 1535 0,'0'13'16,"0"0"0,0 40-16,0 13 15,0 27 1,-13 26 0,13-40-1,0-66-15,0 14 16,0-14-16,0 0 15,-13-26-15,13-13 16,0-1-16</inkml:trace>
  <inkml:trace contextRef="#ctx0" brushRef="#br0" timeOffset="113057.83">12356 1574 0,'40'-13'0,"-27"13"0,27 40 16,-27-27-16,0 27 15,-13-14-15,0 1 0,0-14 0,-26 53 16,26-40-16,-14 14 16,1-27-16,0 1 0,-14 12 15,14-13-15,0 0 16,-13 1-16,12-14 16,14 13-16,-13-13 15,13-13-15,0 13 0,13 0 16</inkml:trace>
  <inkml:trace contextRef="#ctx0" brushRef="#br0" timeOffset="113243.86">12687 1958 0,'13'40'0,"-13"-27"0,-26 27 15,26-14-15,-14 0 16,1-12-16,13-1 0,-26 13 15,12-12 1,1-14 0</inkml:trace>
  <inkml:trace contextRef="#ctx0" brushRef="#br0" timeOffset="113937.38">13070 1720 0,'-26'-27'0,"0"14"16,12 0-16,-12 13 0,-1-13 15,14 13-15,-27 0 16,27 0-16,0 0 16,-27 0-1,27 13-15,0 0 0,13 0 16,13 14-16,14-1 16,-14-26-16,0 13 0,0 14 15,14-1 1,-14-12-16,0-1 0,27 27 15,-27-27-15,0 13 16,-13-13-16,0 1 0,-26 25 16,-1-25-16,1-1 15,13 0-15,-1-13 16,-12 0-16,13 0 16,0 0-16,-1-13 15,14 0 1</inkml:trace>
  <inkml:trace contextRef="#ctx0" brushRef="#br0" timeOffset="114584.65">13295 1945 0,'0'13'0,"0"-26"0,0 39 0,14-13 16,-28-13 15,1-26-15,13 13-16,-26-53 16,26 39-16,-14-52 15,14 52-15,0-39 16,-13 40-16,13-14 15,0 14-15,13-14 0,1-13 16,-14 40-16,13-1 16,0 14-16,0 14 15,14 39 1,-27-27-16,26 14 16,-13-1-16,1-12 0,-1-1 0,-13 1 0,26 12 15,-12-12-15,-1-14 16,13 40-16,-12-40 15,-1-26 1,-13-27 0,0-13-1,0 40-15,0-40 16,0 0-16,-13 40 0,13-53 16,0 53-16,0-14 15,0 41-15,0-1 16,13 27-1,-13-14-15,13-13 16</inkml:trace>
  <inkml:trace contextRef="#ctx0" brushRef="#br0" timeOffset="115260.56">13679 1799 0,'-13'0'0,"-1"0"0,-25 27 15,26-14-15,-1 13 16,14-12-16,-13 25 16,13-26-16,13 27 15,-13-27-15,14-13 0,-1 27 16,0-27 0,27-13-1,-27-1-15,13 1 16,-12-13-1,-1 26 1,0 0 0,-13-14-16,13 14 15,-13-13 1,14 0 0,-1-13-1,-13 12-15,13 1 0,0-40 16,-13 40-16,13-14 15,1 27-15,-14-13 0,13 13 16,0 13 0,0 14-1,1-14-15,-14 0 16,0 1-16,0-1 16,13-13 15,0-27-16,0 27-15,-13-13 0,14-13 16,-1 26-16,-13-14 16,0 28-1,-13 25 17,13-12-17,0-14-15,0 27 16,13-27-16,13 0 15,-13-13-15,14 13 16,-14-13 0,14-13-16,-14 13 0,13-13 15,-12 13 1</inkml:trace>
  <inkml:trace contextRef="#ctx0" brushRef="#br0" timeOffset="115456.03">14274 1905 0,'0'13'0,"0"27"0,0-27 16,14 0-16,-14 1 16,0-1-16,0 0 0,0 14 15,-14-1-15,-12 0 16,13-12-16,-14-1 15,14-13-15</inkml:trace>
  <inkml:trace contextRef="#ctx0" brushRef="#br0" timeOffset="116080.14">14737 1892 0,'-13'-13'0,"-13"-14"16,-14 27 0,0 27-1,14 12-15,13 14 16,13-13 0,13 0-1,13-14 1,1-26-16,12-26 15,-25-1 1,-1 14-16,-13-27 16,0 27-16,0 0 15,0-1-15,0 28 32,13 12-17,-13-13-15,27 27 16,-27-27-16,39 1 15,-12-1-15</inkml:trace>
  <inkml:trace contextRef="#ctx0" brushRef="#br0" timeOffset="116498.03">14989 1786 0,'-27'-27'0,"54"54"0,-67-67 16,27 40-16,-1 0 0,-12 13 15,13 14 1,0-14-16,13 14 0,-14 39 16,14-40-16,0-13 15,0 1-15,14 39 16,-14-40-16,26 13 0,-13-26 16,0 0-16,1 0 15,12-13-15,-26 0 0,27-14 16,-14 1-16,0-53 15,-13 39-15,0-26 16,13 26-16,-13-39 16,0-1-16,0 67 15,0-40 1,0 40-16,0 26 16,-13 53-1,13-39-15,-13 65 16,13-52-16,0 66 15,0-80-15,0 27 16,13 0-16,-13-13 16,13-40-16,-13 13 0,14-13 15</inkml:trace>
  <inkml:trace contextRef="#ctx0" brushRef="#br0" timeOffset="116911.93">15306 1786 0,'-26'-40'0,"26"27"0,-27 13 15,14 0-15,-27 26 16,27-12-16,-13 39 16,12-27-16,1 27 15,13-27-15,0 1 0,0-1 16,0 14-16,13-27 0,27 27 15,-27-40 1,40-26 0,-26-27-1,-1-40-15,-13-13 16,1 14 0,-14 12-1,0 54-15,0 13 16,0-1-16,0 28 15,-14 52 1,14-13 0,0-27-16,-13 67 0,13-67 15,0 27-15,0-40 16,0 14-16,13 26 16,1-27-16,-14-13 0,13 1 0</inkml:trace>
  <inkml:trace contextRef="#ctx0" brushRef="#br0" timeOffset="117133.46">15425 2156 0,'0'14'0,"0"-28"15,0 1 1,0-27 0,0 14-16,0-40 15,0 39-15,0 1 16,13-67-16,-13 67 15,14 13-15,-1-40 16,-13 39-16,13 14 16,0 0-16,14 27 15,-14-14 1</inkml:trace>
  <inkml:trace contextRef="#ctx0" brushRef="#br0" timeOffset="117329.69">15650 1905 0,'13'-13'0,"-26"0"16,13-14-16,-26 1 16,26 12-16,-14 14 15,-12 14-15,0 25 16,26-25-16,-14 25 16,14-12-16,-13-14 0,13 13 15,0-12-15,13 25 16,1-25-16,-1-1 15,0-13-15</inkml:trace>
  <inkml:trace contextRef="#ctx0" brushRef="#br0" timeOffset="117628.68">15703 1799 0,'-13'0'0,"26"0"0,-53 0 15,27 13-15,26 1 16,1-1 0,38 0-16,-38 0 15,52 14-15,-53-14 16,40 13 0,-53-12-16,13 12 15,-13-13-15,-13 27 16,0-40-16,0 13 0,-40 14 15,39-27-15,1 0 16,0 0-16,-14-13 16,41-40-1,-1 13-15</inkml:trace>
  <inkml:trace contextRef="#ctx0" brushRef="#br0" timeOffset="117933.92">16021 1746 0,'-40'13'16,"27"-13"-16,-14 14 16,14-14-16,0 13 15,13 0 1,26 14 0,-13-14-16,1-13 0,12 26 15,1-26-15,-14 14 0,26 12 16,-25 0-1,-1-12 1,-26 12 0,-27 1-16,14-14 15,-1-13 1,14 0 0,0 0-1</inkml:trace>
  <inkml:trace contextRef="#ctx0" brushRef="#br0" timeOffset="118166.85">16285 2064 0,'0'0'15,"0"13"-15,13 0 16,-13 14-16,-13 12 16,0-25-16,13-1 15,-13 13 1,-1-13-16,1-13 0,-13 14 16,12-1-16,1-13 0,0 0 0,0 13 15</inkml:trace>
  <inkml:trace contextRef="#ctx0" brushRef="#br0" timeOffset="124869.17">16735 1839 0,'0'-13'0,"-13"26"16,13 27 0,0-1-1,0-12-15,0 52 16,0-52-16,0 52 15,0-53-15,0 40 16,-14-39-16,1 13 16</inkml:trace>
  <inkml:trace contextRef="#ctx0" brushRef="#br0" timeOffset="125116.29">16695 1786 0,'27'-27'0,"-1"14"16,14 13-1,-27 13-15,0 14 16,1-14-16,-1 0 0,0 54 16,-13-54-16,0 13 15,0-13-15,-26 54 16,12-54-16,-12 27 15,13-40-15,-14 13 16,14-26-16,13-1 16,0 1-16</inkml:trace>
  <inkml:trace contextRef="#ctx0" brushRef="#br0" timeOffset="125355.5">16933 1601 0,'0'-13'15,"14"13"-15,-1-14 16,26 14 0,-25-13-16,12 13 0,14-13 15,-14 13-15,1 0 0,26 0 16,-27-13-16,40 13 15,-52 0-15,12 0 16,-13 0-16,0 0 0</inkml:trace>
  <inkml:trace contextRef="#ctx0" brushRef="#br0" timeOffset="125530.64">17304 1521 0,'-13'0'0,"-1"0"15,1 14-15,0-1 16,-14 27-1,14-14-15,0 14 0,13-27 16,-13 40-16,13-27 16,-14 54-16,14-54 15,-13 40-15,13-53 16,-26 40 0,26-39-16</inkml:trace>
  <inkml:trace contextRef="#ctx0" brushRef="#br0" timeOffset="125673.58">17092 2011 0,'0'-13'0,"13"-1"32,27 1-17,-27 0-15,14 0 16,-1-1-16,27-12 16,-40 13-16,53-40 15,-52 40-15</inkml:trace>
  <inkml:trace contextRef="#ctx0" brushRef="#br0" timeOffset="125846.7">17462 1667 0,'0'-27'0,"-13"41"15,13-1-15,0 13 16,-13 40 0,13-52-16,0 25 0,0-25 15,0 12-15,0 27 16,0-40-16,13 27 15,-13-27-15,0-26 16</inkml:trace>
  <inkml:trace contextRef="#ctx0" brushRef="#br0" timeOffset="126061.13">17462 1654 0,'14'-14'0,"-1"14"0,-40 14 0,67-28 0,0 28 16,-27-1-16,14 27 15,-14-27 1,0 26-16,-13-12 0,0-1 16,0 1-16,0 13 15,-13-27-15,0 26 16,-1-25-16,1 12 0,-40 1 16,40-14-16,-27 0 15,27-13-15</inkml:trace>
  <inkml:trace contextRef="#ctx0" brushRef="#br0" timeOffset="126252.97">17820 1958 0,'0'40'15,"0"-27"-15,-14 40 16,14-40-16,-13 27 15,0-40-15,13 13 16,0 0 0,0-26-1</inkml:trace>
  <inkml:trace contextRef="#ctx0" brushRef="#br0" timeOffset="126561.15">18071 1865 0,'0'-13'0,"-13"13"16,13 13-1,0 27 1,0-14-16,0 41 16,0-14-1,0 13-15,0-40 0,0 14 16,0-27-16,0 13 16,0-12-16,0-28 31,-13-12-31</inkml:trace>
  <inkml:trace contextRef="#ctx0" brushRef="#br0" timeOffset="126792.35">18031 1865 0,'14'-53'0,"-1"0"16,27 14-16,-1 39 16,14 26-1,-13 14 1,-27 13-1,-13-13-15,-26 12 16,-1-25 0,-13-14-1,1-26 1,26-14 0,13 14-16,0-13 0</inkml:trace>
  <inkml:trace contextRef="#ctx0" brushRef="#br0" timeOffset="127216.87">18375 1958 0,'0'-13'15,"0"-40"-15,-13 26 16,13-39-16,0 40 15,-13-40-15,13 39 16,0 14-16,0-66 16,0 52-16,13-52 15,-13 65-15,13 14 16,1 14-16,-1 25 16,0-25-16,-13 12 0,26 27 15,-12-13-15,25 26 16,-25-40-16,12 14 15,-13-27-15,-13 0 0,40 14 16,-27-27-16,14-27 16,-27 1-16,13-14 15,-26-26 1,13 40-16,-27-40 16,27 39-16,-13-26 15,13 40-15,13 13 31,0 13-15,-13 0-16</inkml:trace>
  <inkml:trace contextRef="#ctx0" brushRef="#br0" timeOffset="127818.33">18825 1627 0,'-40'27'0,"14"-1"15,-1 27-15,14-13 16,26 13 0,27-27-1,-27-13 1,14-13-16,13-26 16,-14-1-1,-26 14 1,0 0-1,0 0 1,0-1-16,13-12 0,-13 13 16,0 0-16,13-27 15,1 27-15,-1-14 16,0 27-16,0-13 16,1 13-16,12 26 15,-13 14 1,1-40-16,-1 27 15,-13-14-15,13-13 0,0 13 16,0-13-16,-13 13 0,14-13 16,-1 0-16,13-26 15,-12 13-15,-1-1 16,13-25 0,-26 25-16,14 1 15,-28 13 1,-12 13-16,26 1 15,-27 25 1,27-25-16,0-1 16,0 0-16,14 13 15,-1-12-15,0-1 16,14-13-16,-14 0 0,0 0 16,27-13-1,-27 13-15,27-14 16,-27 1-16,0 0 15</inkml:trace>
  <inkml:trace contextRef="#ctx0" brushRef="#br0" timeOffset="128152.43">19579 1812 0,'0'14'16,"13"12"-1,-13 1 1,0-14-1,0 0 1,0 0-16,-13 14 16,13-14-16,-13-13 0,0 13 15,-1-26 1</inkml:trace>
  <inkml:trace contextRef="#ctx0" brushRef="#br0" timeOffset="128564.95">20055 1640 0,'-26'-26'0,"13"13"0,-1 13 16,1 0-16,-26 13 0,25 0 0,-25 27 15,12-27-15,1 27 16,26-27-16,-13 13 16,13 1-16,0-14 0,13 0 15,13 1-15,-13-14 16,40 0-16,13-40 16,-26 27-1,0-27 1,-27 27-16</inkml:trace>
  <inkml:trace contextRef="#ctx0" brushRef="#br0" timeOffset="128735.54">20108 1720 0,'-13'13'0,"13"27"0,0-27 16,0 0-16,13 14 15,1-14-15,12-13 16,-13 0-16,27-27 16,-27 27-16,0-26 15,1 13-15,-14-1 16,-14-25-16,1 26 15,0-1-15,-14-12 16,14 26-16,-13-27 16,26 14-16</inkml:trace>
  <inkml:trace contextRef="#ctx0" brushRef="#br0" timeOffset="128945.98">20280 1429 0,'0'26'0,"-26"40"16,26-39-16,-13 13 15,13-14-15,0 14 0,-14-1 16,14-12-16,0-14 0,0 53 16,14-39-16,-1-14 15,0-13-15,0-13 16,1 13-16,-14-14 15</inkml:trace>
  <inkml:trace contextRef="#ctx0" brushRef="#br0" timeOffset="129153.42">20294 1759 0,'0'27'0,"-14"-1"16,28-12-16,12-1 16,-13 0-16,0-13 15,1 0-15,39-13 16,-40 0-16,13-1 15,-12 1-15,-1-13 16,-13 12-16,0-12 16,-13 13-16,13 0 0,-14-14 15,1 27-15,13-13 0,-13 0 16</inkml:trace>
  <inkml:trace contextRef="#ctx0" brushRef="#br0" timeOffset="129375.35">20532 1852 0,'13'27'0,"-13"-14"15,0-26-15,13-1 16,-13 1-16,13-40 16,-13 27-1,14-27-15,12 0 16,-13 26-1,1 14-15,-1 13 16,13 0 0,1 40-1</inkml:trace>
  <inkml:trace contextRef="#ctx0" brushRef="#br0" timeOffset="129976.3">20889 1905 0,'13'0'0,"-13"13"15,13 14-15,-13-14 16,0 0-16,-13 40 16,0-40-16,13 27 15,-13-27 1,-1-13-1,1 0 1,0-13-16</inkml:trace>
  <inkml:trace contextRef="#ctx0" brushRef="#br0" timeOffset="130635.74">21272 1812 0,'0'-13'0,"0"40"32,-13 39-17,13-40-15,0 54 16,-13-41-16,13 41 15,0-67 1,0 40-16,0-40 16,0 0-1,0 0-15,-13-39 16</inkml:trace>
  <inkml:trace contextRef="#ctx0" brushRef="#br0" timeOffset="130849.17">21259 1759 0,'40'-52'0,"-40"38"0,26 14 16,-12 0-16,-1 14 15,0 12-15,0-13 16,-13 27-16,0-27 16,-26 53-1,-14-39 1,27-1-16,0-52 31,26 13-31</inkml:trace>
  <inkml:trace contextRef="#ctx0" brushRef="#br0" timeOffset="131088.12">21524 1812 0,'0'53'0,"0"-39"0,0 25 15,0-26 1,-13-13-16,13-13 31,13 0-31,-13 0 0,0-40 16,0 13-16,13 0 16,-13 27-16,13 0 15,14-40-15,-14 40 16,13 0-16,-12-1 15,12 14-15</inkml:trace>
  <inkml:trace contextRef="#ctx0" brushRef="#br0" timeOffset="131205.79">21683 1640 0,'39'80'0,"-25"-27"16,-14-40-16,0 27 16,0-27-16,0 0 0,0 0 15,0 1-15</inkml:trace>
  <inkml:trace contextRef="#ctx0" brushRef="#br0" timeOffset="131535.68">21987 1707 0,'0'-14'0,"-40"1"16,27 13-16,-27 13 16,27-13-16,-27 40 15,27-27-15,0 27 16,13-27-16,0 14 15,13-14-15,0 0 16,40 0-16,-39-13 16,12 0-16,-13 0 15,53-13-15,-39 13 16,-1-26-16,-26 12 0,40-12 16</inkml:trace>
  <inkml:trace contextRef="#ctx0" brushRef="#br0" timeOffset="131740.96">22106 1786 0,'13'-79'16,"0"26"-16,-13 13 15,0 14 1,0-1 0,-13 14-1,13 26-15,-26 14 16,12-14-16,1 0 0,-13 27 16,13-14-16,13 1 0,-14-14 0,14 40 15,0-27-15,14 14 16,-1-27-16,26 0 15,-12-13-15,-1 0 0,14-13 16,-13 13-16,65-40 16,-65 27-16</inkml:trace>
  <inkml:trace contextRef="#ctx0" brushRef="#br0" timeOffset="132013.34">22437 1217 0,'-14'-40'0,"1"27"16,40 13-1,26 53 1,13 40 0,-27 39-1,-12 27-15,-40-14 16,-40-12-1,26-94-15,-39 54 16,40-67-16,-40 14 16,39-27-16,1-13 0,-41 13 15,54-13-15,-13 0 0,-27-13 16</inkml:trace>
  <inkml:trace contextRef="#ctx0" brushRef="#br0" timeOffset="135435.12">10967 2950 0,'0'-13'0,"-13"13"0,0-13 16,-1 13-1,28 0 1,-14-14-16,26 1 16,-13 13-16,40-26 15,-40 26-15,40-27 16,-40 27-16,14-13 0,79-13 16,-67 12-1,1 14-15,40-26 0,-28 26 16,-12-13-16,119-1 15,-106 1-15,106 0 16,-107 13-16,120-13 16,-105 13-16,118-13 15,13 13 1,-65 0 0,-107 0-16,133 0 15,-27 0-15,53 13 16,-119 0-16,1-13 0,38 13 15,-38-13-15,118 27 16,-132-27-16,145 26 16,-145-26-16,79 13 15,-66 1-15,67-1 16,-67 0-16,0-13 0,0 13 0,66 1 16,-65-14-16,-1 0 0,145 26 15,-144-26 1,91 0-16,-92 13 0,14-13 15,-1 0-15,67 0 16,-67 0-16,120 13 16,-133-13-16,0 0 0,79 0 15,-65 0-15,12 0 0,160 0 16,-173 0-16,93 0 16,-79 0-16,-1 0 0,173 0 15,-173 0-15,199 0 16,-198 0-1,198 0-15,-198 0 16,198-13-16,-199 13 16,107 0-16,-107 0 15,186 13-15,-198-13 0,12 0 16,-12 14-16,158-1 16,-172-13-16,79 13 15,-65-13-15,-14 13 0,53-13 16,-53 14-16,93-14 15,-106 13-15,39-13 16,-52 0-16,0 0 0,13 0 16,-27 0-16,54 0 15,-67 0-15,26 0 16,-12 0-16,-14 0 16,0 13-16,1-13 15,-14 13-15,13 0 16</inkml:trace>
  <inkml:trace contextRef="#ctx0" brushRef="#br0" timeOffset="136178.93">20942 3016 0,'-40'-13'16,"27"13"-16,-27-13 15,27 13-15,-27 0 16,14 0-16,-1 0 0,-26 0 15,27 0-15,0 0 0,-14 0 16,13 0-16,1 0 0,-93 0 16,66 0-16,-40 0 15,40 0-15,-13 0 16,-106 0-16,-39 0 16,-14 0-1,-27 0 1,-105-13-1,53 13 1,251 0-16,-212 0 16,160 0-16,-1 0 0,-331 0 15,318 13-15,-212-13 16,226 0-16,-239 13 16,225-13-16,-106 0 15,119 13-15,-13-13 0,-93 0 16,106 0-16,0 0 15,-211 13-15,224-13 16,-105 0-16,105 0 0,-198 14 16,199-14-1,-186 13-15,66-13 16,0 0 0,-79-13-1,80-1 1,26 1-1,13 0-15,119 13 0,-27-13 16,27 13-16,14 0 16,12-13-16,-65 13 15,65-14-15,-39 14 16,53 0-16,-14-13 16,41 13-1</inkml:trace>
  <inkml:trace contextRef="#ctx0" brushRef="#br0" timeOffset="136722.37">12951 3003 0,'53'0'0,"40"-13"16,-53 13-16,92-13 15,-66 13 1,119-14 0,-39 14-16,-67 0 0,186 0 15,-173 0-15,213-13 16,-200 13-16,226 0 16,-225-13-1,238 13-15,-225 0 16,53 0-16,-79 0 15,-1 0-15,120 0 16,-93 0-16,-13 0 0,13 0 0,304-13 16,-317 13-16,119 0 15,-119-14-15,-14 14 0,213 0 16,-213 0 0,93 0-16,133 14 15,-106-1 1,-40-13-1,-80 13 1,-52-13-16,26 0 0</inkml:trace>
  <inkml:trace contextRef="#ctx0" brushRef="#br0" timeOffset="-171640.79">10451 6588 0,'0'-26'0,"-13"12"0,13 1 15,0 26 1,0 14 0,0-14-16,0 53 15,13 27 1,-13-67-16,0 80 16,0-66-16,13 52 15,-13-65-15,0 39 16,14-13-1,-14-40-15,0-26 16</inkml:trace>
  <inkml:trace contextRef="#ctx0" brushRef="#br0" timeOffset="-171252.2">10425 6668 0,'13'-80'15,"13"27"-15,-12 40 16,-14 0-16,26 0 16,-13-1-16,0 14 0,27 40 15,-40-27-15,13 0 16,-13 27-16,0 13 16,0 0-16,-13-40 15,0 40-15,13-40 16,-27 40-16,14-26 15,0-1-15,0-26 16,13 13-16,0 14 16,13-14-1,13 14 1,-12-14-16,-1 0 0,13 13 16,-12-12-16,12 25 15,0 1 1,-12-13-1,-1-1-15,0 0 16</inkml:trace>
  <inkml:trace contextRef="#ctx0" brushRef="#br0" timeOffset="-170766.47">10835 6932 0,'0'-13'0,"13"13"31,13-13-31,-12 13 16,-1 0-1,13 13 1,-12 0-16,-14 0 16,0 1-1,0-1 1,0 0-16,0 0 16,0 0-16,0 1 15,13 12 1,0-26-16,13 13 15,-26 1-15,14-1 16,-1-13-16,0 26 16,-13-12-16,0 12 15,-13 0 1,0 1-16,-14-1 16,1-12-1,-1-1 1,14-26-1,13-14 1,13-26-16,1 40 16</inkml:trace>
  <inkml:trace contextRef="#ctx0" brushRef="#br0" timeOffset="-170561.06">11298 6760 0,'0'-13'31,"0"26"-15,0 0-1</inkml:trace>
  <inkml:trace contextRef="#ctx0" brushRef="#br0" timeOffset="-170433.4">11311 6906 0,'-13'26'0,"13"-13"0,-14 1 16,28-14 15</inkml:trace>
  <inkml:trace contextRef="#ctx0" brushRef="#br0" timeOffset="-170123.13">11628 6760 0,'-13'0'16,"13"-13"-1,27 13-15,26-13 16,0-1-1,-14 14 1,-26-13-16,14 13 16,-14 0-16,-13 13 0,13-13 15</inkml:trace>
  <inkml:trace contextRef="#ctx0" brushRef="#br0" timeOffset="-169952.59">11721 6826 0,'-13'13'0,"26"-26"0,-39 40 0,26-14 16,13-13-16,27 0 16,-27 0-16,66-13 15,-13-1 1,-13 14 0,-40 0-16,27 0 15</inkml:trace>
  <inkml:trace contextRef="#ctx0" brushRef="#br0" timeOffset="-138285.68">12872 6575 0,'-66'-40'0,"39"40"15,-26 13-15,27 1 0,-14 12 16,27 1-16,-13 12 15,-1 67 1,14-79-16,13 52 16,0-66-16,0 14 0,26 52 15,-12-53-15,-1 1 0,53 13 16,-40-40-16,14 13 16,0-26-16,0-1 0,39-39 15,-53 27-15,27-67 16,-26-12-1,-27 12 1,-13-13 0,-14 66-16,14 14 15,-27-14-15,27 27 16,-14 13-16,1 0 16,0 0-16,12 13 0,-25 14 15,25-14-15,1 0 0,0 14 0,-14 12 16,14-12-16,0 13 15,13-27-15,-13 13 0,26 14 16,0-27-16,14 14 16,-14-27-16,0 0 0,67-27 15,-54 27 1,40-40-16,-39 40 16,12-26-16,-12 13 15,-14 13-15,40-27 16,-40 27-16,0 0 15,1 0-15</inkml:trace>
  <inkml:trace contextRef="#ctx0" brushRef="#br0" timeOffset="-136855.66">13520 7117 0,'0'-13'0,"-26"0"0,13 0 16,-14 13-16,-13 0 16,27 13-16,-27 13 15,1 27 1,26 0-16,13-26 15,0-14-15,39 26 16,-12-25-16,-1-14 16,-13 0-16,1 0 0,52-27 15,-53 14 1,0 0-16</inkml:trace>
  <inkml:trace contextRef="#ctx0" brushRef="#br0" timeOffset="-136630.03">13573 7170 0,'-13'27'0,"0"12"16,13-25-16,0-1 0,26 26 16,-13-25-16,27-1 15,-27-13-15,0 0 16,14-13-16,-1-14 16,-12 14-16,-14 0 15,0 0-15,-27-27 16,14 27-16,-14 13 0,1-27 15,13 14-15,-14 0 16,27 0 0,-13-1-16</inkml:trace>
  <inkml:trace contextRef="#ctx0" brushRef="#br0" timeOffset="-136438.97">13679 6959 0,'13'0'0,"-13"26"16,0-13-16,0 53 16,0-52-16,13 78 15,-13-65-15,14 12 16,-14-25-16,13-1 0,0 13 16,0-26-16</inkml:trace>
  <inkml:trace contextRef="#ctx0" brushRef="#br0" timeOffset="-136261.45">13772 7263 0,'0'-13'0,"0"26"0,0-13 0,13 0 16,-13 13-1,26 0 1,-13-13-16,14 0 16,-1-13-16,-12 0 15,-1 0-15,0 13 0,-13-40 16,-13 13-1,0-12-15,-1 39 16,1-27 0</inkml:trace>
  <inkml:trace contextRef="#ctx0" brushRef="#br0" timeOffset="-136005.28">14010 7236 0,'0'14'0,"-14"-28"16,14 1-16,0 0 15,-13-27 1,13 27-16,0-13 16,0-1-16,0 14 0,13-27 15,1 27-15,-1 0 16,0-1-1,0 14-15,1 0 16,-1 0-16,0 0 16,0 0-16,1 14 0,-1-14 15</inkml:trace>
  <inkml:trace contextRef="#ctx0" brushRef="#br0" timeOffset="-134134.49">13996 7051 0,'0'13'63,"-13"14"-48,13-14 1,-13-13 0,13 13-16,13-13 31,0-13-31,14 0 15,-1 0 1,-12 13 0,-14 13-1,-14 0 1,1 0-16,0 14 16,0-14-16,-14 0 15,14 0-15,0-13 16,26 0-1,-13-13 1,13 13-16,0-13 0,1 0 16,-1 0-16,0 13 0,0-14 15,1 1-15,-14 26 16,-14 1 0,-12 12-1,26-13-15,-27 0 16,27 1-16,-13-14 15,0 0 17,13-14-17,26 1 1,-26 0-16,14 13 16,-1 0-1,0 0 16,0 13-15,-13 0 31,0 1-31,0-1-16,0 0 15,14 27-15,-14-27 16,39 27-16,-25-40 15,12 0-15,-13 0 16,0 0-16,40-27 16,-39 27-16,12-39 15,-13 25-15,-13 1 0,0-13 0,14-14 16,-14 27-16,-27-40 16,27 26-16,-13 14 0,13 0 15,-27-14-15,27 14 16,14 26 15,12 14-15,-13-14-16</inkml:trace>
  <inkml:trace contextRef="#ctx0" brushRef="#br0" timeOffset="-133802.34">14407 7117 0,'0'14'15,"-14"12"1,14 27-16,0-13 16,14-1-1,-14-12 1,-14-41 15,1-12-15,13 13-16,0-14 0,-13-39 15,13 53-15,26-40 16,-12 27-16,25-1 16,-26 14-16,40 0 15,-39 13-15,65 13 16,-53 0-16</inkml:trace>
  <inkml:trace contextRef="#ctx0" brushRef="#br0" timeOffset="-133097.65">14803 7144 0,'0'-13'47,"27"13"-47,-14-14 0,27 14 16,-27 0-16,13-13 15</inkml:trace>
  <inkml:trace contextRef="#ctx0" brushRef="#br0" timeOffset="-132943.89">14870 7157 0,'-40'13'0,"40"0"0,-13-13 0,13 14 16,13-14 0,13 0-1,14-14 1,-14 1-16,1 13 0,26-13 16,-40 13-16,14 0 15,-14 0-15</inkml:trace>
  <inkml:trace contextRef="#ctx0" brushRef="#br0" timeOffset="-132142.02">15293 7170 0,'-13'0'0,"13"27"16,0-1 0,0-13-16,0 1 15,0 12-15,0 0 16,0-12-16,13-1 0,-13 0 16,0-26 15,-13-27-31,-14 1 15,27 12-15,-13-39 16,13 53 0,26-40-16,-12 53 15,12-27-15,-13 27 16,14 0-16,-14 0 0,0 0 16,14 0-16,12 14 15,-25-14-15,-1 0 0,0 0 0,0 13 16,1-13-16,-1 0 31,-26-13-15,-1 13-16,-12 26 15,13-13-15,-27 27 16,27-27-16,13 14 16,-13-1-16,13-13 15,26 27-15,-13-27 16,27-13-1,0-13-15,-14 0 16,1 13-16,-14-13 0,40-40 16</inkml:trace>
  <inkml:trace contextRef="#ctx0" brushRef="#br0" timeOffset="-131814.02">15677 7144 0,'13'-53'16,"-40"119"-16,41-79 0,-1-53 0,-40 52 16,14 14-16,0 0 15,-27 27 1,27-14-16,0 27 0,13-27 15,-13 13-15,13-12 0,13 12 16,13 1 0,-13-27-16,14 0 15,-1-14-15,-12 14 0,12-26 16,-13 13-16,-13-1 0,13-52 16,-13 40-16,14-27 15,-14 26-15,-14-78 16,1 91-1,13-39-15,-13 67 16,13 25 0,0-25-16,0 39 15,0-27-15,0-13 0,0 27 16,0-14-16,13 14 0,-13 0 16,13-27-16,14 27 15,-14-40-15,0 13 16</inkml:trace>
  <inkml:trace contextRef="#ctx0" brushRef="#br0" timeOffset="-130862.52">16497 7091 0,'-27'-40'0,"14"27"0,-13 13 16,12 0-16,-52 13 15,53 0-15,-27 14 16,27-14-16,13 14 0,-13-1 15,0 14-15,13-27 0,0 0 16,26 14-16,-13-1 16,14-13-16,-14-13 0,27 13 15,-27-13-15,27-26 0,-1 13 16,-25 0-16,-1-1 0,13-12 16,-13 13-16,1-1 15,-1 1-15,-13 0 16,-13 13-1,-1 13-15,14 0 16,14 1 0,12-14-1,-13 0-15,14-14 16,-14 14-16,27-26 16,-40 13-16,13 0 15,-13-1 1,-13 1-16,0 13 0,13-13 0,-27 13 15,14-13-15,0 13 0,-1 0 16,1 0 0,26 0-1</inkml:trace>
  <inkml:trace contextRef="#ctx0" brushRef="#br0" timeOffset="-130424.7">16775 6866 0,'-14'0'0,"14"-13"0,0 26 16,0 0-1,0 27 1,0-14-16,0 40 16,0-39-16,14 66 15,-1-27 1,0-27-16,-13-12 0,27 26 16,-27-40-1,13-13 1,0-13-16,0 13 15</inkml:trace>
  <inkml:trace contextRef="#ctx0" brushRef="#br0" timeOffset="-130166.48">16947 7144 0,'-14'13'0,"14"0"15,14 0 1,-1-13-1,0 0 1,13-26 0,-26 13-16,0 0 15,-13-1-15,0 1 16,13 0-16,-13 13 0,0-13 16,-1 13-16,1 0 15,13-14 1</inkml:trace>
  <inkml:trace contextRef="#ctx0" brushRef="#br0" timeOffset="-129984.97">16973 7157 0,'13'26'0,"0"-12"16,14-1-1,13-26 1,-14-14-1,1-12-15,-14 25 16,-13 1 0,13 13-1,-13 13 1</inkml:trace>
  <inkml:trace contextRef="#ctx0" brushRef="#br0" timeOffset="-129791.4">17185 7170 0,'13'13'15,"-26"-13"1,13-13-16,-14-26 16,14 25-1,0-12-15,0 13 16,14-14 0,-1 14-16,-13 0 0,40-1 15,-27 14-15,0 0 16,0 0-16,14 14 15,-27-1-15</inkml:trace>
  <inkml:trace contextRef="#ctx0" brushRef="#br0" timeOffset="-128434.75">15968 7144 0,'13'0'32,"0"26"-17,0-13-15,-13 14 0,14-14 16,12 14-16,-26-14 16,13 0-16,14 13 15,-14-12-15,-13-1 16,13-13-1,-13-13-15,0-14 16,-13-52 0,13 26-1,0 40 1,0 0-16,13-27 16,-13 27-16,13 13 0,14-14 15,-14 14-15,0 0 0,14 0 16</inkml:trace>
  <inkml:trace contextRef="#ctx0" brushRef="#br0" timeOffset="-127868.39">17780 6959 0,'-13'0'0,"26"0"31,0 0-15,0 0-16,1 0 15,25 0-15,-12 0 16,-14 0 15,-13 13-31</inkml:trace>
  <inkml:trace contextRef="#ctx0" brushRef="#br0" timeOffset="-127711.75">17806 7038 0,'-26'26'0,"13"-12"15,26-14-15,13-14 16,-12 14-16,25 0 16,-12 0-16,-14-13 0,14 13 15,-14 0-15,0 0 0,13 0 16,-12 0-16,-1-13 16</inkml:trace>
  <inkml:trace contextRef="#ctx0" brushRef="#br0" timeOffset="-126952.25">18309 7038 0,'-40'0'0,"14"0"16,0 26 0,26-12-16,-14-1 0,1 27 15,0-27-15,13 26 16,0-25-16,0-1 0,26 40 16,-12-40-16,-1-13 0,13 13 15,-13-13-15,40-13 16,-39 0-16,-1 0 0,0-14 15,-13 1-15,13-14 16,-13 27-16,-13-27 16,13 27-16,0 0 15,0 26 1,0 0-16,0 40 16,13-40-1,1 67-15,-14-54 0,0 0 16,0 67-1,0-80-15,-14 80 16,1-67-16,13 1 0,-26-1 16,12-12-16,1 12 15,0-26-15,-14-26 0,14-1 16,13 1-16,0-14 16,13 0-16,1 14 15</inkml:trace>
  <inkml:trace contextRef="#ctx0" brushRef="#br0" timeOffset="-126543.52">18481 7250 0,'27'13'15,"-27"0"-15,13-13 16,-13 13-16,0-26 31,-13 0-15,13 0-16,0-14 0,0-13 15,0 27-15,13-26 16,-13 25-16,13 1 16,0 0-16,-13 0 0,40-1 15,-27 1 1,14 13-16,-27-13 16,13 13-1,-26 0 16,-1 0-31,1 0 0,-13 26 16,26-12-16,-13-1 0,-14 40 16,27-40-16,-13 27 15,13-27-15,0 13 16,13-12-16,14-1 16,-14-13-16,26-13 15,-25 13-15,12-27 16,-13 14-16,1 0 15</inkml:trace>
  <inkml:trace contextRef="#ctx0" brushRef="#br0" timeOffset="-126098.74">18732 7157 0,'0'-13'0,"14"13"16,-1-13 0,13-1-1,-12 14-15,12-13 16,-13 0-1,-26 13 1,-13 26 0,12 1-1,1-14-15,13 13 16,0-12 0,13-1-16,1 0 0,-1 0 15,13-13 1,-12 0-16,-1 0 31,-13-13-15,-13-27-1,13 14-15,0 13 16,0 0-16,13-1 0,0-12 16,0 26-16,0 0 15,40 26 1,-39-12-16,-1 12 15,0-13-15,0 0 0,1 27 16,-1-27-16,0 1 16,-13-1-1,13-13-15,0-13 16,1-14 0</inkml:trace>
  <inkml:trace contextRef="#ctx0" brushRef="#br0" timeOffset="-125923.83">19143 6866 0,'0'-13'0,"13"39"15,-13 14 1,13 0 0,0-14-16,-13 0 15,-26-12 16</inkml:trace>
  <inkml:trace contextRef="#ctx0" brushRef="#br0" timeOffset="-125545.75">18137 6892 0,'0'14'31,"0"-1"-31,13 0 0,-13 0 0,0 14 16,0-14-16,0 0 15,0 0-15,0 1 16,-13 12-16,0-26 15,0 13-15</inkml:trace>
  <inkml:trace contextRef="#ctx0" brushRef="#br0" timeOffset="-124898.48">15055 6879 0,'-13'13'15,"13"1"1,0-1 0,13 27-1,-13-27-15,13 0 16,0 0-16,0 0 0,1-13 15</inkml:trace>
  <inkml:trace contextRef="#ctx0" brushRef="#br0" timeOffset="-124550.99">15862 6747 0,'0'-13'0,"0"26"16,0 13-16,0-12 15,-13 12 1,13 0-16,0-12 0,0 25 16,0-25-16,0-1 0,0 27 15,0-27-15,0 13 16,0-13-16,0 1 15</inkml:trace>
  <inkml:trace contextRef="#ctx0" brushRef="#br0" timeOffset="-123496.98">19778 6588 0,'-14'-79'15,"28"92"1,-14 66 0,0-52-16,0 39 15,0-40-15,0 54 16,0-54-16,0 54 15,0-54-15,0 1 16,-14-27 0,14-67-1</inkml:trace>
  <inkml:trace contextRef="#ctx0" brushRef="#br0" timeOffset="-123174.3">19751 6773 0,'27'-158'0,"-54"316"0,67-356 0,-14 132 15,27-27 1,0 40-1,-13 27 1,-14 52-16,-39 27 16,-13 13-1,-27 0 1,26-13 0,14-39-16,-27 25 15,27-25-15,13-1 0,-13-13 16,26 0-1,0 0-15,1 0 16,-1 0-16,26 13 0,-25 0 16,12 0-16,14 14 15,-14-1 1,-13 1-16,1-14 0,-1 27 16,0-40-16,-13 13 15,13-13-15,-13-13 16,14-1-1</inkml:trace>
  <inkml:trace contextRef="#ctx0" brushRef="#br0" timeOffset="-122230.95">20214 6826 0,'0'-13'0,"-26"-27"16,39 27 0,-13 0-16,26-14 15,-26 14-15,14 13 0,-1 0 16,0 0-16,0 13 0,1 1 15,-1-1-15,-13 13 0,0-12 16,-13 25-16,-1-12 0,1 26 16,0-40-1,-14 40-15,14-40 16,-13 0-16,26 0 16,0 1-16,0-1 15,39-13 1,-25 0-16,25 0 15,-12-13-15,-14 13 0,40-14 16,-40 14-16,0-13 16,1 0-1,-14 0 1</inkml:trace>
  <inkml:trace contextRef="#ctx0" brushRef="#br0" timeOffset="-120300.36">10491 7951 0,'0'-13'0,"-13"13"31,13 39-16,0-12-15,13-1 0,-13 53 16,0-52-16,13 26 16,-13-27-16,0 27 15,0-26-15,0 26 16,0-40 0,0 0-16,-26-13 15,26-13-15,0 0 0,-27-54 16,27 41-16,0 0 15</inkml:trace>
  <inkml:trace contextRef="#ctx0" brushRef="#br0" timeOffset="-119962.41">10438 8017 0,'53'-212'0,"-40"199"16,13-40-16,1 53 16,-1 27-1,-26 12 1,-13 27-1,0 1 1,0-54-16,-1 26 0,1-25 16,0 12-16,0 1 15,0-14-15,-1 0 16,14 0-16,14-13 16,-1 13-16,26 1 15,-12-14-15,-1 26 16,-12-13-16,12-13 0,14 53 15,-27-39-15,0 12 16,0 0-16,-13-12 0,27 39 16,-27-40-1,0 0-15,0 0 0,13-13 16,-26 0 0</inkml:trace>
  <inkml:trace contextRef="#ctx0" brushRef="#br0" timeOffset="-119592.35">11007 8043 0,'-14'0'15,"-12"14"1,13-14-16,-14 26 16,14-13-16,-13 0 15,12 1-15,-12 25 16,13-25-16,-14-1 16,27 0-1,0 0 1,27-13-1,-1 0-15,14 0 16,-27 0 0,14 0-1,-14 0-15,0 0 0,13 0 16,-12 0-16,-14-13 16</inkml:trace>
  <inkml:trace contextRef="#ctx0" brushRef="#br0" timeOffset="-119406.65">10980 8136 0,'-13'0'0,"13"13"16,-13 0-16,13 1 0,0 25 15,0-25-15,0 38 16,0-38-16,13 65 16,-13-52-16,0-1 15,13-13-15,-13 0 0,0 1 16,13-14-1,-13-14-15,0 1 16</inkml:trace>
  <inkml:trace contextRef="#ctx0" brushRef="#br0" timeOffset="-119230.52">11232 7924 0,'0'14'31,"13"-14"-15</inkml:trace>
  <inkml:trace contextRef="#ctx0" brushRef="#br0" timeOffset="-119083.9">11311 8083 0,'-13'13'0,"26"-26"0,-40 66 16,27-40-1</inkml:trace>
  <inkml:trace contextRef="#ctx0" brushRef="#br0" timeOffset="-116164.56">11470 1839 0,'-14'0'0,"14"13"0,14-13 16,12 0-1,14 0-15,66-13 16,-67 13-16,80-27 16,-66 27-16,27-13 15,-41 13-15,1 0 0,39-13 16,-65 13-16,12 0 0,54 0 15</inkml:trace>
  <inkml:trace contextRef="#ctx0" brushRef="#br0" timeOffset="-114600.58">14433 1931 0,'-13'0'0,"26"14"62,0-14-46,0 0-16,14 0 15,-14 0-15,0 0 0,54-14 16,-54 14-16,0 0 16,13 0-16,-12 0 15,12 0-15,1 0 0,39 0 16,-40 0-16,40 0 15,-39 0-15,12 0 0,120-13 16,-106 0-16,93 0 16,-93 13-16,119-13 15,-119 13-15,66-14 16,-53 1-16,66 0 16,-66 0-16,0 13 0,133-40 15,-133 40-15,132-27 16,-132 14-1,120-13 1,-120 26-16,0-13 0,132-1 16,-131 1-16,52 13 15,-53-13-15,0 13 0,53-13 16,-53 13-16,-13 0 0,66-14 16,-53 14-16,53 0 15,-66 0-15,0-13 0,66 13 16,-92 0-16,105 0 15,-79 0-15,172-13 16,-186 13-16,120 0 16,-106 0-16,93 0 15,12-13 1,-12 13 0,-1 0-16,-12 0 15,-14 0 1,0 0-1,13 0 1,14 0 0,-107 0-16,54 0 15,-40 0-15,-13 0 0,65 0 16,-65 0-16,13 0 0,93 0 16,-94 0-16,107 0 15,-106 0-15,106 0 16,-106 0-16,53 0 15,-54 0-15,1 0 0,106 0 16,-106 0-16,53 0 16,-53 0-16,0 0 15,92 0-15,-92 0 16,132 13-16,-92-13 16,-53 0-16,52 13 15,-52-13-15,0 0 0,-1 0 16,67 13-16,-66-13 15,13 14-15,-27-1 16,40 0-16,-26 0 16,-80 14 15,27-14-31,-13-13 0,-1 13 16</inkml:trace>
  <inkml:trace contextRef="#ctx0" brushRef="#br0" timeOffset="-112423.13">11483 8004 0,'13'-14'31,"0"14"-31,67 0 16,-67-13-16,13 13 0,41-13 15,-41 13-15,1-13 16,-1 13-16</inkml:trace>
  <inkml:trace contextRef="#ctx0" brushRef="#br0" timeOffset="-112245.6">11615 8109 0,'-26'27'0,"26"-27"16,26 0-16,27-13 15,-26-1-15,26 1 16,-40 0-16,13 0 0,27 0 16,-40 13-16,14 0 0,12-14 15</inkml:trace>
  <inkml:trace contextRef="#ctx0" brushRef="#br0" timeOffset="-111946.68">12250 7871 0,'-39'0'0,"25"14"15,28-14-15,25 0 16,67-27 0,-40 14-1,-39 13-15,39-13 0,-40 13 16,1 0-16,26-14 16,-40 14-16,0 0 15,0 14-15</inkml:trace>
  <inkml:trace contextRef="#ctx0" brushRef="#br0" timeOffset="-111745.6">12435 7832 0,'0'0'16,"-39"53"-16,25-40 0,14 0 0,-26 27 15,26-14-15,-26 54 16,12-54-16,1 14 15,13-14-15,0 1 0,0 12 16,0-25-16,0-1 0,13 0 31,-13-26-31</inkml:trace>
  <inkml:trace contextRef="#ctx0" brushRef="#br0" timeOffset="-111543.86">12422 7977 0,'0'-26'15,"0"39"1,-13 0-16,13 14 0,0-14 16,-13 66-16,-1 1 15,14-54 1,14 14-16,12 26 16,-13-53-16,14 0 15,-14-13-15,0 0 0,27-13 16,-27 13-16,14-13 0,12 0 15</inkml:trace>
  <inkml:trace contextRef="#ctx0" brushRef="#br0" timeOffset="-110880.89">12925 8189 0,'-40'-13'16,"27"13"-16,0 0 16,0 0-16,-1 0 15,1 13 1,0-13-16,0 13 0,-1-13 16,14 13-1,40 14 1,-13-27-1,-1 13-15,0 0 0,27 0 16,-39 1 0,12-1-16,-13 0 15,-26 27 1,-13-14 0,-27 1-1,13-14-15,14-13 16,12 0-1,41-26 17,-14 12-32,0 1 15</inkml:trace>
  <inkml:trace contextRef="#ctx0" brushRef="#br0" timeOffset="-110406.09">13150 8348 0,'0'13'0,"0"0"16,0 0-16,-13-13 31,13-26-15,0 13-16,0-1 15,0-25-15,-14 12 16,14 14-16,0-66 15,0 65-15,0-12 16,0-1-16,0 14 0,0-13 16,14 13-1,-1 39-15,0-13 16,-13 0-16,26 27 0,-26-27 16,27 40-16,-14-39 15,0-1-15,14 26 16,-14-39-16,0 27 15,1-27-15,-14 13 0,13-13 0,0-13 16,-13-27 0,13 14-1,-13-1-15,-26-39 16,26 40-16,0 12 0,-13-25 16,-1 39-16,14 13 31,14 13-16,-1-12-15,13 25 16,-13-25-16</inkml:trace>
  <inkml:trace contextRef="#ctx0" brushRef="#br0" timeOffset="-109774.72">13494 8242 0,'-13'0'0,"-1"0"16,1 0-16,0 13 15,0 0 1,13 14-16,0-1 16,13-13-1,0 1-15,14-1 16,-14-13 0,13 0-16,1-13 15,-14 13 1,-13-14-1,13 14-15,0 0 32,-13-13-32,0 0 15,0 0-15,0-14 16,0 14-16,0-13 16,14 12-16,-14 1 15,13 13 1,13 13-1,-26 1-15,13-1 0,1 0 16,-14 0 0,13 0-1,0-13 1,0-13 0,14 0-1,-14 13-15,-13-13 16,13 13-16,-26 0 31,0 13-15,13 0-16,-13 0 15,13 14-15,0-14 16,0 0 0,13 1-16,13-1 15,-12-13-15,-1 0 16,0 0-16,0-13 0,27-1 15,-27 1-15,0-13 16</inkml:trace>
  <inkml:trace contextRef="#ctx0" brushRef="#br0" timeOffset="-108692.65">14327 7924 0,'0'-13'0,"-26"26"31,13 53-31,-1 27 15,1 13 1,0-14 0,13-25-1,0-1 1,0-53-16,13-13 16,-13-53-1</inkml:trace>
  <inkml:trace contextRef="#ctx0" brushRef="#br0" timeOffset="-108180.48">14274 7898 0,'14'0'16,"-14"-13"-16,26-1 16,14 1-1,-1 13 1,-12 0-1,12 13-15,1 1 0,-27-1 16,-13 13-16,14-12 16,-14-1-16,-40 53 15,40-40-15,-27 1 16,14-14-16,0 0 0,-40 27 16,40-27-16,0 0 15,-1-13-15,14 14 0,-13-14 16,26 13-1,27 0 1,-27 0-16,27 1 16,-27-14-16,27 39 15,-27-39-15,27 27 16,-27-27-16,14 13 16,-14 0-16,0-13 31,0-13-31</inkml:trace>
  <inkml:trace contextRef="#ctx0" brushRef="#br0" timeOffset="-107786.02">14671 8202 0,'13'0'15,"1"-13"1,12 13-1,-26-13-15,13 13 16,1 0-16,-1 13 16,-13 0-16,-13 0 0,-1 27 15,1-27-15,0 14 16,13-14-16,-13 0 16,26 0-1,27 1 1,-14-14-1,-13 0-15,0 0 0,14 13 16,-14-13-16,-13 13 16,0 0-16,-13 14 15,13-14-15,-27 13 16,14-26-16,13 14 16,-13-28-1,0-12 1,0 26-1,13-13-15,-14 0 0,14-1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53:22.5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4141 9062 0,'-13'0'15,"-1"0"1,14-13 15,40 13-15,-27 0-16,40-13 15,-40 13-15,40-14 16,-40 14-16,14 0 0,26 0 16,-27-13-16,14 13 15,-14 0-15,-12 0 0,25-13 16,-25 13-16,12 0 15,1 13 1,-1-13-16,-13 0 16,-13 13-16,13-13 15</inkml:trace>
  <inkml:trace contextRef="#ctx0" brushRef="#br0" timeOffset="5268.12">10993 9088 0,'-13'0'0,"0"0"0,0-13 16,26 13 15,13 0-31,-12 0 0,39 13 16,-27-13-16,27 0 15,26-13-15,-26 0 0,146 0 16,-133 0-16,159-14 16,-133 27-16,173-26 15,-186 12-15,186 1 16,-173 13-16,67 0 16,-119 0-16,79 0 15,13 13-15,14 1 16,-40-1-1,-27 0 1,-26-13 0,-40 0-16,0 0 15,-13-13 1,14 0-16,-14-1 16,0 1-16</inkml:trace>
  <inkml:trace contextRef="#ctx0" brushRef="#br0" timeOffset="23572.25">6099 6641 0,'0'-13'140,"13"13"-124,0 0 0,0 0-1,1 0 1,-1 0 0,0 0-16,0 0 15,0 0 1,1 0-16,-1 0 15,0 0 1,0 0 0,1 0-16,-1 0 15,0 0 1,0 0-16,1 0 16,-1 0-1,13 0 1,-13 0-1,14 0 1,-14-13 0,0 13-16,1 0 0,-1 0 15,0 0-15,0 0 16,1 0-16,-1 0 16,0 0-1,0 0-15,0 0 16,1 0-1,-1 0 1,0 0-16,0 0 31,1 0-31,-1 0 16,0 0 0,0 0-16,1 0 31,-1 0-16,0 0 1,0 0 31,0 0-16,-26 0-15</inkml:trace>
  <inkml:trace contextRef="#ctx0" brushRef="#br0" timeOffset="26103.75">7898 6443 0,'-13'0'0,"-1"13"47,1-13-47,26 13 15,1-13 1,-1 0-16,40 0 16,-40 0-16,40-13 15,-40 0-15,14 13 0,12-27 16,-12 14-16,-14 0 15,27-14-15,-14 14 16,-13 0-16,27-27 16,-27 27-16,0 0 0,14-40 15,-27 39-15,-13-25 16,13 26-16,-27-14 16,14 14-16,-13 0 15,12 13 1,1-14-16,0 14 31,0 14-15,13-1-1</inkml:trace>
  <inkml:trace contextRef="#ctx0" brushRef="#br0" timeOffset="26447.83">8136 6204 0,'-13'14'0,"-1"-14"0,1 0 31,13-14-15,0 1-1,0 0-15,0-13 16,0 12-16,0-12 15,0 13-15,13-1 16,1 1 0,-1 13-1,0-13 1,0 13-16,1 0 16,-1 0-16,0 0 15,14 0 1,-1-13-16,0 13 15,-26-14-15,14 14 16</inkml:trace>
  <inkml:trace contextRef="#ctx0" brushRef="#br0" timeOffset="28771.86">5358 6654 0,'-13'0'78,"-1"-13"-62,28 13 15,-1 13-15,0-13-1,27 0-15,-14-13 16,-13 13-16,1 0 0,39 0 16,-40 0-1,13 0 1,-13 0-16,1 0 0,-1 0 0,13 0 16,-12 0-16,12 0 15,-13 0-15,1 0 16,-1 0-16,-13 13 0,13-13 15,0 0 1,0 0 0,1 0-1,-1 0 17,0 0-17,0 0 1,1 0 15,-1 0-15,0 0-16,0 0 15,1 0 17,-1 0-17,0 0 48,-26 0-16</inkml:trace>
  <inkml:trace contextRef="#ctx0" brushRef="#br0" timeOffset="32188.65">4035 6562 0,'0'13'47,"-13"0"-16,-1-13-31,1 0 16,-40-13 0,0 0-1,14-14 1,-14 1-1,40 13-15,-14-14 0,14 14 16,0 0-16,-1-27 16,1 27-16,0-14 0,0-12 15,13 12-15,0 1 0,0-14 16,0 27-16,0-27 16,13 0-16,-13 14 0,26-40 15,-12 52-15,-1-25 16,0 26-16,0-14 0,1 1 15,-1 12-15,0 1 0,27-26 16,-27 39-16,0-27 16,0 27-16,-13-13 15,14 13-15,-14-13 16,13 13-16,0-14 31</inkml:trace>
  <inkml:trace contextRef="#ctx0" brushRef="#br0" timeOffset="32586.26">3863 5768 0,'-13'0'16,"-1"0"-16,14 13 16,14-26-1,-1 13 1,27-13-1,-27 13-15,13-14 16,-12 14 0,-1 0-16,0 27 31,-13-14-31,0 14 16,-26 39-1,12-27 1,1-12-16,13-14 15,0 0 17</inkml:trace>
  <inkml:trace contextRef="#ctx0" brushRef="#br0" timeOffset="40917.58">8797 1508 0,'14'-13'0,"-14"0"0,-14-1 16,14 1-16,-13 0 16,-13 13-16,-27-13 15,40 13-15,-27-13 16,27 13-16,-27 13 15,-26 13-15,39-13 16,-26 14-16,27-14 16,13 14-16,0-14 15,13 0-15,13 14 16,0-14-16,-13 0 0,26-13 0,27 26 16,-26-26-16,26 14 15,13-1 1,-13 0-1,-14 0-15,-52 14 16,-13 12 0,-40-12-1,13-1 1,13-12 0,27-28-16,26-12 15,27-14 1</inkml:trace>
  <inkml:trace contextRef="#ctx0" brushRef="#br0" timeOffset="41221.61">8850 1601 0,'-13'53'15,"13"-40"-15,0 0 0,0 0 16,0 1-16,27 12 15,-14-13-15,13 0 16,-13-13-16,27 0 16,-13-13-1,-1 0 1,-13 0-16,-13-27 16,-13 14-1,0-14-15,13 27 0,-27-14 16,27 14-1,-13 0-15,13 0 32,13 13-17</inkml:trace>
  <inkml:trace contextRef="#ctx0" brushRef="#br0" timeOffset="41647.11">9062 1535 0,'40'79'0,"-14"-13"15,-26-26-15,13 13 0,-13-27 16,14 1-16,-1 65 16,-13-65-16,13 26 15,-13-40-15,0 13 0,13 14 16,-13-27-16,0 0 0,-13-26 31,0-13-31,0-1 16,-1 1-16,1-27 15,0 13-15,0 14 0,13-54 16,0 41-16,0 25 0,13-105 16,0 80-16,0-14 15,1 40-15,-1-14 0,27 1 16,-27 26-16,0 0 16,0 13-16,14 27 15,-14-14-15,-13 27 16,0-40-16,-27 53 15,27-52-15,-26 25 16,26-26-16,-26 1 16,12-1-16,-12-13 15,13 0-15,-14-13 16,14-1-16,13 1 16,0 0-1</inkml:trace>
  <inkml:trace contextRef="#ctx0" brushRef="#br0" timeOffset="42246.24">9432 1614 0,'14'0'16,"-1"-13"0,13 0-16,-12-1 0,12-12 15,-13 26-15,0-13 16,14-14-16,-14 27 0,-13-13 15,13 0-15,-26 13 16,-13 13 0,12 0-16,1 14 15,0-14-15,0 27 16,0-14-16,13-13 0,0 14 16,13 12-16,-13-25 15,39 12-15,-25-26 16,12 13-1,-13-13-15,27-13 16,-27 0 0,1 0-1,-28-14-15,1 14 0,0-14 16,0 14-16,13 0 16,-14-13-16,14-1 0,-13 14 15,13-14-15,0 14 16,27-27-16,-27 27 15,39-13-15,-25 26 16,25-13 0,-26 13-16,1 0 15,-1 0-15,13 13 16,-12-13-16,-1 0 0</inkml:trace>
  <inkml:trace contextRef="#ctx0" brushRef="#br0" timeOffset="42783.3">9816 1244 0,'0'-14'0,"0"1"15,0 26 1,13 40-1,-13 40-15,13-40 16,-13-14-16,14 41 16,-14-40-16,0-1 15,0-12-15,0-14 0,13 27 16,-13-27 0,13-40-1,-13 14-15,0-13 16</inkml:trace>
  <inkml:trace contextRef="#ctx0" brushRef="#br0" timeOffset="43029.45">10001 1376 0,'0'-13'0,"-13"26"16,-27 13 0,1 27-16,12 0 15,14 0 1,0-26-1,39 12 1,-26-26-16,40 14 0,-27-27 16,0 13-16,27-13 15,-27 0-15,14 0 16,-1-13-16,27 0 16,-40 13-16,14-27 15</inkml:trace>
  <inkml:trace contextRef="#ctx0" brushRef="#br0" timeOffset="43289.47">10213 1601 0,'13'0'0,"0"-13"16,1-27-1,-1 13-15,-13 14 16,-13-13 0,-1 12-1,1 14-15,-27 0 16,27 14-16,0-1 0,0 13 15,0 1-15,13-14 0,-14 40 16,14-40 0,14 40-16,25-26 15,-12-14 1,39-26 0,-26-1-1,-1-12 1,-26 13-16</inkml:trace>
  <inkml:trace contextRef="#ctx0" brushRef="#br0" timeOffset="44005.78">10451 1495 0,'-13'0'15,"13"40"1,0-27-16,26 40 15,-26-40-15,40 27 16,0-27 0,-1-13-1,1-13 1,-27-27-16,0 14 0,-13-1 16,0 14-16,-13-53 15,13 52-15,0 1 16,0 26-1,13 27 1,-13-27-16,14 40 16,-14-26-16,0-1 0,13 40 15,0-39-15,-13-1 0,0 80 16,0-93-16,0 67 16,-13-54-16,13 1 0,-40 52 15,27-53-15,-27 1 16,14-14-16,-14 0 15,27-13-15,-40-26 16,27 13-16,12-1 0,1 1 16,-13-40-16,12 27 0,1-54 15,0 54-15,13-40 16,0 53 0</inkml:trace>
  <inkml:trace contextRef="#ctx0" brushRef="#br0" timeOffset="47599.8">11152 1349 0,'0'-13'0,"13"-13"47,14 26-31,-14 0-16,0 0 0,40 26 15,-40-26-15,14 13 16,-14 1-16,0-1 0,14 0 16,-27 0-16,13 1 0,-13 12 15,0-13-15,-13 40 16,13-40-16,-40 40 16,27-39-16,-14 12 15,14-26-15,0 13 0,-40 14 16,40-14-16,-14 0 15,14-13-15,0 0 16,0 0 0,26 0-16</inkml:trace>
  <inkml:trace contextRef="#ctx0" brushRef="#br0" timeOffset="47907.56">11073 1812 0,'-27'14'0,"41"-14"31,-1 0-31,40-27 16,13 14-1,13-14 1,-13 1-16,14 13 15,-27 0 1,-27 13 0,-13 0-1,-13-14 32,-13 14-47,13-13 16</inkml:trace>
  <inkml:trace contextRef="#ctx0" brushRef="#br0" timeOffset="48972.7">12237 1468 0,'0'-26'0,"-26"0"16,-1-1-16,14 14 16,-40-14-1,40 27-15,-14 0 16,14 0-16,-13 14 0,-27 25 16,53-25-16,-27 25 15,14 27 1,13-52-16,13 39 15,-13-40-15,13 13 0,14-13 0,13 1 16,-27-1-16,13-13 0,14 0 16,-14 0-16,14-13 0,-13-1 15</inkml:trace>
  <inkml:trace contextRef="#ctx0" brushRef="#br0" timeOffset="49379.25">12422 1442 0,'-13'0'0,"0"-13"15,-1 13-15,-12 13 16,26 0-16,-26 27 16,12-27-16,1 14 15,13-1-15,0-13 0,0 27 16,0-14-16,13 1 15,1-27-15,-1 26 16,0-26-16,0 0 0,0 0 16,14-13-16,-14 0 15,0 13-15,1-27 16,-1 1-16,-13 13 0,0-27 16,0 27-16,-13-27 15,13 27-15,-14-14 16,14 41 15,14 39-31,-1-40 16,0 27-16,-13-27 0,27 26 15,-14-39-15,-13 14 16,26-1-16</inkml:trace>
  <inkml:trace contextRef="#ctx0" brushRef="#br0" timeOffset="49682.24">12660 1640 0,'0'14'0,"-13"-14"16,13-14 0,-13-12-1,13 13-15,-13-27 16,13 14-16,0 12 0,-14-39 15,28 27-15,12-14 16,-13 27 0,1 13-1,-1 13-15,13 14 16,-13-1-16,1 27 16,-1-40-16,-13 27 15,13-27-15,-13 1 0,13 12 16,-13-13-16,14-13 0,-1 13 15</inkml:trace>
  <inkml:trace contextRef="#ctx0" brushRef="#br0" timeOffset="50063.11">12965 1416 0,'0'-14'0,"-14"1"15,-12 26 1,-1 14-1,14-14-15,-13 53 16,26-39-16,0-14 0,-13 27 16,13-27-16,13 13 0,13 1 15,-13-27-15,14-14 16,-14 1-16,0 0 16,1-27-16,-1 27 15,0-80-15,-13 54 16,0-1-16,0-26 15,0 53-15,0-14 0,0-39 16,0 53-16,0-14 16,0 41-16,13 52 15,-13-40-15,14 54 16,-14-54 0,13 14-16,0-14 15,0 1-15,0-1 0,1-26 16,-1 0-1,0-26 1</inkml:trace>
  <inkml:trace contextRef="#ctx0" brushRef="#br0" timeOffset="50179.8">13123 1416 0,'27'92'0,"-14"-39"16,-13-26-16,13 12 15,0-26-15,1-13 16,-14-13-1</inkml:trace>
  <inkml:trace contextRef="#ctx0" brushRef="#br0" timeOffset="50821.18">13454 1389 0,'0'-13'0,"0"0"31,-13 13-31,0 0 16,-27 26-16,40-13 15,-27 14-15,27-14 16,0 0-16,0 27 16,0-27-16,0 0 0,0 14 15,14-14-15,-14 0 0,0 1 16,13-14-16,13 13 16,-12-13-1,25-27 1,-25 14-16,-1-13 15,-13 12-15,26-12 16,-26-1-16,0 14 0,0-40 16,0 40-16,0 0 0,-13-67 15,13 54-15,-13-14 16,13 14-16,-13-1 0,13-12 16,-14 25-16,14 1 0,-13-13 15,13 13-15,-13-14 16,26 40 15,-13 53-31,13 14 16,1-40-16,-14 26 15,13-40-15,-13 1 0,26 65 16,-26-65 0,13-1-16,1 14 15,-14-14-15,13 1 16,-13-14-16,13-13 0,0-13 15,1 0 1</inkml:trace>
  <inkml:trace contextRef="#ctx0" brushRef="#br0" timeOffset="51424.93">13758 1349 0,'-13'-13'0,"13"0"15,-26 13 1,12 13 0,1 0-16,0 14 15,13-14-15,0 0 0,0 27 16,0-27-16,13 14 16,-13-14-16,13 0 0,1 0 15,-1-13-15,0 0 16,0-13-1,1 0-15,-1 0 16,-13-14 0,0 14-16,0 0 0,0-14 15,0 14-15,0 0 16,0 0 0,0-1-1,0 1 1,0 0-1,0 0-15,0-1 0,-13-12 16,13 13-16,0 0 16,0-1-16,0 1 31,0 0-31,0 0 16,0-1 15,0 41-16,13-14-15,-13 27 16,13-14-16,-13-13 0,13 67 16,0-67-16,1 66 15,-1-39 1,-13-27-16,13 40 16,-13-39-16,0-28 31,-13 1-16</inkml:trace>
  <inkml:trace contextRef="#ctx0" brushRef="#br0" timeOffset="51610.25">13772 1402 0,'0'-13'16,"13"13"-1,26-13 1,-25 0-16,25 13 15,-25 0-15,25-14 16,-25 14-16,12-13 16,-13 13-16,14 0 15,-27-13-15</inkml:trace>
  <inkml:trace contextRef="#ctx0" brushRef="#br0" timeOffset="52125.88">14010 1376 0,'13'0'16,"-13"-13"-16,13 13 15,0-27-15,1 14 16,-14-14 0,-14 1-1,-12 26 1,-1 0 0,-12 53-16,26-27 15,13 1-15,-14 39 16,28-26-16,-1-14 15,0-13-15,0 1 0,40-1 16,-26-13-16,-1 0 16,14-13-16,26-14 15,-40 14 1,41-27-16</inkml:trace>
  <inkml:trace contextRef="#ctx0" brushRef="#br0" timeOffset="52582.32">14552 1204 0,'0'-53'15,"0"40"-15,0-1 16,0 1-16,0 0 0,0 53 16,0-14-1,0 40-15,0-39 16,0 39-16,0-26 16,0-14-16,13 80 0,1-80 15,-14 1-15,13 13 16,0-27-16,-13 0 0,26 0 15,-12-26-15,-1-40 16,0 40-16,-13-14 16</inkml:trace>
  <inkml:trace contextRef="#ctx0" brushRef="#br0" timeOffset="52780.58">14711 1336 0,'13'-40'0,"-26"40"0,-14 14 15,1 12 1,26-13-16,-27 40 15,14-39-15,13-1 0,0 13 16,0-13-16,27 27 16,-14-27-16,27 1 15,-14-14-15,-13 0 16,14 0-16,12-27 16,-25 27-16,-1-13 15,0 13-15,0-13 0</inkml:trace>
  <inkml:trace contextRef="#ctx0" brushRef="#br0" timeOffset="53474.53">14856 1482 0,'14'-14'16,"-14"1"-16,0-13 16,13 13-16,-13-14 15,0 14-15,0 0 16,0-1-16,0 1 16,-13 26-1,13 27-15,-14 13 16,14-13-1,14-1-15,-1-12 16,0-14-16,0-13 0,27 13 16,-27-13-16,27 0 15,13-26 1,-40 13-16,27-27 16,-40 13-16,13 1 15,-13 13-15,0 0 0,0-14 16,0 14-1,0 0 17,0-1 93,13 28-78,0 25-47,14 27 15,-27-39 1,40 52-16,-27-52 15,-13-1-15,13 40 16,0-39-16,-13 12 0,13 54 16,-13-66-16,0 12 15,-26 27-15,26-39 0,-40 52 16,27-66-16,-40 40 16,40-39-16,-53-1 15,53-13-15,-54-40 16,41 27-16,13-27 15,-1 27-15,14-13 16,0-27 0,40-53-16,-27 79 15</inkml:trace>
  <inkml:trace contextRef="#ctx0" brushRef="#br0" timeOffset="53832.81">15346 1310 0,'-27'-27'0,"-12"-12"15,25 39-15,-12-14 16,13 14-16,0 0 16,-1 0-1,28 27 1,-1-14-16,0-13 0,0 13 0,27 27 15,-14-27-15,1 27 16,-14-27-16,0 14 16,27 12-16,-40 1 15,0-27-15,-26 40 16,12-40-16,-39 27 16,40-27-16,-13-13 15,-1 13-15,14-13 16,0 0-16,-27-26 15,40 13-15,13-40 16,-13 26-16,27 1 16</inkml:trace>
  <inkml:trace contextRef="#ctx0" brushRef="#br0" timeOffset="54476.8">16073 1230 0,'0'0'0,"-13"-13"16,26 13-16,-13-13 15,14 13-15,39-13 16,-40 13-16,40 0 15,-14 13-15,-12 0 16,-14 0-16,0 1 0,1 38 16,-14-38-16,-14 39 15,1-27-15,0-13 0,-14 40 16,14-40-16,0 1 0,-40 39 16,27-40-16,-27 13 15,39-26-15,1 14 16,0-14-16,0-14 15,13 1 1,13 13 0</inkml:trace>
  <inkml:trace contextRef="#ctx0" brushRef="#br0" timeOffset="54684.09">15994 1667 0,'0'13'16,"13"-13"0,14 0-1,-14 0-15,53 0 16,-26 0-16,13-13 16,-27 13-16,-13 0 0,27-13 15,-27 13-15,27 0 16,-40-14-16,13 14 15</inkml:trace>
  <inkml:trace contextRef="#ctx0" brushRef="#br0" timeOffset="55315.03">16708 1521 0,'-13'-26'0,"13"-1"0,13 41 31,1 52-15,-1 13-1,0-13-15,-13-39 16,13 12-16,1 28 16,12 38-16,-13-38 15,-13-41 1,0-39-1,-13-14 1</inkml:trace>
  <inkml:trace contextRef="#ctx0" brushRef="#br0" timeOffset="55582.42">16722 1561 0,'0'-53'0,"0"40"0,26-53 15,-13 53-15,14-14 16,-14 14-16,27 13 15,-27 0-15,27 13 16,-27 0-16,0 1 0,0 12 16,1 0-16,-14-12 0,-14 39 15,1-40-15,-13 40 16,12-40-16,-12 0 16,13 0-16,-14-13 15,1 0 1,26-26-1,0 13-15,0 0 0,26-27 16,-12 27 0</inkml:trace>
  <inkml:trace contextRef="#ctx0" brushRef="#br0" timeOffset="55934.91">16960 1535 0,'39'26'0,"-25"1"15,-1-14 1,-13 0-16,0-26 31,-13-14-15,13 1-16,-14-1 15,14 14-15,0 0 0,14-40 16,-14 40-16,0 0 16,13-1-1,-13 1-15,13 0 16,0 13-16,1 0 15,-1 0-15,0 13 16,0-13-16,14 40 16,-27-14-16,0-13 0,13 27 15,-13-27-15,13 14 16,-13-14-16,0 0 0,0 1 16,0-1-1,0 0 1,0-26-1,0 0-15</inkml:trace>
  <inkml:trace contextRef="#ctx0" brushRef="#br0" timeOffset="57323.86">17304 1508 0,'-13'-13'0,"13"26"32,13 14-17,0-14-15,0 13 16,0-12-1,-13-1-15,14 0 0,-14-26 32,-14-27-17,14 14-15,-13-14 16,13 13-16,0-12 16,0-1-16,13 14 15,-13 12-15,14 14 16,-1 0-16,13 27 15,-26-14-15,14 14 16,12 12 0,-13-12-1,-13-14-15,13-13 0,1-13 32,-1-14-17,0 14-15,0 13 0,27-40 16,-40 27-16,40-13 15,-14 12 1,-13 14-16,1-13 0,-1 0 31,-26 13-15,-14 26 0,14-12-16,0 12 15,0-13-15,13 1 0,-14 25 16,14-26-16,14 27 15,-14-27-15,13 1 16,13 12-16,1-13 16,-14-13-16,13 0 15,-12 0-15,12 0 16,14-13-16,-27-13 16,0 12-1,-13 1 16,0 0-31,-13-14 0,13 14 16,0 0-16,0 0 0,0 0 16,0-1-1,0 1-15,13-13 16,-13 12-16,13 14 16,-13-13-16,14 13 15,-1 0-15,-13-13 0,13 13 0,0 0 16,1 13-1,-1-13-15,0 13 16,-13 1-16,13-14 16,-13 13-16,14 0 15,-14 0-15,13-13 0,-13 14 16,13-14-16,0 0 16,0 0-1,27-27 1,-27 27-16,-13-13 0,14-14 15,-1 27-15,-13-26 16,13 26 0,-13-13-16,13 26 15,1 40 1,-1-27-16,0 14 16,-13-14-16,13 1 0,0 26 15,1-27-15,-1 1 0,0 39 16,-13-40-16,0 1 0,0 26 15,0-27-15,-26 80 16,12-66-16,-12 13 16,0-27-16,-41 53 15,41-65-15,-27 12 16,27-13-16,-1-13 0,-26 14 16,13-41-16,1-13 15,26 14-15,-1 13 16,14-40-16,0 13 15,27 0-15,-14 14 16,13 13-16</inkml:trace>
  <inkml:trace contextRef="#ctx0" brushRef="#br0" timeOffset="57744.11">18627 1098 0,'0'-13'0,"0"0"16,13 26 0,-13 0-16,0 13 0,0 1 15,0 13-15,0-14 0,0 1 16,0 39-1,0-40-15,0 14 16,0-14-16,0 1 0,0 12 16,13-25-16,-13-1 0,13-26 15,1-1-15,-1-38 16</inkml:trace>
  <inkml:trace contextRef="#ctx0" brushRef="#br0" timeOffset="57935.28">18772 1191 0,'-13'0'16,"0"13"-16,13 0 0,-27 40 16,14-40-16,0 27 15,13-27-15,-13 27 16,39 13 0,0-27-16,1-26 15,-14 0 1,0 0-16,27-13 15,-40 0-15</inkml:trace>
  <inkml:trace contextRef="#ctx0" brushRef="#br0" timeOffset="58194.7">18878 1389 0,'26'-26'16,"-26"12"-16,0 1 15,0 0-15,0 0 16,-13 13 15,0 13-31,0 13 16,13 1-16,-13-14 0,13 40 15,0-40-15,13 27 16,-13-27-16,26 0 16,-13-13-16,1 0 15,12-13-15,14-13 16,-27 12-16,-13 1 0,27-13 15,-27 13-15,13 13 16</inkml:trace>
  <inkml:trace contextRef="#ctx0" brushRef="#br0" timeOffset="58582.35">19037 1416 0,'0'-40'0,"0"53"15,0 0 1,0 1 0,13-1-16,0 0 15,0-13 1,1 0-16,25-26 15,-25 12-15,-14-12 16,13 13-16,-13-1 0,13-12 16,-13 13-16,0-1 15,0 28 17,13 25-32,-13-12 0,14-1 15,-1 67 1,0-53-16,0 65 15,-13-65-15,13 53 16,-13-67-16,-26 80 16,13-80-16,-14 27 15,14-39-15,0-1 0,-14 0 16,-26 14-16,27-27 16,13 0-16,-40-14 0,40 1 15,-1 0-15,-25-53 16,39 39-16,-27-39 15,27 53-15,0-53 16,0 52-16,13-25 16</inkml:trace>
  <inkml:trace contextRef="#ctx0" brushRef="#br0" timeOffset="59322.47">19354 1164 0,'-13'-26'0,"0"-1"16,0 27-16,-14-13 16,14 13-16,0-13 15,-1 13 1,1 13 0,26 0-1,-13 0-15,14 1 0,39 12 16,-14 1-1,-12-14-15,26 40 16,-40-40-16,13-13 0,1 40 16,-27-14-16,0-13 15,-27 14 1,14-14-16,0 0 0,-40 14 16,27-14-16,-1-13 15,14 0-15,0 0 0,-1 0 16,1 0-16,0-13 0,0 0 15,13-1-15,-14 14 0,14-26 16</inkml:trace>
  <inkml:trace contextRef="#ctx0" brushRef="#br0" timeOffset="169204.96">12462 4696 0,'-13'40'47,"13"0"-47,0 13 15,13 13-15,-13-27 0,13 1 16,-13 26-16,13-26 16,1 66-16,-1-40 15,-13-40-15,13 41 16,-13-41-16,13-13 15,-39-39 1,26 13 0</inkml:trace>
  <inkml:trace contextRef="#ctx0" brushRef="#br0" timeOffset="169486.47">12369 4643 0,'0'0'15,"13"-92"-15,-13 79 0,14 13 0,12 0 16,-13 0-16,14 13 0,26 27 16,-40-27-16,27 26 15,-27-25-15,27 52 16,-27 0 0,0-13-16,-53 13 15,1-26 1,-14-27-1,13-13 1,27 0 0,26-27-1,27-12-15</inkml:trace>
  <inkml:trace contextRef="#ctx0" brushRef="#br0" timeOffset="169852.49">12872 4657 0,'-13'-14'16,"-27"28"-16,0 25 15,14 1 1,-1 26 0,27-39-1,40 39 1,0-40-16,13-13 15,-14 1 1,-12-14 0,-14 0-1,-13-14 1,0-12 0,0-14-1,0 27-15,13-66 16,-13 65-16,27-38 15,-27 25-15,40-26 16,-27 40-16,26-53 16,-25 53-1,-14-1-15</inkml:trace>
  <inkml:trace contextRef="#ctx0" brushRef="#br0" timeOffset="170052.95">13150 4366 0,'0'-27'0,"0"40"15,0 40 1,0-39-16,13 78 16,-13-52-16,13 26 15,-13-40-15,0 14 0,13 26 16,-13-39-16,0-1 0,14 1 16,-14 26-16,0-40 15,0 0-15,0 13 16,-14-12-16,1-14 15,0-14-15</inkml:trace>
  <inkml:trace contextRef="#ctx0" brushRef="#br0" timeOffset="170427.69">13176 4657 0,'40'-27'0,"13"1"16,0-1-1,-40 27 1,-39 27 0,12-14-1,1 0 1,13 0-16,13 1 16,27 12-1,-14-13-15,1 1 16,-1-1-16,-12 0 0,39 13 15,-40-26-15,0 27 16,-13-14-16,0 0 0,0 1 16,0-1-16,-13 0 0,-14 14 15,14-14-15,-13 0 16,-1-13-16,14 0 0,-14 0 16,14 0-16,0-13 0,0 0 15,0-1 1,26 1-16,0 0 15</inkml:trace>
  <inkml:trace contextRef="#ctx0" brushRef="#br0" timeOffset="170888.13">13930 4180 0,'-13'-39'0,"-13"26"16,12 26-16,1 53 15,0-26-15,0 52 16,-1-39-16,14 0 0,-13 13 15,13 53-15,-13-66 16,13-26-16,26 118 16,-26-105-16,14-1 0,25 41 15,-25-54-15,-1 1 0,40 12 16,-27-39-16,1 14 0,26-14 16,-14-14-16</inkml:trace>
  <inkml:trace contextRef="#ctx0" brushRef="#br0" timeOffset="171218.25">14288 4670 0,'-14'-13'0,"1"26"31,13 27-31,0 26 16,0-40-16,13 80 15,-13-66-15,0-1 0,14 28 16,-14-28-16,13-12 0,0 52 15,0-66-15,0 14 16,-13-40 0,-13-1-16</inkml:trace>
  <inkml:trace contextRef="#ctx0" brushRef="#br0" timeOffset="171470.57">14261 4868 0,'0'-39'0,"0"-14"16,27-13-1,12 39 1,14 27-16,13 13 16,-13 27-1,-40 0 1,-13 26 0,-39-26-1,-14-1-15,0-12 16,13-14-1,1-40 1,25 1 0,41-40-16</inkml:trace>
  <inkml:trace contextRef="#ctx0" brushRef="#br0" timeOffset="171658.45">14592 4419 0,'26'-14'0,"-52"28"0,65-41 0,-25 27 0,39-13 16,-40 0-1,40-1-15,26 1 16,-52 0-16,52 0 16,-66-1-16,53-12 15,-52 26-15</inkml:trace>
  <inkml:trace contextRef="#ctx0" brushRef="#br0" timeOffset="171879.21">14909 4286 0,'-13'13'0,"0"14"15,13 13 1,0 13-1,0-27-15,0 27 0,0 0 16,0 26 0,0-52-16,-13 65 15,-1-65-15,1-1 16,0-13-16,0 14 16</inkml:trace>
  <inkml:trace contextRef="#ctx0" brushRef="#br0" timeOffset="172034.51">14724 4829 0,'-13'0'0,"26"0"16,14-14-1,39 1-15,-40 0 16,40-14-16,-39 14 16,26-26-16,-27 25 15,-13 1-15,40-27 16</inkml:trace>
  <inkml:trace contextRef="#ctx0" brushRef="#br0" timeOffset="172212.29">15161 4419 0,'0'-14'0,"-14"14"15,28 40 1,-14 0 0,0-27-16,13 66 15,-13-52-15,13 39 16,0-40-16,-13 1 0,14 12 15,-14-25-15,13 12 16,-26-39 0</inkml:trace>
  <inkml:trace contextRef="#ctx0" brushRef="#br0" timeOffset="172465.73">15134 4445 0,'13'-66'16,"14"13"-16,26 40 15,0 39 1,0 27 0,-27-13-1,-26-27-15,27 53 0,-27-39 16,-14 39-16,1-53 16,-13 40-1,12-40-15,-25 14 16,12-27-16,14 13 0,-40 0 15,40-13-15,0 0 16,26 0 0</inkml:trace>
  <inkml:trace contextRef="#ctx0" brushRef="#br0" timeOffset="172810.77">15769 4776 0,'0'-14'0,"0"28"16,13-1-16,-13 0 0,14 53 15,-14-39-15,0 39 16,0-53-16,0 14 16,0-14-16,0 13 15,13-12 1,-13-1-16,0-26 15</inkml:trace>
  <inkml:trace contextRef="#ctx0" brushRef="#br0" timeOffset="173221.68">16047 4670 0,'0'26'0,"0"-12"0,13-1 15,0 40-15,-13-27 16,14 27-16,-14-26 0,13 12 16,0 14-1,-13-13-15,13-14 0,1 54 16,-14-54-16,13 14 15,-13-27-15,0 0 0,-13-52 32,-1 25-32,14-12 15</inkml:trace>
  <inkml:trace contextRef="#ctx0" brushRef="#br0" timeOffset="173412.66">16047 4829 0,'0'-159'0,"26"93"16,14 13-1,13 40 1,0 39 0,-27 27-16,-26-13 15,-13-1-15,0 14 16,0-40-16,13 14 0,-27 26 16,14-53-16,0 26 15,0-26-15</inkml:trace>
  <inkml:trace contextRef="#ctx0" brushRef="#br0" timeOffset="173907.46">16523 4868 0,'-13'-13'15,"13"-13"-15,0 12 0,-13-25 16,13 12-16,-13 1 16,-1-40-16,14 26 0,-13-39 15,0 52-15,0-13 16,13 1-16,-14-27 16,14 26-16,0 13 0,0 1 0,0-14 15,0 27-15,0 0 16,14 13-16,-14 13 0,13 27 15,0-14-15,14 40 16,-14-26-16,0 0 0,27 66 16,-27-80-16,27 53 15,-27-65 1,40 25-16,-40-25 16,0-14-16,14-40 15,-14 27-15,-13-14 0,0-12 16,0 25-16,-13-105 15,-1 80-15,14 12 16,-26-39-16,26 39 0,-13-12 16,13 26-16,-13-27 15,-1 40 1,14 13-16,14 40 16,-1-40-16,0 40 15,13 0 1</inkml:trace>
  <inkml:trace contextRef="#ctx0" brushRef="#br0" timeOffset="174585.77">16986 4498 0,'-39'0'0,"-14"26"15,26 14 1,14-27-16,0 40 15,0-40-15,13 27 16,13 0-16,13-27 16,-26 0-16,27-13 0,-1 13 15,-13-13-15,27-13 16,-27 0-16,0 13 0,14-26 16,-14 26-16,0-14 0,1 1 15,-1 13-15,0 0 16,0-13 15,1 0-15,-1-1-1,-13 1-15,0 0 0,0-13 0,13-1 16,0 14-16,-13-14 16,27 1-16,12 13 15,-25 26 1,-1-13-16,13 40 15,-12-27-15,-14 13 16,13-12-16,-13-1 16,13-13-16,13 0 31,1-40-31,-14 27 16,27-27-16,-27 27 15,-13 0-15,13-14 16,0 27-16,-13-13 15,-13 13 1,-13 26 0,13-12-16,-1-1 15,1 0-15,0 0 0,13 1 16,0-1-16,0 0 16,0 0-1,13-13 1,0 0-16,1 0 0,-1 0 15,0 0-15,0 0 16,27-13-16,-14 13 16</inkml:trace>
  <inkml:trace contextRef="#ctx0" brushRef="#br0" timeOffset="174861.2">17780 4643 0,'13'40'0,"-13"-13"16,13-1-16,-13 14 15,0-27-15,-13 27 16,13-27-16,-13 13 16,0-26-16,-27 27 15,27-27-15</inkml:trace>
  <inkml:trace contextRef="#ctx0" brushRef="#br0" timeOffset="175583.87">18508 4432 0,'-40'-13'0,"0"39"16,27 0-16,-13 14 15,12-13-15,14-1 0,-26 27 16,26-27-16,0 1 15,0-1-15,0-12 16,13 25-16,0-12 0,1-14 16,12-13-16,-13 0 0,14-13 15,-1 13-15,14-40 16,-27 27-16,0 0 16,1-1-16,-1 14 15,0 14 1,-13-1-1,13 0-15,0 0 0,27-13 16,-27 0-16,1 0 16,52-26-1,-53 13-15,27-27 16,-40 27-16,0-14 16,0 14-16,-27-40 15,14 40-15,-14 0 16,14 13-16,0-14 0,-13 14 15,12 0-15,1 0 16</inkml:trace>
  <inkml:trace contextRef="#ctx0" brushRef="#br0" timeOffset="175830.03">18785 4220 0,'0'-13'0,"0"0"16,0 39-16,14 40 15,-1 27 1,13-1 0,-26-65-16,27 66 15,-14-67-15,13 40 16,-12-53-16,-1 1 15,0-14 1,0-27 0</inkml:trace>
  <inkml:trace contextRef="#ctx0" brushRef="#br0" timeOffset="176068.19">18971 4538 0,'0'13'0,"0"0"15,13 27 1,-13-27-16,0 0 0,13-13 0,14 40 15,-14-40-15,13 13 16,-13-13-16,27-26 16,-27 12-1,-13-25-15,0 26 16,-13-40 0,0 39-16,0 1 0,-14-13 15,14 12-15,0 1 0,0 0 16,-1 0-16,14 26 15</inkml:trace>
  <inkml:trace contextRef="#ctx0" brushRef="#br0" timeOffset="176293.18">19262 4630 0,'13'13'0,"0"-13"16,0-13 15,1 0-31,-14 0 0,13 0 0,0-40 16,-13 39-16,13-25 15,-13 25-15,0 1 16,14 13-16,-1 13 16,13 14-1,1-1 1,-14-12-16</inkml:trace>
  <inkml:trace contextRef="#ctx0" brushRef="#br0" timeOffset="176477.87">19487 4577 0,'13'27'16,"-26"-54"-16,26 67 0,0-27 0,-13 0 16,13-13-16,-13-13 15,-13 13 1,13-39-16,-13 12 16,13-13-16,0 14 0,0 13 15,0-1-15,13-38 16,-13 38-16,26-12 0,14-1 15,-27 27-15,14-13 16,13 13 0,-14 0-16,14 13 15</inkml:trace>
  <inkml:trace contextRef="#ctx0" brushRef="#br0" timeOffset="176779.71">19844 3942 0,'0'-26'0,"0"13"16,26 13 0,14 26-1,13 53 1,-14 41-16,1 25 15,-13 1 1,-27-67 0,-14 0-16,-12 67 15,-1-107-15,14-12 0,-26 39 16,25-39-16,-25 12 16,25-26-16,-25 1 15,26-14-15,-14-14 0</inkml:trace>
  <inkml:trace contextRef="#ctx0" brushRef="#br0" timeOffset="183847.7">14433 5199 0,'-13'0'0,"0"0"0,-1 0 15,1 0 1,26 0 15,40-13-31,-26 13 16,-1-13-16,27-1 15,-13 14-15,66-26 16,-67 26-16,80-27 16,-79 14-16,66-13 15,-66 26-15,26-13 16,-40-1-16,1 14 0,26-13 16,-27 13-16,0-13 0,27 13 15,-53-13-15,27 13 16,-14 0-1,-26 0 17,13-14-17</inkml:trace>
  <inkml:trace contextRef="#ctx0" brushRef="#br0" timeOffset="198157.55">14407 6244 0,'0'-40'0,"0"14"0,13 13 15,0 0-15,27-1 16,-27 28-16,13 12 15,-12-13-15,-1 0 0,-13 27 16,13 13 0,-13-26-16,-26 52 15,12-53-15,14 1 0,-39 39 16,25-53-16,-12 27 16,13-27-16,0-13 0,-27 27 15,27-27-15,-1-14 31,54 1-15,-27 13-16,14 0 16,-14 0-1,13 0-15,-12 0 16,25 0 0,-25 0-16,12-13 15,-13 0-15,1 13 16</inkml:trace>
  <inkml:trace contextRef="#ctx0" brushRef="#br0" timeOffset="198421.44">14605 6429 0,'13'14'0,"-13"-1"16,13 13-16,1-12 16,12 12-16,-13-26 15,27 13-15,-27-13 16,27-26-1,-14-14 1,-12 0-16,-28-26 16,-12 27-1,0 12 1,12 14-16,-12 0 16,13 13-16,-1 0 15,1 0 1,13 13-16</inkml:trace>
  <inkml:trace contextRef="#ctx0" brushRef="#br0" timeOffset="198705.97">14830 6337 0,'13'66'0,"0"-13"15,-13-40 1,27 0-16,-1 1 15,40-41 1,-39 1 0,-14 26-16,14-53 15,-27 39-15,13-25 16,-26 12-16,-14 14 16,1 0-16,12 0 0,-39-1 15,40 14-15,-26-13 16,25 13-1,14 13 1</inkml:trace>
  <inkml:trace contextRef="#ctx0" brushRef="#br0" timeOffset="200934.4">16166 6496 0,'0'-14'0,"13"14"47,0 27-32,-13-14-15,14 13 16,-14-12-16,0-1 15,0 0 1,0-26 15,-14-27-15,14-26 0,0 13-1,0 13-15,14 14 16,-1 0-16,0 26 15,0 13-15,1 0 16,-1 0-16,-13 0 0,13 27 16,-13-27-1,13 27-15,-13-27 16,0-26 15,0 0-15,0 0-16,14-14 0,-14 14 0,0-14 15,13 14-15,-13 0 16,13 13-16,-13 13 16,13 0-1,0 1-15,-13-1 0,14 27 16,-14-14 0,13-13-1,0-13 1,0-13-1</inkml:trace>
  <inkml:trace contextRef="#ctx0" brushRef="#br0" timeOffset="201131.81">16457 6469 0,'40'27'0,"-27"-14"0,0-13 16,0 13 0,1-13-16,-1-13 31,-13 0-16,-13-1-15,-1 1 16,1 13-16,0-13 16,0 0-16,0 13 0,-14-14 15,14 14-15</inkml:trace>
  <inkml:trace contextRef="#ctx0" brushRef="#br0" timeOffset="201374.16">16550 6469 0,'26'40'0,"-26"-27"0,13 0 15,1 0-15,-1-13 16,0 14 0,0-14-16,27-14 15,-27 1-15,0 0 16,1-13-1,-28-14 1,1 27 0,0-14-1,13 14-15</inkml:trace>
  <inkml:trace contextRef="#ctx0" brushRef="#br0" timeOffset="201654.55">16828 6284 0,'-14'0'0,"1"-13"16,0 13-1,-14 13-15,14 0 16,13 0 0,27 27-1,-1-14 1,1 14-16,-14-27 0,0 14 15,0-14-15,-13 0 16,13 1-16,-13-1 16,0 0-16,-13 13 15,0-26-15,-13 14 16,12-14 15,14-14-31</inkml:trace>
  <inkml:trace contextRef="#ctx0" brushRef="#br0" timeOffset="201904.55">16933 6456 0,'27'-27'0,"12"-26"15,-25 1-15,-1 38 16,-13-12-16,-13-1 16,-1 14-16,1 13 0,-13 13 15,-1 40 1,14-39-16,0 52 15,13-40 1,0-13-16,26 40 16,1-39-16,26-1 15,-40-13-15,53-13 16,-39 13-16,52-40 16,-53 40-16,41-27 15,-28 14-15</inkml:trace>
  <inkml:trace contextRef="#ctx0" brushRef="#br0" timeOffset="204409.63">18666 6032 0,'0'-13'0,"0"0"0,0 26 16,14 40 0,-1-26-16,-13 26 15,13-27-15,-13 0 0,13 27 16,-13-26-16,0-1 16,0 27-16,0-26 15,0-14-15,0 0 0,0 0 16,-13-13-1,13-13-15,-13-13 16,13-1-16,0 1 0,26-40 16,1 26-1,26 27 1,-14 26 0,-25 0-16,12 0 15,-26 1-15,13-1 0,0 40 16,-13-40-16,-13 27 15,0-14-15,0-13 16,0-13-16,13 14 0,-53 12 16,39-13-16,-25-13 15,25 0-15,-12-13 16,26 0 0,13-14-16,0 1 15,1-1-15,-1 14 16</inkml:trace>
  <inkml:trace contextRef="#ctx0" brushRef="#br0" timeOffset="204651.89">19010 5980 0,'0'-40'15,"-13"40"-15,13 13 16,0 27-1,0-14-15,0 40 16,0-52-16,0 12 0,0 53 16,13-52-16,-13 13 0,14 26 15,-14-40-15,13 14 16,0-27-16,0 0 0,0-13 16,1 0-16,12-13 15</inkml:trace>
  <inkml:trace contextRef="#ctx0" brushRef="#br0" timeOffset="204967.47">19248 6218 0,'-13'-14'0,"0"14"16,-13 14-16,12-1 0,1 0 16,-13 27-1,12-14-15,1 14 16,0-27-16,13 14 15,13-14-15,0 0 16,1-13-16,12-13 16,-13 0-1,14-14-15,-14 14 16,0 13 15,-13 13-31,13 0 0,1 27 16,-14-27-16,13 1 15,0-1-15,0 0 16,14-13 0,-1-13-16</inkml:trace>
  <inkml:trace contextRef="#ctx0" brushRef="#br0" timeOffset="205177.68">19473 6231 0,'-13'-13'0,"-13"39"15,12-13-15,1 14 16,13-1-16,-13-12 0,0 52 16,13-53-16,0 13 15,0-12-15,13 12 16,13 1-16,1-27 16,39-27-1,-40-26 1,-12 0-1</inkml:trace>
  <inkml:trace contextRef="#ctx0" brushRef="#br0" timeOffset="205376.17">19566 6059 0,'13'-40'0,"-13"27"16,0 0 0,0 26-16,13 40 15,-13-27-15,14 1 0,-14 39 16,0-40-16,0 67 15,0-66-15,0 52 16,0-26 0,13-27-1,-13-39 1,0 0-16,13-14 0,-13 14 16</inkml:trace>
  <inkml:trace contextRef="#ctx0" brushRef="#br0" timeOffset="205598.09">19738 6165 0,'-13'0'0,"13"13"0,-40 13 16,27-12-16,-14 39 15,14-27 1,-13 27-16,26-13 16,13-14-1,0-13-15,0 1 16,14-1-16,-14-13 0,0 0 0,27 0 15,-27 0 1,40-13-16,-40 13 16,-13-14-1</inkml:trace>
  <inkml:trace contextRef="#ctx0" brushRef="#br0" timeOffset="211004.49">14340 7329 0,'-26'-66'0,"26"53"0,13-27 15,0 27-15,14-27 16,-14 27-16,14 13 16,-14 0-16,0 0 0,13 0 15,-12 26-15,-1-13 16,-13 14-16,0-1 0,-13 14 15,-1 13 1,1-27-16,-26 14 16,25-27-16,-12 14 15,-1-14-15,14-13 0,0 0 16,0 0-16,13-13 16,0 0-1,39-1 1,-25 14-16,25 14 15,-25-14-15,12 13 16,-13 0-16,0-13 0,1 13 0,12 0 16,-13 1-1,1-14-15,-1-14 16,-13 1 0</inkml:trace>
  <inkml:trace contextRef="#ctx0" brushRef="#br0" timeOffset="211272.77">14539 7302 0,'0'40'16,"13"-27"-1,0 27-15,1-27 16,-1-13-16,0 0 0,0 0 16,14-13-16,-14 0 15,0 0-15,0-14 16,-13 14-1,-13-14-15,-13 1 16,12 13-16,1 13 0,-13-13 16,13 13-16,-1-14 0,1 14 15,0 0 1</inkml:trace>
  <inkml:trace contextRef="#ctx0" brushRef="#br0" timeOffset="211533.45">14671 7223 0,'13'27'0,"-26"-54"0,40 67 0,-27-27 15,26 40 1,-26-40-16,13 0 0,1 1 16,-1-1-16,13-13 15,-13 0-15,27-13 16,-27-1-16,1-12 15,-1-1-15,-26-12 16,-1 26-16,-25-27 16,25 27-16,-12-1 15,13 14-15,-27 0 16,27 0-16,0 0 0,-1 0 16,1-13-1</inkml:trace>
  <inkml:trace contextRef="#ctx0" brushRef="#br0" timeOffset="213212.41">16192 7342 0,'0'-13'16,"0"0"0,14 26 15,-14 13-15,0-12-16,0-1 15,0 0-15,0 0 16,0 1 15,0-28-15,0 1-16,0-27 15,0 27-15,13-40 16,-13 40-16,13-27 16,0 40-16,14 14 15,-14-1 1,0 13-1,-13-13-15,0 1 16,0-1-16,14-13 0,-14 13 16,0-26 15,13-27-15,-13 27-16,13 0 0,-13-14 15,13 14-15,0 0 16,-13 0-16,14 26 15,-14 0 1,13 0 0,-13 1-16,13-14 15,-13 13-15,13-13 32,1 0-17,-1 0 1,0 13-16,-13 0 15,13 0 1,-13 1-16,14-1 16,-1-13-16,0 0 31,13-13-15,-26-1-16,0 1 15,-13 0 1,0 0-1,13 0-15,-13-1 16</inkml:trace>
  <inkml:trace contextRef="#ctx0" brushRef="#br0" timeOffset="213422.87">16603 7236 0,'13'53'16,"-13"-40"-16,0 1 15,13-14-15,-13 13 16,13-13 0,1 0-16,12-27 15,-13 14 1,0-13-16,-13 13 16,0-1-16,0 1 0,0 0 15</inkml:trace>
  <inkml:trace contextRef="#ctx0" brushRef="#br0" timeOffset="213955.37">16828 7183 0,'0'-13'0,"0"0"31,0 0-15,-14 13-1,14-13 17,0-1-17,-13 14 1,0 0-1,0 0 1,-1 0 0,1 14-16,0-1 15,13 0 1,0 0 15,40 14-31,-27-27 16,13 13-16,-12-13 15,38 13-15,-38-13 16,12 13-16,-13 1 16,-13-1-16,0 0 15,-26 13 1,13-12-16,-14-1 16,14-13-16,0 13 0,-14-13 15,14 0-15,0 0 16,0 0-1,13-13 1,13 0-16</inkml:trace>
  <inkml:trace contextRef="#ctx0" brushRef="#br0" timeOffset="214216.6">16933 7236 0,'66'-66'0,"-39"40"16,-14 13-16,-13-1 15,13-12-15,-13 13 16,-26 13 0,-14 26-1,1 14 1,25 26 0,1-13-16,40 0 15,12-27 1,14-26-1,27-26 1,-28 12 0,-12 1-16,26-13 0</inkml:trace>
  <inkml:trace contextRef="#ctx0" brushRef="#br0" timeOffset="-213627.96">18825 7078 0,'0'-14'0,"0"1"16,-13 26-1,26 14 1,-13 26-16,13 0 16,1 0-1,-14-27-15,13 27 16,-13-40-16,0 0 16,0 1-16,13-28 31,-13-25-16,0 25-15,13-12 0,-13 13 16,27-40-16,-1 40 16,-13 13-16,14-14 15,-14 28 1,14-1-16,-27 13 16,0-12-16,0 12 15,0 0-15,-14 27 16,1-39-16,-13 12 15,26-13-15,-14-13 0,-12 14 16,13-14 0,-1-14-16,14 1 0,-13-40 15,13 40 1,0-14-16</inkml:trace>
  <inkml:trace contextRef="#ctx0" brushRef="#br0" timeOffset="-213428.5">19076 6945 0,'14'14'16,"-14"12"-16,13-13 0,-13 53 15,0-39-15,0 26 16,0-40-16,13 53 16,0-39-16,-13-14 0,0 26 15,14-25-15,-1-1 16,0-13-1,0-27 1</inkml:trace>
  <inkml:trace contextRef="#ctx0" brushRef="#br0" timeOffset="-213211.07">19196 7197 0,'0'39'15,"0"-25"-15,0 12 16,13-13-16,-13 0 0,26 1 15,-13-14-15,1 0 16,12-14-16,-13 14 0,27-39 16,-40 26-16,13-14 15,-13 14-15,0 0 16,0-14-16,-13 1 0,0-1 16,13 14-16,-13 0 15</inkml:trace>
  <inkml:trace contextRef="#ctx0" brushRef="#br0" timeOffset="-212937.08">19447 7131 0,'13'0'15,"0"-14"-15,-26 1 31,0 26-15,-14 14-16,27-14 16,-13 13-1,13 1-15,0 13 0,13-14 16,14 14 0,-14-27-16,14 0 15,-14-13-15,0 13 0,27-13 16,-27 0-1</inkml:trace>
  <inkml:trace contextRef="#ctx0" brushRef="#br0" timeOffset="-211243.68">13944 6972 0,'-27'0'0,"1"-13"0,12 26 0,1 13 15,0-13-15,0 67 16,13-40-16,-14 39 15,14-39-15,0 79 16,0-93-16,0 14 0,27 79 16,-27-79-16,13-14 15,40 53-15,-26-65 16,39 12-16,-40-13 16</inkml:trace>
  <inkml:trace contextRef="#ctx0" brushRef="#br0" timeOffset="-210845.02">15782 7474 0,'0'14'0,"-13"-1"16,0 0-16,13 0 0,-13 1 16,-1 25-16,14-25 0,-13-1 15,0 13-15,13 1 16,-13-14-16,0 13 16,13-12-16,-14-1 15</inkml:trace>
  <inkml:trace contextRef="#ctx0" brushRef="#br0" timeOffset="-210311.12">17926 7527 0,'0'14'0,"0"12"16,-14 27-1,14-40-15,-13 27 16,13-27-16,0 0 0,-26 40 16,26-39-16,-14 12 15,14-13-15,-13 0 0,0 14 16,13-14-1</inkml:trace>
  <inkml:trace contextRef="#ctx0" brushRef="#br0" timeOffset="-209754.18">20016 6839 0,'0'0'16,"13"14"-16,13 25 16,-12-25-16,-1 12 0,27 53 15,-27-39-15,13 26 16,-13-39-16,1 92 15,-14-80-15,-27 81 16,14-81-16,-53 67 16,39-79-16,-26 25 15,14-25-15,-27-1 16</inkml:trace>
  <inkml:trace contextRef="#ctx0" brushRef="#br0" timeOffset="-209049.6">13930 5927 0,'-79'53'0,"66"-40"0,-14 66 15,27-39-15,-13 52 16,13-52-16,26 106 16,-12-80-1,-1-26-15,27 39 16,-14-53-16,-13 1 0,40 13 15,-40-27-15,14 0 0,26-13 16</inkml:trace>
  <inkml:trace contextRef="#ctx0" brushRef="#br0" timeOffset="-208681.28">15359 6654 0,'0'14'0,"0"12"16,-13 14 0,13-27-16,-13 13 15,13-12-15,-14-1 16,-12 26-16,26-25 15,-27-1-15,27 0 0</inkml:trace>
  <inkml:trace contextRef="#ctx0" brushRef="#br0" timeOffset="-208102.3">17899 6562 0,'-13'0'15,"13"13"-15,-13 0 16,-1 0-16,14 1 0,-13 25 16,13-25-16,-13 12 15,13-13-15,0 0 16,0 1-16,0-1 16</inkml:trace>
  <inkml:trace contextRef="#ctx0" brushRef="#br0" timeOffset="-207560.66">20188 5702 0,'-14'39'0,"28"14"16,-1-26-16,-13-1 0,26 54 16,-12-41-16,25 67 15,14 13-15,-40-39 16,1-54-16,-14 53 16,0-26-16,-27 0 15,14-26-15,-40 12 16,13-12-16,1-14 0,-80 27 15</inkml:trace>
  <inkml:trace contextRef="#ctx0" brushRef="#br0" timeOffset="-203949.15">14936 9128 0,'13'0'16,"-26"-53"-1,13 27-15,-14-54 16,1 41-16,0-80 16,0 79-16,13-13 0,-13-13 15,-1 26-15,14-52 16,0 65-16,-13 1 0,13-14 16,0 14-16,-13 12 15,13 1 1,-13 13-16</inkml:trace>
  <inkml:trace contextRef="#ctx0" brushRef="#br0" timeOffset="-203670.72">14764 8506 0,'-13'0'0,"13"-13"0,-14 0 15,1-14-15,13 14 0,0-26 16,0 12-16,13-52 15,-13 65-15,27-25 16,-27 26-16,13-1 0,13-12 16,-12 26-16,-1 0 15,0 13-15,14 14 16,-14-14-16,-13 0 16,39 27-16,-39-27 15,14 13-15,12 27 16,1-26-1,-27-14-15,13 0 16,0-13-16,-13 13 0</inkml:trace>
  <inkml:trace contextRef="#ctx0" brushRef="#br0" timeOffset="-203051.44">15042 9644 0,'0'-13'0,"-14"13"15,14 13-15,0 0 0,0 14 16,0-1-16,0 40 16,14-26-16,-14-14 0,13 41 15,-13-41-15,13 27 16,0-27-16,0 1 0,1-1 15,-14 1-15,0-14 0,13-13 16</inkml:trace>
  <inkml:trace contextRef="#ctx0" brushRef="#br0" timeOffset="-202805.1">15094 9644 0,'14'-13'0,"12"13"0,-13 13 16,14 0-16,-14 1 15,-13-1-15,13 13 16,-13-13-16,0 1 0,-13 25 16,0-12-16,0-14 0,-14 27 15,14-40-15,-14 13 16,14-13-1,0-40 1</inkml:trace>
  <inkml:trace contextRef="#ctx0" brushRef="#br0" timeOffset="-202566.75">15333 9406 0,'13'-13'15,"0"13"-15,27-27 16,-27 14-16,40 0 16,-40 0-16,14-1 15,-14 14-15,0 0 0,14-13 16</inkml:trace>
  <inkml:trace contextRef="#ctx0" brushRef="#br0" timeOffset="-202366.27">15505 9366 0,'-14'27'0,"1"26"16,0 13-1,13 0-15,0-13 16,0 13 0,0-26-1,0-14-15,0 14 16,0-27-16</inkml:trace>
  <inkml:trace contextRef="#ctx0" brushRef="#br0" timeOffset="-202232.63">15425 9803 0,'-13'-13'0,"13"-1"32,40 1-17,-27 13-15,40-26 16,-40 26-16,27-14 16,-14 1-16,-13 0 0</inkml:trace>
  <inkml:trace contextRef="#ctx0" brushRef="#br0" timeOffset="-202018.49">15703 9353 0,'0'13'0,"0"27"0,0 13 15,13 53 1,0-40-1,1 0 1,-1-26 0,-13-27-16</inkml:trace>
  <inkml:trace contextRef="#ctx0" brushRef="#br0" timeOffset="-201789.25">15690 9432 0,'26'-39'0,"1"25"16,26 28 0,-14 12-1,-25-13-15,25 40 16,-39-26-16,27 26 16,-27-27-16,-14 40 15,1-52-15,-26 38 16,25-38-16,-25-1 15,25-13-15,1 0 16,-13-13-16</inkml:trace>
  <inkml:trace contextRef="#ctx0" brushRef="#br0" timeOffset="-158201.16">18362 5887 0,'13'13'31,"1"14"-15,-14-14-16,13 13 15,-13 1-15,0-14 0,13 0 0,-13 14 16,0-14-16,0 0 16,0 0-16,13-13 0,-13 14 15</inkml:trace>
  <inkml:trace contextRef="#ctx0" brushRef="#br0" timeOffset="-157602.84">19963 5715 0,'-13'13'0,"13"0"15,0 1-15,0 39 16,0-27-16,0-13 0,0 14 0,0-1 16,0-13-16,0 27 15,0-13 1,0-1 0,0-13-1</inkml:trace>
  <inkml:trace contextRef="#ctx0" brushRef="#br0" timeOffset="-157044.79">18494 6919 0,'14'26'16,"-14"14"0,13 0-1,0-14-15,0 14 16,1-27-1,-1 0 1</inkml:trace>
  <inkml:trace contextRef="#ctx0" brushRef="#br0" timeOffset="-156426.49">19791 6866 0,'0'13'15,"0"0"-15,-13 27 16,-1-27-16,14 27 16,0-27-16,-13 14 15,13-14-15,0 0 16,0 0-1</inkml:trace>
  <inkml:trace contextRef="#ctx0" brushRef="#br0" timeOffset="-152457.9">14896 10134 0,'-13'0'0,"13"13"15,0 0-15,53-13 16,0 0-16,13-13 15,-27 0-15,14-1 0,93-12 16,-93 13-16,39-14 16,-39 14-16,0 13 15,27-13-15,-41 13 16,-12 0-16,39 13 16,-40-13-16,-12 13 15,-14 0-15,-14 1 16,1-14-16</inkml:trace>
  <inkml:trace contextRef="#ctx0" brushRef="#br0" timeOffset="-149983.1">14314 5265 0,'-53'-13'0,"27"26"0,12-13 16,1 0-16,40 0 31,12-13-15,-25 13-16,12 0 0,27-13 15,-27 13-15,14-13 0,26-1 16,-26 14-16,79-26 15,-79 26-15,39-13 16,-39-1-16,39 14 16,-39 0-16,-1-13 0,1 13 15,-13 0-15,-1 0 0,14 0 16,-27 0-16,0 0 16,14 13-16,-67-13 15,27 14-15,-40-1 16,26-13-16,-12 13 15,-28 0-15,28-13 0,-1 14 16,-52 12-16,39-13 16,-66 14-16,39-1 15,40-26-15,-12 13 16,25 1-16,1-14 0,12 0 16,1-14-16,40 14 15,-1-13-15,27 0 16,-27 0-16,14 13 0,40-27 15,-41 27-15,1-13 0,105-27 16,-105 27 0,106-13-1,-27-14-15,-27 13 16,-26 14 0,-92 13 15,13 0-31,-14 0 0,-39 27 15,26-27-15,1 13 0,-54 13 16,40-12-16,-39 12 16,39-13-16,13 1 0,-13-1 0,-26 0 15,52 0-15,1 0 0,-27 1 16,40-14-16,-1 0 16,28 0-16,39-14 15,-14 14-15,27-13 16,-26 0-16,0 13 0,105-40 15,-105 40-15,66-26 16,-66 13-16,12 13 16,54-27-16,-66 27 15,0-13-15,-14 13 16,-13-13-16,-26 13 16,-40 13-1,27-13-15,-14 13 0,-79 14 16,66-14-16,-106 27 15,106-27-15,-92 26 16,92-25-16,-66 12 16,92-26-16,-12 13 15,12-13-15,41-13 16,-1 13-16,40-13 16,-27 0-16,1-1 0,65 1 15,-52 0-15,13 0 0,39-14 16,-39 14-16,-13 0 15,66-14-15,-66 14 0,-1 0 16,27 0-16,-39 13 0,-1-14 16,1 1-1,-40 26-15,-54 1 16,41-14-16,-53 26 16,26-13-16,-93 27 15,93-27-15,-53 14 16,67-14-16,-54 13 15,67-12-15,-14-14 0,0 13 16,14-13-16,13 0 0,52-13 16,41-14-1,-41 27-15,41-26 16,-41 13-16,1 13 0,53-27 16,-54 14-16,27 0 15,-39 13-15,-1-14 0,14 14 16,-53 14-1,-40-1 1,26-13-16,-12 13 0,-80 14 16,79-14-16,-39 13 15,39-13-15,0 1 0,1-14 16,-41 26-16,54-26 16,13-13-1,52-14-15,-12 14 16,65-40-16,-52 40 15,13 0-15,40 0 16,-41-1-16,41-12 16,-53 26-16,13-13 0,-14 13 0,41 0 15,-67 0-15,66 0 16,-52 13-16,26 27 16,-40-27-16</inkml:trace>
  <inkml:trace contextRef="#ctx0" brushRef="#br0" timeOffset="-148426.72">14989 10173 0,'-27'0'0,"-13"13"16,27-13-16,26 0 16,1 0-16,52-13 15,-40 13-15,40-13 16,-39 0-16,13 13 16,-1-13-16,27-1 15,-26 1-15,0 0 0,39 0 16,-39-1-16,-14 14 0,41-13 15,-41 0-15,0 13 0,14-13 16,-27 13-16,1 0 0,-1 0 16,-26 0-1,-27 26 1,13-26-16,-25 13 16,25 1-16,1-14 0,-80 26 15,66-13-15,0-13 0,-39 27 16,39-14-16,-66 13 15,67-12-15,-14 12 16,26-26-16,1 13 0,-27 1 16,40-1-1,26-26 1,66-1-16,-52 1 16,92-27-1,-66 27-15,92-26 16,-92 12-16,53 1 15,-66 12-15,13 1 0,26-13 16,-39 26-16,-1-14 0,14 1 16,-26 0-16,-14 13 0,14-13 15,-41 13-15,1 13 16,-27-13-16,14 0 16,-67 26-16,27-12 15,27-1-15,-41 0 16,40 0-16,1 1 0,-1-1 15,-66 27-15,80-40 16,-27 26-16,0-13 16,40-13-1,39 0 1,54-26 0,25-1-16,14 1 15,14-1 1,-41 1-1,-39 26 1,-40 0 0,-26 13-16,-40 0 15,27 1-15,-1-14 0,1 13 0,-40 0 16,39 0-16,-12 1 0,12-14 16,-39 13-16,40-13 0,-27 13 15,39-26-15,1 0 16,26 13-16,1-14 15,25 1-15,-25 0 0,-1 0 16</inkml:trace>
  <inkml:trace contextRef="#ctx0" brushRef="#br0" timeOffset="-131630.3">13494 5900 0,'-13'0'0,"-27"-26"0,-13 26 15,26 0-15,-39 0 16,40 13 0,-54 27-16,-12-1 15,-1 27 1,27 14-1,26-14 1,14 0-16,39-26 16,0-14-16,27 14 15,-13-14-15,39 1 16,-40-14-16,27 0 16,-26 1-16,12 12 15,-12-26-15,-1 27 16,-13-14-16,-13 0 0,0 13 15,0 1-15,-13-14 0,0 0 16,-27 40-16,27-39 16,-27 12-16,27-26 15,0 13-15,-14 0 16,27 1-16,-13-14 0,26 0 16,1 0-1,-1 0 1,40 13-16,-40 0 15,27 14-15,-14 39 16,-26-40 0,0 1-16,-40 105 15,14-92-15,13 13 0,-27 52 16,14-52-16,-27 106 16,13-13-1,27-67 1,13-66-16,40 93 15,-27-80-15,53 27 16,-26-53-16,52 27 16,-65-14-16,78 0 15,-65-13-15,26 0 16</inkml:trace>
  <inkml:trace contextRef="#ctx0" brushRef="#br0" timeOffset="-127331.25">18349 10001 0,'13'-13'0,"14"13"31,-27 40-31,0-27 16,0 0-16,13 40 15,-13-40-15,0 40 16,0-40-16,0 14 16,0-14-16,-27 27 15</inkml:trace>
  <inkml:trace contextRef="#ctx0" brushRef="#br0" timeOffset="-126968.48">18693 9538 0,'-13'-13'0,"13"0"16,0 26-1,0 0 1,0 53-16,13-13 16,13 13-1,-13-39 1,-13-1-16,27-12 16,-27-1-16,13-13 0,0 13 15</inkml:trace>
  <inkml:trace contextRef="#ctx0" brushRef="#br0" timeOffset="-126299.03">18997 9578 0,'0'-27'0,"0"14"0,0 26 16,13 14 0,-13-14-16,14 67 15,-14-41-15,13 27 16,-13-26-16,13 53 15,-13-67-15,13 40 16,-13-53-16,0 1 16,0-1-16,0-26 15,0-14 1,13-12-16,-13 25 0,14-12 0,-1-14 16,0 27-16,0 0 0,27-14 15,-27 27-15,14 0 16,-1 13-16,1 14 15,-14-14-15,0 27 16,-13-14-16,0 1 16,-26 39-16,12-53 15,1 27-15,-13-27 16,13 0-16,-40 14 16,39-27-16,1 0 15,-13-13-15,12-1 16,1 1-16,26-13 15,1 12-15,-14 1 0,26-13 16,-13 12-16</inkml:trace>
  <inkml:trace contextRef="#ctx0" brushRef="#br0" timeOffset="-125932.4">19368 9485 0,'-14'-26'0,"14"13"15,0 26 1,14 40 0,-14 39-1,13 14-15,13 13 16,1-39 0,-1-1-1,1-39 1,-14-27-1,26-40-15</inkml:trace>
  <inkml:trace contextRef="#ctx0" brushRef="#br0" timeOffset="-125630.74">19645 9790 0,'-39'13'0,"25"0"16,1 0-16,-13 27 15,26-27-15,-14 14 0,14-14 16,14 13-16,12-12 16,-13-1-1,1-13-15,12-13 16,-13-1-16,1 1 16,-14 0-16,13 13 15,-13-13-15,13 13 0,0 13 16,-13 0-1,13 27-15,1-27 16,-1 0-16,0 0 0,0 1 16,1-14-1,-1 0 1</inkml:trace>
  <inkml:trace contextRef="#ctx0" brushRef="#br0" timeOffset="-125342.27">19857 9750 0,'-13'0'15,"0"13"17,13 14-17,0-14-15,0 0 0,0 13 16,0 1-16,13-1 0,-13 14 15,13-27-15,-13 1 0,13-1 16,-13 0-16,13 0 16,1-13-16,-1 0 15,13-13 1,-12 0-16,-1 0 16,-13-1-16,13 1 0,0 0 15</inkml:trace>
  <inkml:trace contextRef="#ctx0" brushRef="#br0" timeOffset="-124938.18">20042 9472 0,'0'-13'0,"13"13"16,1 0 15,-1 26-31,0-12 16,0 12-1,-13 0-15,0-12 0,14 12 0,-14 54 16,13-1 0,-13 13-1,13-25 1,-13-1-16,0-27 16,0 1-1,0-40 16,0-13-31</inkml:trace>
  <inkml:trace contextRef="#ctx0" brushRef="#br0" timeOffset="-124709.59">20201 9737 0,'0'0'0,"-53"39"15,40-25-15,0 38 16,13-25-16,0-14 0,13 40 16,0-40-16,0 1 15,0-14-15,14 26 16,-14-26-16,0 13 0,1 0 16,25 1-16,-25-14 15,-1 0-15,0 0 0</inkml:trace>
  <inkml:trace contextRef="#ctx0" brushRef="#br0" timeOffset="-123990.96">20783 9485 0,'26'0'31,"1"0"-31,-1 0 16,27 0-1,-39 14-15,12-1 0,-26 0 16,0 0-16,0 0 15,0 14-15,-26 13 0,12-27 16,-12 13 0,26-12-16,-13-14 0,-1 26 15,14-13 1,40 27 0,-27-27-16,14 0 15,-14 14-15,0-14 0,0 13 16,1 1-16,-14-14 0,0 27 15,0-27-15,-14 14 0,1 12 16,0-26-16,0 1 0,-14-1 16,14 0-16,0-26 15,0 0-15,-1-1 16,-12-38-16,26 25 0</inkml:trace>
  <inkml:trace contextRef="#ctx0" brushRef="#br0" timeOffset="-123810.45">20836 9525 0,'0'-26'0,"0"12"0,13 28 16,0-1-16,-13 0 15,14 40-15,-14-27 16,13 67-16,-13-53 16,0-1-16,0 27 0,0-26 15,13-13-15,-13 12 0,13 27 16,1 14-1,-1-54-15</inkml:trace>
  <inkml:trace contextRef="#ctx0" brushRef="#br0" timeOffset="-123137.08">21749 9406 0,'-13'-53'0,"13"40"0,-14 0 16,14 26-16,0 0 15,0 40-15,0-27 16,0 27-16,0-13 0,0-14 16,0 41-16,0 38 15,0-78-15,14-14 16,-14 14-16,0-14 0,0 0 16,-14-13-1,14-13-15,0-14 16,14 1-16,12-14 15,-13 27-15,27 0 16,13 13 0,0 39-1,-27 1 1,-13-13-16,-13 25 16,0-38-16,-26 52 15,-27-13-15,13-27 16,27-26-16,-27 13 15,27-13-15,0 0 0,-13-13 16,12-13-16,1 13 0,13-14 16,13 1-16,1 12 15,-1-25-15</inkml:trace>
  <inkml:trace contextRef="#ctx0" brushRef="#br0" timeOffset="-122888.39">22093 9366 0,'0'-13'0,"0"39"15,-14 41 1,14 12 0,0 14-1,0-27 1,14 13-16,-14-52 0,13 39 15,-13-53-15,0 0 16,13 14-16,-13-41 31</inkml:trace>
  <inkml:trace contextRef="#ctx0" brushRef="#br0" timeOffset="-122601.16">22212 9723 0,'0'27'15,"-13"-1"-15,13-12 0,13 25 16,0-26-16,0 1 0,27 12 16,-27-26-1,14 0-15,-1-13 0,1 0 16,12-14-16,-26 1 15,1-1 1,-14 1-16,0-14 0,-14 14 16,14 13-16,-13-14 15,13 14-15,-13 0 0,13-1 16,-13 14-16</inkml:trace>
  <inkml:trace contextRef="#ctx0" brushRef="#br0" timeOffset="-122333.99">22476 9657 0,'14'0'0,"12"-13"16,-13 13-16,14-26 0,-27 12 15,13 14-15,-13-13 16,-13 13-1,-14 13-15,14 1 16,0-1-16,-27 40 16,27-27-16,0 14 15,-1-14-15,14-12 0,0 12 0,0 40 16,14-53-16,12 14 16,-13-14-16,14 0 15,-14-13-15,0 0 0,0 0 16</inkml:trace>
  <inkml:trace contextRef="#ctx0" brushRef="#br0" timeOffset="-121953.16">22767 9141 0,'0'27'0,"0"-1"15,0 1-15,0 39 16,0-53-16,0 53 16,0-53-1,14 27-15,-14-27 16,0 1-16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59:39.0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8639 847 0,'-14'0'16,"14"13"-16,0 0 15,14 40 1,-14-40-16,13 27 16,0-27-16,0 53 15,1-52-15,-1 25 16,-13-26-16,0 1 0,13 12 16,-13-13-1,0-26 1,0-27-1,-13 14-15,13 0 0,-13-41 16,13 28-16,0-14 16,13 26-16,0 1 0,0 26 15,0 13 1,1 27-16,-1-1 16,-13-25-1,13 12-15,-13-13 16,0 1-1,0-41 1,13-26 0,-13 27-16,14-54 15,-1 67-15,-13 0 0,13 0 16,0-14-16,1 27 16,-1 0-16,13 27 15,-13-1-15,1-13 0,-1 54 16,0-54-16,-13 26 15,0-25-15,0 12 0,13 14 16,-13-27-16,0 14 16,14-27-16,-14-14 31,13-12-31</inkml:trace>
  <inkml:trace contextRef="#ctx0" brushRef="#br0" timeOffset="168.57">9075 873 0,'0'27'0,"0"-54"0,0 93 16,0-39-16,0-14 15,0 40-15,0-40 16,0 14-16,0-14 16,13-13-1</inkml:trace>
  <inkml:trace contextRef="#ctx0" brushRef="#br0" timeOffset="515.64">9234 1085 0,'-13'0'0,"0"-27"16,13 14-16,-14-13 0,1-27 15,0 26-15,13-52 16,0 66-16,0-14 16,13-12-16,0 25 15,14 28 1,-14 12-16,0-13 15,14 53-15,-27-52 16,13-1-16,-13 0 0,13 27 16,-13-27-16,27 27 15,-27-14 1,0-13-16,13 1 16</inkml:trace>
  <inkml:trace contextRef="#ctx0" brushRef="#br0" timeOffset="1461.02">10478 860 0,'0'-27'0,"0"54"0,-14-67 15,28 40 1,-14 13-1,13 1-15,-13-1 0,13 0 0,0 14 16,-13-14-16,0 0 0,13 13 16,-13-12-16,14-1 0,-14 13 15,0-12 1,0-28 15,-14-39-15,14 27-16,0-14 15,0 1-15,14 25 0,12-25 16,-13 26-16,14-1 16,26 54-1,-27 13 1,-13-13 0,-13-14-16,14-13 0,-14 14 15,0-14 16,-14-53-15,14 14-16,0-14 16,0 27-16,0 0 0,27-67 15,-14 80-15,14-13 16,-1 26 0,-26 1-16,13-1 0,0 40 15,-13-40-15,0 13 0,14 14 16,-14-27-16,0 0 0,13 27 15,-13-27-15,13-13 0,14 27 16,-14-27-16,0 0 16</inkml:trace>
  <inkml:trace contextRef="#ctx0" brushRef="#br0" timeOffset="1776.93">11112 767 0,'-52'27'0,"12"-1"16,27-13-16,-40 40 16,40-39-16,13-1 0,-14 26 15,28 1 1,-14-27-16,13 1 0,13-14 16,-13 13-16,27-13 15,0-13 1,-1-27-16,-12 0 15,-27 27-15,13 13 16,-13-13-16,0 26 16,13 13-1,-13-12-15,14-1 16,-14 0-16,13 0 0,0-13 16,0 0-16,1 0 15</inkml:trace>
  <inkml:trace contextRef="#ctx0" brushRef="#br0" timeOffset="1955.46">11417 714 0,'-13'80'16,"-14"-1"0,14-13-1,0-53-15,-1 27 16,14-27-16,0 14 0,0-1 15,0-26 1</inkml:trace>
  <inkml:trace contextRef="#ctx0" brushRef="#br0" timeOffset="2111.62">11258 833 0,'0'0'0,"13"14"0,-13 12 16,13-13-16,1 1 0,25 12 15,-25-13-15,25 0 16,-25-13-16,25 14 16,-26-14-16,1 0 15,-1 0-15</inkml:trace>
  <inkml:trace contextRef="#ctx0" brushRef="#br0" timeOffset="10925.85">12250 1773 0,'0'-14'0,"13"-12"16,-39 13-1,0 13-15,-1-13 16,1 13-16,12 0 0,-39 0 15,40 0-15,-66 13 16,66-13-16,-14 0 16,14 13-16,13 0 15,40 14 1,-27-14-16,40 27 16,-40-27-1,27 0-15,-27 0 0,13 1 16,14 25-16,-27-26 15,1 14-15,-1-14 16,-13 0-16,0 14 16,-13-1-16,-1-12 0,-12 12 15,13-26-15,-54 26 16,54-26-16,-13 0 16,-1-13-16,1 13 0,-1-26 15,14-1 1,26-12-1</inkml:trace>
  <inkml:trace contextRef="#ctx0" brushRef="#br0" timeOffset="11317.47">12356 1561 0,'-13'-53'16,"13"40"-1,0 39 1,0 1-16,0 13 16,13 26-16,-13 39 15,0-78-15,0 66 16,13-54-16,-13 27 16,13-39-16,-13 26 15,0-66 16,-26-27-15</inkml:trace>
  <inkml:trace contextRef="#ctx0" brushRef="#br0" timeOffset="11765.41">12250 1759 0,'0'-13'0,"13"13"16,-13-13-16,14 0 16,25 0-16,-25-1 15,-1 1-15,13 0 16,-13 13-16,14-13 16,-14 13-16,0 0 15,-13 13 1,14 0-16,-14 0 15,13 14-15,-13-1 16,0-13-16,0 27 16,13-27-16,-13 27 0,13-27 15,1 1-15,-1 25 16,0-26-16,-13 1 0,26-1 16,-12-13-16,25 0 15,-25 0-15,12-13 16,-13 13-16,1-14 0,-1-25 15,-13 26-15,0-27 16,0 27-16,-13-14 0,-14-13 16,27 27-16,0 0 15,-13 0-15,13 0 16,0 26 0,13-13-16</inkml:trace>
  <inkml:trace contextRef="#ctx0" brushRef="#br0" timeOffset="12308.53">12938 1773 0,'-13'-14'0,"0"1"0,-1 0 0,1 13 16,-26 26 0,39 1-1,-27 39-15,27 0 16,0-13-1,27 27 1,-1-41 0,0-39-16,1-39 15,-14 25 1,0-65-16,-13 52 16,0-52-16,0 39 15,-26-105-15,26 52 16,0 27-1,0 40 1,-13 39 0,26 27-1,-13-1-15,0-12 0,0 65 16,0-65-16,13 26 16,-13-27-16,13-13 0,1 54 15,-1-54 1,0 26-16,-13-25 0,13-14 15,-13 13-15</inkml:trace>
  <inkml:trace contextRef="#ctx0" brushRef="#br0" timeOffset="12747.94">13070 1958 0,'14'-27'0,"-1"1"15,13-14 1,-12 14-1,-1-1-15,-13 41 32,0-1-17,0 0-15,0 0 0,13 40 16,-13-40-16,13 27 16,-13-27-1,0 1-15,13-1 16,-13 0-16,0-26 31,0-14-15,0 1-16,0-27 15,0 27-15,27-67 16,-14 80-16,14-14 16,-14 14-16,13 0 15,-12 13-15,25 26 16,-39-13-16,13 1 0,14 52 15,-27-53-15,13 53 16,-13-53-16,0 27 16,13-27-16,-13 1 15</inkml:trace>
  <inkml:trace contextRef="#ctx0" brushRef="#br0" timeOffset="12995.67">13454 1442 0,'13'26'0,"-13"1"16,0 26-16,14 39 15,-1-52-15,13 66 16,-26-66-16,27 52 15,-14-65-15,13 39 16,-12-53 0,-1 14-16,-13-41 15,-27-25 1</inkml:trace>
  <inkml:trace contextRef="#ctx0" brushRef="#br0" timeOffset="13160.23">13388 1773 0,'0'-27'0,"40"1"16,-27 13-16,13 13 15,27-14-15,-26 14 0,-1-13 16,67 0 0,-1 13-16,14-13 15,-66 13 1</inkml:trace>
  <inkml:trace contextRef="#ctx0" brushRef="#br0" timeOffset="13566.93">14010 1905 0,'0'0'0,"-14"0"0,14 13 16,-13-13-1,26 0-15,14 13 16,39-13 0,0 0-1,-13 0 1,-40 0-16,40 0 0,-26 0 15,-14 0-15,27 0 16</inkml:trace>
  <inkml:trace contextRef="#ctx0" brushRef="#br0" timeOffset="13990.37">14473 1958 0,'-14'0'0,"1"13"15,0-26 1,-13-14-1,12 1-15,14 13 0,-13-27 16,0 14-16,13 12 0,0-25 16,13 12-16,14 14 15,-1 26 1,0 27 0,-12-27-16,-1 27 15,-13-27-15,26 40 16,-26-27-1,0-12-15,14-1 0,-14-26 16,0-27 0,0 14-16,0-14 15,0 13-15,0 1 16,13-27-16,-13 40 16,13 0-16,0-1 0,1 14 15,-1 14-15,13 25 16,-13-26-16,1 27 15,-14-13-15,13-14 0,0 53 16,0-26 0,1-40-1,-1 0-15,13 0 16</inkml:trace>
  <inkml:trace contextRef="#ctx0" brushRef="#br0" timeOffset="14398.69">14936 1773 0,'-27'-14'0,"54"28"0,-80-41 15,40 27-15,-14 13 16,14 1-16,-14 25 16,14-25-16,13 25 15,0-25-15,0-1 0,13 40 16,-13-40-16,14 13 15,-1-26-15,0 0 0,0 14 16,14-28 0,12-25-16,-25 12 15,-14 14-15,13-40 16,-13 40-16,0-14 0,0 1 16,0 13-16,0-14 15,0 14-15,13 13 16,-13 13-1,13 0-15,-13 1 0,14-1 0,-1 27 16,-13-14-16,13 27 16,0-27-16,1 27 15,-14-13 1,13-27 0</inkml:trace>
  <inkml:trace contextRef="#ctx0" brushRef="#br0" timeOffset="16764.12">14631 1865 0,'0'-13'0,"0"0"0,14-14 15,-28 14 1,1-13-16,-26-1 16,-1 27-1,0 13 1,0 27 0,14 0-16,13 26 15,13-40 1,26 27-1,1-39 1,12-28-16,-12 1 16,-14 0-16,14-27 15,-14 27-15,-13 0 0,13-14 16,-13 14-16,0 0 16,0 0-1,0-1-15,0 1 0,0 26 31,13 54-31,14 12 16,-14-13 0,0-26-16,0 66 15,-13-80-15,14 0 16,-14 67-16,0-80 16,0 27-16,-14 0 0,1-14 15,-13 27 1,12-40-16,-12 1 0,0-1 15,-1-13-15,-39-13 16,39 13-16,1-27 16,0 14-16,12 0 0,1-27 15,0 13-15,13 1 0,13-40 16,0 26 0,14 0-16</inkml:trace>
  <inkml:trace contextRef="#ctx0" brushRef="#br0" timeOffset="17544.88">14830 1879 0,'0'-14'0,"-13"-12"16,26 39-1,-13 53 1,13 27-1,0-14 1,1 14-16,-1-67 16,0 67-16,0-80 15,-13 14-15,13 25 16,1-38-16,-14-1 16,0-26-16,-14-1 15,14 1-15,0 0 16,-13-27-16</inkml:trace>
  <inkml:trace contextRef="#ctx0" brushRef="#br0" timeOffset="17829.93">14830 1931 0,'0'-52'0,"0"38"16,0 80-16,0-145 0,26 0 16,-26 65-16,40-25 15,-27 39-15,14 0 16,-14 0-16,27 13 15,-27 0-15,0 0 0,14 14 16,-27-14-16,13 0 0,-13 14 16,0-14-16,-13 40 15,13-40-15,-27 14 16,14-14-16,0-13 0,-14 13 16,14-13-16,-14 0 15,14-13-15,-13 0 16,13-1-1</inkml:trace>
  <inkml:trace contextRef="#ctx0" brushRef="#br0" timeOffset="18305.71">15266 1799 0,'-13'-26'0,"13"12"15,-13 14 1,0 0-16,-14 40 16,14 13-1,0 0 1,13-27 0,13 1-16,14-40 31,-14 13-31,0-14 0,0-12 15,-13 13-15,13-14 0,-13 1 16,14 13-16,-1 26 31,0 40-15,-13-40-16,13 13 16,1 1-16,-1 13 15,0-40-15,0 13 16</inkml:trace>
  <inkml:trace contextRef="#ctx0" brushRef="#br0" timeOffset="20527.3">15849 1191 0,'-14'-27'15,"-12"14"-15,13 13 0,-14 40 16,14-14-16,-14 40 15,14-26-15,13 13 0,-26 53 16,26-53-16,0 66 16,13-27-16,13 1 15,-12-53-15,-1-1 0,53 54 16,-53-80-16,27 27 16,26-14-1,-53-26-15</inkml:trace>
  <inkml:trace contextRef="#ctx0" brushRef="#br0" timeOffset="21397.75">16351 1614 0,'0'-26'0,"-13"26"0,-13-14 15,12 1-15,-25 13 16,12 0-1,1-13-15,-1 13 16,14 0-16,-13 26 16,26-12-1,26 25 1,27-12-16,-40-14 16,53 27-16,-13-1 15,-13 1 1,-14 0-1,-26-1 1,-26 1-16,13-40 16,-40 26-16,40-12 15,-14-14-15,14 0 16,-14-14-16,1-12 16,26 0-16,0-1 15,13 1-15</inkml:trace>
  <inkml:trace contextRef="#ctx0" brushRef="#br0" timeOffset="21626.02">16497 1429 0,'0'-13'0,"39"-14"16,-25 27-16,25-13 15,-25 13-15,12-13 0,14 13 16,-27 0-16,40-14 16,-40 14-16,14 0 15,-14 0 1,0 0-16</inkml:trace>
  <inkml:trace contextRef="#ctx0" brushRef="#br0" timeOffset="21813.52">16775 1363 0,'-27'13'0,"14"0"0,0 27 15,-1-14-15,14-13 0,-13 40 16,13-26-16,0-1 0,0 40 16,0-39-16,0-1 0,0 40 15,0 1 1,0-14-1,-13-14-15</inkml:trace>
  <inkml:trace contextRef="#ctx0" brushRef="#br0" timeOffset="21980.07">16563 1892 0,'0'-13'0,"0"-1"15,53 1 1,0 0-1,-27 13-15,40 0 16,-52-13-16,39 13 0,-40 0 16,0-14-16,13 14 15,-12 0-15,-1 0 0</inkml:trace>
  <inkml:trace contextRef="#ctx0" brushRef="#br0" timeOffset="22243.37">16960 1482 0,'-13'0'0,"13"26"31,0-13-31,13 27 0,0 26 16,-13-26-16,13 39 15,0-52 1,-13 52-16,14-26 16,-14-40-1,0-39 1</inkml:trace>
  <inkml:trace contextRef="#ctx0" brushRef="#br0" timeOffset="22507.66">16947 1508 0,'13'-26'0,"-13"12"0,39 1 16,-25 13-1,25 13-15,-25 1 16,12-1-16,14 40 16,-27-40-16,0 14 0,0 12 15,-13-12-15,0 26 16,0-27-16,-39 27 15,26-27 1,-1-12-16,1-1 0,-40 13 16,40-12-16,0-14 15,-1 13-15,28-13 32</inkml:trace>
  <inkml:trace contextRef="#ctx0" brushRef="#br0" timeOffset="22697.84">17317 1892 0,'13'13'0,"0"40"16,-13-27 0,-26 54-1,13-27 1,-14-14-1,14-25-15,13-1 16,-13-13-16</inkml:trace>
  <inkml:trace contextRef="#ctx0" brushRef="#br0" timeOffset="23490.24">18098 1680 0,'-40'-40'16,"13"27"-16,14 13 0,-40-13 16,40 13-1,-13 0-15,-1 26 16,1-12-16,26-1 0,-27 13 15,27-12-15,0 25 16,40 14-16,0-26 16,-27-27-16,40 13 15,-40-13-15,40-27 16,-40 14-16,0-13 16,-13 12-16,14-12 15,-28 13 1,1-14-16,26 41 31,1 52-15,-1-40-16,0 54 15,0-41-15,0-12 0,1 39 16,-14-26-16,0 52 16,0-65-16,0-14 15,-14 66-15,1-52 0,0-14 16,-13 40-1,12-40-15,-12-13 0,-1 0 16,14-13-16,0 0 0,0-27 16,-1 27-16,14-27 15,0 27-15,14-40 0,12 0 16</inkml:trace>
  <inkml:trace contextRef="#ctx0" brushRef="#br0" timeOffset="23708.55">18269 1746 0,'14'27'16,"-14"-1"-16,0-13 0,0 27 15,13 13-15,-13-13 0,13-14 16,0 67-16,1-67 16,-1 27-16,0-26 15,0 12-15,-13-26 0,14 14 16,-28-27-1,14-27 1,-13 1-16,0 0 0,0-27 16</inkml:trace>
  <inkml:trace contextRef="#ctx0" brushRef="#br0" timeOffset="23909.02">18309 1720 0,'40'-119'0,"-27"106"0,0-1 0,27 1 16,-14 26-1,-12 14-15,-1-27 16,0 13-16,-13 13 0,0 14 16,0-27-16,-13 40 15,0-40-15,-1 1 0,1-1 16,-13 13-16,13-26 0,13 14 16,-14-1-16,1-13 15,0 0-15</inkml:trace>
  <inkml:trace contextRef="#ctx0" brushRef="#br0" timeOffset="24230.08">18627 1588 0,'-14'-14'0,"-25"41"0,26-14 16,-1 0-16,-12 40 15,26-40-15,-13 27 16,13-27-16,26 27 16,-13-27-1,14-13-15,-1-13 16,14-14-16,-27 27 16,0-13-16,14 13 15,-14 0 1,0 13-16,0 1 15,-13 12-15,14-13 16,-14 1-16,13-1 16,0-13-16,0 0 15</inkml:trace>
  <inkml:trace contextRef="#ctx0" brushRef="#br0" timeOffset="24519.94">18957 1177 0,'-26'-39'0,"13"25"16,26 41-1,27 39 1,-27-26-16,27 66 15,-27-53-15,0 26 16,0-26-16,-13 0 0,0 53 16,-13-27-16,0 0 15,13-39-15,-13-14 0,-27 54 16,27-54-16,-14 1 16,1-27-16,12 0 15</inkml:trace>
  <inkml:trace contextRef="#ctx0" brushRef="#br0" timeOffset="25777.81">16192 2103 0,'-66'14'15,"66"-1"-15,-26-13 16,39 0 15,14 0-15,-1 0-16,0 0 0,107 13 16,-94-13-16,81 0 15,-68 0-15,-12 0 16,53 0-16,-54 0 0,81 13 15,-107-13-15,40 0 16,-27 0-16,1 0 16,65-13-16,-79 13 15,14-13 1,-14 13-16,-26 0 16</inkml:trace>
  <inkml:trace contextRef="#ctx0" brushRef="#br0" timeOffset="26316.16">16312 2289 0,'-27'0'16,"14"0"0,26 0-1,0 0-15,27-14 16,-14 14-16,-12 0 0,25 0 16,-12 0-16,-1 0 15,54 0 1,-54 0-16,67 14 15,-54-14-15,-25 0 0,39 0 16,-27 0-16,1 0 0,25 0 16,-38 0-16,12 0 0,27 0 15,-40 0-15,0 0 16,1 0-16,-1 0 31,-13-14-15,-13 14-1,13-13 1</inkml:trace>
  <inkml:trace contextRef="#ctx0" brushRef="#br0" timeOffset="36117.94">17304 318 0,'26'-40'0,"-39"53"32,0 0-17,-14 40-15,-12 27 16,12-28 0,-26 68-1,40-81-15,-27 27 16,27-26-16,0-13 0,-14 25 15,14-25-15,13-14 0,-26 27 16,12-27 0,14 0-16,0 0 15,-13-13-15,13-13 16</inkml:trace>
  <inkml:trace contextRef="#ctx0" brushRef="#br0" timeOffset="36456.03">17039 622 0,'0'0'16,"0"13"-16,-13-13 0,13 26 16,0-12-16,-13 39 15,13-27-15,-14 14 16,14-14-16,0-13 0,0 27 15,0-27-15,0 1 16,0-1-16,0 0 16,14 0-1,12-26 1,14-13-16,-27 12 16,14-12-16,-14-1 15,0 1 1,0 26-1,-13-13-15,13 0 16</inkml:trace>
  <inkml:trace contextRef="#ctx0" brushRef="#br0" timeOffset="41487.21">17926 318 0,'0'-14'0,"-14"14"47,14 40-47,0-27 0,0 27 15,0-14-15,0-12 16,0 38-16,0-25 16,0 26-16,0-27 15,0-12 1,0-1-16,-13-13 16,13-13-1,0-1-15,0-12 0,0-14 16,0 14-16,13-14 15,-13 27-15,0-40 0,14 13 16,-1 27-16,0-13 0,-13 12 16,13 1-16,0 13 15,-13 13-15,14 1 0,-14 12 16,0-13-16,13 40 16,-13-26-16,0-14 15,0 0-15,0 13 16,0-12-16,0-1 15,0-26 1,13-1-16,-13 1 0,13-13 16,-13-1-16,27-12 15,-27 25-15,26-12 16,1 26 0,-1 40-1,-13-1-15,-13-12 16,14 26-16,-14-40 0,13 40 15,-13-40 1,0 27-16,13-27 16,0-26-1</inkml:trace>
  <inkml:trace contextRef="#ctx0" brushRef="#br0" timeOffset="41859.86">18415 331 0,'-13'0'0,"0"0"0,-14 13 15,14 0-15,0 0 16,-14 14-16,27-1 0,-13-12 16,0 12-16,13-13 15,0 0-15,0 1 0,13 25 16,0-39-16,0 0 15,1 0-15,-1 0 0,0-26 16,0 13-16,1-14 16,-14 14-16,0 0 0,13-27 15,0 27-15,-13 0 16,0 26 0,13 40-1,-13 26 1,0-52-16,0-1 15,13 53-15,-13-52 0,14-14 16,-14 0 0,13 1-16,0-14 0,0-14 15,1 1-15</inkml:trace>
  <inkml:trace contextRef="#ctx0" brushRef="#br0" timeOffset="42215.28">18772 318 0,'0'-14'0,"-13"28"16,0-1-16,-1 26 16,1-12-16,0-14 0,-27 40 15,40-27-15,-39 54 16,25-67-16,1 14 15,13-14-15,-13 0 16,13 0-16,-13-39 16</inkml:trace>
  <inkml:trace contextRef="#ctx0" brushRef="#br0" timeOffset="42377.87">18574 384 0,'13'0'0,"-13"13"0,13 13 15,-13 1-15,13-14 0,1 40 16,-1-40-16,0 14 0,14-1 16,-14 1-16,0-14 0,13 0 15,14 13-15,-27-26 16,1 14-16</inkml:trace>
  <inkml:trace contextRef="#ctx0" brushRef="#br0" timeOffset="43089.94">19090 172 0,'0'-13'0,"-14"13"0,-12-13 15,13 13-15,0 13 0,-1 26 16,1-12-16,0 26 16,0-13-16,13-1 0,-14 41 15,14-67-15,14 106 16,-1-93-16,13 54 15,-26-67-15,40 40 16,-27-53-16,14 13 16</inkml:trace>
  <inkml:trace contextRef="#ctx0" brushRef="#br0" timeOffset="43611.96">19248 463 0,'-26'13'0,"13"-13"0,-14 27 16,14-14-16,0 27 15,13-27-15,0 13 16,0 1-16,13-27 15,0 13-15,1-13 16,12-26 0,-26 12-1,0 1-15,13-13 16,-13 12-16,0-12 16,0 13-16,-13-1 15,26 14 1,0 27-16,1-14 15,-1 27 1,0-27-16,27 66 16,-40-52-16,26 13 15,-26-14-15,0 1 0,14 25 16,-14-38-16,-14 39 16,14-40-16,-13 13 15,0-13-15,0 1 0,-27 12 16,27-26-16,-14 13 15,1-13 1,13-13-16,-14-27 16,27 27-16,0 0 0,0-27 15,13 27-15,14-40 16</inkml:trace>
  <inkml:trace contextRef="#ctx0" brushRef="#br0" timeOffset="44035.27">19368 542 0,'0'-13'0,"0"26"0,0 1 0,13 25 16,-13-12-16,0-1 0,13 27 15,-13-26-15,0-1 0,13 27 16,-13-27-16,0 41 16,0-41-1,0 0-15,-13-26 31,13-13-31,-13 0 0,0-66 16,-1 52-16,1-79 16,13 67-1,0-27-15,13-14 16,1 67-16,-1-27 16,0 14-16,0 26 0,27-27 15,-27 27-15,14 0 0,-14 0 16,26 27-1,-39-14-15,14 13 16,-1-12-16,-26 25 0,-14 1 16,14-13-1,0-14-15,-14 0 16,14 0-16,0-13 16,13-13-1,26 0-15,-12 0 16</inkml:trace>
  <inkml:trace contextRef="#ctx0" brushRef="#br0" timeOffset="44320.27">19659 410 0,'-14'-13'0,"-25"26"16,12 14-1,14-14-15,0 40 16,-1-27-16,14-13 0,14 40 15,-14-39-15,26 12 16,-13-26-16,14 13 16,-1-26-16,-12 0 15,-1 0-15,0-1 0,13-25 16,-26 25-16,14 14 16,-1-26-16,0 26 15,-13 26 1,13-12-16,-13 25 15,14-39-15,-14 14 16</inkml:trace>
  <inkml:trace contextRef="#ctx0" brushRef="#br0" timeOffset="44609.88">19857 159 0,'0'-13'0,"13"39"15,-13-13-15,13 14 16,14 39 0,-14-26-16,0-14 0,1 80 15,-14-67-15,13 28 16,-13-41-16,-13 93 15,-1-92-15,1 26 16,13-40-16,-13 0 16,0-39-1,-1-1 1</inkml:trace>
  <inkml:trace contextRef="#ctx0" brushRef="#br0" timeOffset="47412.09">16047 318 0,'-26'-14'0,"-27"-12"16,39 13-16,1 13 15,-27 0-15,27 0 0,-13 0 16,13 0-16,-1 0 0,-12 0 16,26 13-1,-13-13-15,13 13 0,26 14 16,-13-27-16,27 26 16,-27-13-16,40 14 15,0 12 1,-26-25-1,-27-1-15,13 0 16,-13 0-16,-27 14 16,14-14-16,0 0 0,-14 0 15,14 1-15,0-14 0,-14 0 0,1 13 16,13-13-16,0-13 16,13-1-16,0 1 0,13-13 15,0-1-15,-13 14 16</inkml:trace>
  <inkml:trace contextRef="#ctx0" brushRef="#br0" timeOffset="47639.13">16113 132 0,'0'-13'16,"13"13"-16,-13-13 0,27 26 15,-14-13-15,0 0 16,14 0-16,26 13 15,-27-13-15,27 0 16,-40 0-16,14 0 16,-14 0-16,0 0 0,14 0 15,-41 0 17</inkml:trace>
  <inkml:trace contextRef="#ctx0" brushRef="#br0" timeOffset="47807.68">16312 146 0,'0'13'0,"-14"13"15,14-13-15,-13 27 16,13-27-16,0 1 0,0 25 16,0-12-16,0-1 15,0-13-15,0 14 0,0-1 16,0-12-16,0-1 0,-13 0 15</inkml:trace>
  <inkml:trace contextRef="#ctx0" brushRef="#br0" timeOffset="47972.28">16179 463 0,'27'13'15,"26"0"1,13-13-1,-13-13 1,0 0 0,-27 0-16,-26 0 15</inkml:trace>
  <inkml:trace contextRef="#ctx0" brushRef="#br0" timeOffset="48167.34">16444 172 0,'0'13'0,"13"0"16,-13 54-16,0-41 15,13 14-15,-13-14 16,0 14-16,0 39 16,14-39-1,-28-40 1</inkml:trace>
  <inkml:trace contextRef="#ctx0" brushRef="#br0" timeOffset="48422.37">16457 132 0,'27'14'0,"12"25"16,1 14-1,-27-13-15,-13-14 16,0 27-16,0-40 0,-13 14 16,0 26-16,-1-40 15,-12 27-15,13-27 16,-40 27-16,40-40 0,-1 13 16,-12-13-16,13 0 15,13-13 1,0-1-16</inkml:trace>
  <inkml:trace contextRef="#ctx0" brushRef="#br0" timeOffset="49129.78">14883 238 0,'-13'0'0,"26"0"16,0-13-16,27 13 15,-14 0-15,1-13 0,-1 13 0,80-14 16,-80 14 0,41-13-16,-1 0 15,-13 13 1</inkml:trace>
  <inkml:trace contextRef="#ctx0" brushRef="#br0" timeOffset="49335.51">15121 212 0,'-13'26'16,"13"14"-16,-14-27 0,14 53 15,0-39-15,0-14 16,0 27-16,0-27 15,0 26-15,0-25 16,0 12 0</inkml:trace>
  <inkml:trace contextRef="#ctx0" brushRef="#br0" timeOffset="49573.92">15266 265 0,'-13'66'0,"0"-13"16,13-27-16,0 53 16,0-65-16,0-1 0,13 27 15,-13-27-15,27 13 16,-14-12-16,13-14 15,14-40 1</inkml:trace>
  <inkml:trace contextRef="#ctx0" brushRef="#br0" timeOffset="51501.09">18084 781 0,'27'26'16,"-14"-26"-1,80 0-15,-54 0 16,14 0-16,53 0 0,-40 0 16,93 0-16,119 0 15,-67-13 1,1 13 0,-27 0-1,-132 0-15,-13 0 16,0 0-16,-1 0 0,94 13 15,-120-13-15,26 0 16,1 0 0,-40 0-1,-13 0 1,13-13-16</inkml:trace>
  <inkml:trace contextRef="#ctx0" brushRef="#br0" timeOffset="51897.04">20108 185 0,'-13'-13'0,"26"26"0,-26 0 15,26 1-15,-13 12 0,0 40 16,0-26-16,14 79 15,-28-26-15,1 65 16,0-78 0,13-54-16,0 54 15,-13-67-15,13 26 16,0-12-16,-14-14 16</inkml:trace>
  <inkml:trace contextRef="#ctx0" brushRef="#br0" timeOffset="52504.18">17727 251 0,'-13'14'0,"13"-1"0,0 27 15,-13-14-15,13 0 0,0 67 16,0-67-16,0 80 15,0-66-15,26 92 16,-26-105-16,27 26 16,-27-27-16,13-13 15,0 1-15,-13-1 0,13-13 16,-13-13-16,13-1 16</inkml:trace>
  <inkml:trace contextRef="#ctx0" brushRef="#br0" timeOffset="53049.02">17648 146 0,'13'0'31,"0"0"-15,0 0-16,40 0 15,27 0 1,-14 0 0,40 0-1,52 13-15,-12 0 16,-1-13 0,14 13-1,0 0 1,0-13-1,-40 0-15,13 0 16,40 14 0,-53-14-1,-53 0 1,0 0 0,-52 0-16,12 0 0,-13 0 15,1 0-15,-1-14 0</inkml:trace>
  <inkml:trace contextRef="#ctx0" brushRef="#br0" timeOffset="126929.7">15690 4749 0,'0'-13'0,"-13"0"16,13 26-1,0 13 1,0-12-16,0 12 0,-14 67 16,14-67-16,-13 14 15,-13 79-15,26-79 16,-27 66-16,14-80 16,0 53-1,13-65-15,-13 25 16,-1-52-1,1 13-15</inkml:trace>
  <inkml:trace contextRef="#ctx0" brushRef="#br0" timeOffset="127321.82">15584 4829 0,'66'-93'15,"-132"186"-15,145-212 0,-65 105 16,25-12-1,-12 13-15,-14 13 0,27 0 16,-27 13-16,0-13 0,14 53 16,-14 0-1,-26 13-15,-1-40 0,1 27 16,0-26-16,0-14 0,-14 13 16,1 14-16,12-13 15,-12-1-15,13-13 0,0 0 16,-1 1-16,1-1 15,0-13-15,26 0 16,0 13 0,14-13-16,12 27 15,-12-14-15,-1 13 16,-12 1-16,-1-14 0,0 27 16,0-27-16,1 13 0,-1 1 15,-13-14-15,13 14 0,-13-14 16,13-13-16,-13 13 15</inkml:trace>
  <inkml:trace contextRef="#ctx0" brushRef="#br0" timeOffset="127498.35">16007 5305 0,'0'40'0,"-13"-1"15,13-12 1,0-14-16,0 27 16,0-27-16,0 0 15</inkml:trace>
  <inkml:trace contextRef="#ctx0" brushRef="#br0" timeOffset="136582.34">15875 4604 0,'-40'0'0,"14"0"15,-14 13-15,14 0 16,-14 0-16,-13 14 16,27-1-16,-54 14 15,54-27-15,-1 14 0,1-14 16,26 0-16,-13 0 15,26 1-15,27-1 16,-27-13-16,66-13 16,-52 13-16,65-14 15,-52 1-15,13 13 16,-40 0-16,53 27 16,-66-14-16,0 40 15,0-40-15,-53 53 16,27-39-16,-54 39 15,41-27 1,12-12-16,-12 13 16,25-27-16,1 0 0,26 0 15,1-13-15,39 0 16,-14-13-16,41 0 16,-54 13-16,53-13 15,-39 26 1,-40 13-1,-26 14 1,-27 13-16,13-13 16,14-27-16,-14 27 15,27-27-15,-1 0 16,28 0 0,12-13-16,-13 0 0,1 0 15,78-13 1,-79 13-16,67-13 15,-67 13-15,14 0 16,-14 0-16,0 13 16,-13 0-16,-40 27 15,27-40-15,-40 40 16,40-27-16,-53 13 16,39-26-16,-39 13 15,53-13-15,-14-13 0,1-26 16,13-14-1,39-53 1,-13 53 0,1 13-16,-1 14 0,13-27 15,-12 26-15,-14 14 0,13-27 16,-13 27-16,-27-13 16,14 26-16,-27-13 15,27 13-15,-26 13 0,-28 0 16,41-13-16,0 13 15,12-13-15,1 0 0,0-26 16,13 13 0,40-27-16,-14 13 15,27-12-15,-27 25 16,54-25-16,-41 39 16,14-13-16,-39 13 15,78 39-15,-65-26 16,12 54-16,-25-41 15,-1 27 1,-13-27-16,13 1 0,-13-14 0,0 14 16</inkml:trace>
  <inkml:trace contextRef="#ctx0" brushRef="#br0" timeOffset="138495.63">13613 8374 0,'0'-40'0,"-27"27"0,27 0 0,-13 13 16,13 13-16,-13 27 15,0 39 1,13-39-16,-14 66 16,1-67-16,13 1 0,0 39 15,0-52-15,0 26 16,0-40-16,0 0 0,0 27 15,0-27-15,0 0 16,13-26-16,-13-40 16,0 27-16,-13-54 15,0-25 1,0 65-16,13-13 16,0 27-16,0 12 0,0-12 15,0 13 1,0 26-16,13 13 0,13 54 15,-26-54-15,40 67 16,-27-67-16,27 27 16,-27-26-16,14-14 15,-1 13-15,1-12 16,26-28-16,-53 1 0,13-13 16,-13-14-1,0 27-15,0-14 0,-13-65 16,13 65-16,-14 1 0,1-54 15,0 54-15,0-14 16,13 27-16,0 0 16,-14 13-16,28 39 15,12 14 1</inkml:trace>
  <inkml:trace contextRef="#ctx0" brushRef="#br0" timeOffset="139104.24">13996 8678 0,'-13'-26'0,"13"13"0,-13 13 15,13 13-15,-26 27 16,12-14-1,14 0-15,-13 14 16,13-27-16,-13 14 0,13 13 16,0-27-16,0 0 0,26 13 15,-26-12-15,14-14 0,25-14 16,-26-12 0,14-27-16,-27 40 15,-13-53-15,13 39 16,-14 1-16,1 13 15,0-14-15,0 27 0,0-26 16,-1 26-16,14-14 16,0 1-16</inkml:trace>
  <inkml:trace contextRef="#ctx0" brushRef="#br0" timeOffset="139315.26">14116 8467 0,'13'-14'0,"-13"1"16,0 26-16,0 14 16,0-14-16,0 80 15,0-54-15,-13 41 16,13-54-16,0 27 16,13 13-16,-13-39 0,13 12 15,-13-12-15,13-14 0,-13 14 16,-13-27-16,0-14 15,13 1-15,-13 0 0</inkml:trace>
  <inkml:trace contextRef="#ctx0" brushRef="#br0" timeOffset="139492.57">13996 8692 0,'-13'-27'0,"13"14"15,0 0-15,13-14 16,14 27-16,26-26 15,-40 12-15,53 1 16,-53 13-16,40 13 16,-39-13-16,12 14 15,-26-1-15,13 13 16</inkml:trace>
  <inkml:trace contextRef="#ctx0" brushRef="#br0" timeOffset="140057.91">14367 8956 0,'-13'0'16,"26"0"-1,13 0 1,-12 0-16,12 0 16,-13 0-16,27-13 0,13 13 15,-40 0 1,14 13-16,-14-13 15</inkml:trace>
  <inkml:trace contextRef="#ctx0" brushRef="#br0" timeOffset="141433.88">14777 8930 0,'13'-14'46,"-13"-38"-46,-13 25 16,13-26-16,0 27 0,0-54 16,0 67-1,0-80-15,0 80 16,0-40-16,0 40 16,0-13-16,0-1 15,13 27-15,0 40 16,-13-27-16,14 53 15,-1-39-15,0 26 16,0-40-16,1 27 16,-1-27-16,13-13 15,1-13-15,-14-14 16,0 14-16,0-14 0,1-12 16,-14 12-16,13-26 15,0 27-15,0-14 16,-13 27-16,14 0 0,-1 26 15,-13 40 1,0 13 0,0 13-1,0 14 1,0 13-16,13-53 16,0-27-1,-13-13-15,13-13 16,1 0-1</inkml:trace>
  <inkml:trace contextRef="#ctx0" brushRef="#br0" timeOffset="141789.06">15293 8678 0,'-53'-13'0,"40"26"0,-14 14 16,14-14-16,-13 40 16,12-27-16,14 14 15,0-13-15,0-14 0,27 53 16,-14-53 0,27-13-1,-27-13-15,13-14 0,-26 14 16,14 0-16,12-40 15,-13 40-15,1 0 16,-14-1-16,13 28 16,-13 25-1,0-25-15,13 12 16,-13-13-16,13 14 16,1-27-16,-14 13 15,13-26-15,13-14 16</inkml:trace>
  <inkml:trace contextRef="#ctx0" brushRef="#br0" timeOffset="141965.57">15571 8652 0,'-13'26'16,"13"1"-16,-40 39 16,27-40-16,-1 14 15,-12 39-15,13-52 16,-1 13-16,14-14 15,-13-13-15,13 1 16,0-28-16,-13-12 16,13-1-16</inkml:trace>
  <inkml:trace contextRef="#ctx0" brushRef="#br0" timeOffset="142092.25">15425 8758 0,'27'13'0,"-27"13"16,13-12-16,0-1 0,0 27 15,1-14-15,-1-13 0,13 27 16,-26-27-16,27 14 16,-14-14-16,0-13 0</inkml:trace>
  <inkml:trace contextRef="#ctx0" brushRef="#br0" timeOffset="143357.23">15928 8348 0,'0'-27'0,"13"1"0,-26-1 16,13 14-16,-13 13 31,-14 53-15,14-27-16,-13 54 15,12-27-15,1 0 0,0 52 16,13-38-16,-13 65 15,52 53 1,27-66-16,27-39 16,-40-54-1,-27-13-15</inkml:trace>
  <inkml:trace contextRef="#ctx0" brushRef="#br0" timeOffset="144802.6">16457 8811 0,'13'-27'16,"-13"-26"-16,-26 27 15,-14-1 1,0 14 0,1 13-16,26 0 15,-27 13-15,27-13 16,-1 0-16,1 14 0,13-1 0,0 0 16,13 0-1,-13 0-15,14 1 0,-1-1 0,40 13 16,-40-26-16,27 27 15,-27-14-15,0-13 16,27 40-16,-40-27 16,13 0-16,-13 14 15,0-14-15,-26 27 16,12-40-16,-12 13 16,13-13-16,-1 0 0,-12-13 15,13-1-15,13-12 16,0 13-16,0-1 0,13-12 15</inkml:trace>
  <inkml:trace contextRef="#ctx0" brushRef="#br0" timeOffset="144994.09">16576 8520 0,'13'-14'0,"-26"28"0,40-41 0,-14 27 0,0-13 0,0 0 0,14-1 16,-14 14-16,13 0 15,27-13-15,-39 13 0,12 0 16,14 0-16,-14 0 16,-13 0-16,14-13 15,-14 13-15</inkml:trace>
  <inkml:trace contextRef="#ctx0" brushRef="#br0" timeOffset="145159.62">16828 8467 0,'-27'13'0,"14"0"0,0 40 16,-1-40-16,1 40 15,13-26-15,0-14 0,-13 40 16,0-27-16,13-13 16,0 40-16,0-39 0,0-1 15,-14 27 1</inkml:trace>
  <inkml:trace contextRef="#ctx0" brushRef="#br0" timeOffset="145320.2">16629 8837 0,'0'-13'16,"27"13"-16,-1 0 15,14-13-15,-14 13 0,14 0 16,-27 0-16,14-14 15,12 14-15,-26-13 0,1 0 16</inkml:trace>
  <inkml:trace contextRef="#ctx0" brushRef="#br0" timeOffset="145750.04">16999 8467 0,'0'-14'0,"0"28"94,0 12-78,0-13-16,0 53 15,0-26-15,-13 13 16,13-40-16,0 14 15,0-1-15,-13 40 16,13-39-16,0 13 16,0-27-16,0 0 15,13-13-15</inkml:trace>
  <inkml:trace contextRef="#ctx0" brushRef="#br0" timeOffset="146045.81">16933 8493 0,'0'-40'0,"14"27"15,-1 13-15,13-13 16,-13 13-16,27 26 16,-13-12-16,26 25 15,-40-25-15,13 25 16,-26-26-16,27 54 15,-27-41-15,0 1 16,-14 12-16,14-12 0,-26 12 16,13-25-16,13-1 0,-27 13 15,1-12-15,13-1 0,-14 0 16,14-13-16,0 0 16,-1-13-1,14 0-15,0-1 16,14-12-16</inkml:trace>
  <inkml:trace contextRef="#ctx0" brushRef="#br0" timeOffset="147688.87">17370 8321 0,'0'-13'0,"0"0"16,-13-1-16,39 41 15,27 13 1,13 52 0,-13 40-1,-13 1-15,-40-41 16,0-65-16,-13 145 16,-1-132-16,-12 39 15,13-53-15,-14 14 0,-26 26 16,27-53-1,-40 14 1</inkml:trace>
  <inkml:trace contextRef="#ctx0" brushRef="#br0" timeOffset="148594.57">14089 9750 0,'-13'0'16,"26"-27"15,27 14-15,-14 13-16,1 0 0,52-13 16,-52 13-16,39 0 15,-40 0-15,1 0 0,25 0 16,-38 0-16,25 13 15,-25 0-15,-14 1 16,-14-1-16,1 0 16,0-13-16</inkml:trace>
  <inkml:trace contextRef="#ctx0" brushRef="#br0" timeOffset="148826.94">14327 9723 0,'-13'14'0,"13"25"15,-13 27 1,13-39-16,0 39 16,-13-39-16,13-1 0,0 40 15,0-39-15,0-14 0,0 27 16,0-14-16,13 14 15,0-14-15,0-13 16,0-13-16</inkml:trace>
  <inkml:trace contextRef="#ctx0" brushRef="#br0" timeOffset="149473.51">17754 8599 0,'0'13'63,"0"0"-48</inkml:trace>
  <inkml:trace contextRef="#ctx0" brushRef="#br0" timeOffset="149600.18">17740 8824 0,'-26'40'0,"26"-27"16,13-13 15</inkml:trace>
  <inkml:trace contextRef="#ctx0" brushRef="#br0" timeOffset="149904.37">17978 8599 0,'-13'0'0,"26"0"31,27-13-15,-13 13-16,-1 0 0,40-14 15,-39 14-15,12-13 16,-12 13-16,-14 0 16,0 13-1,-26-13-15</inkml:trace>
  <inkml:trace contextRef="#ctx0" brushRef="#br0" timeOffset="150059.59">18045 8705 0,'-14'13'15,"1"0"-15,26-13 16,1 0-16,12 0 16,-13 0-16,40-13 0,13 0 15,-39 13-15,26-13 16,-40 13-16,13 0 15</inkml:trace>
  <inkml:trace contextRef="#ctx0" brushRef="#br0" timeOffset="151087.93">14473 9671 0,'-14'0'16,"-12"26"0,13 53-16,13-52 0,-13 39 15,13-40-15,0-12 16,0 25-16,13 14 0,-13-26 15,26 12-15,-26-25 16,13-1-16,1 13 0,25-12 16</inkml:trace>
  <inkml:trace contextRef="#ctx0" brushRef="#br0" timeOffset="154562.73">15134 9988 0,'0'-13'15,"13"-14"1,-26 27-16,-13 0 15,12 0 1,-25 0-16,26 0 16,-27 0-16,27 0 0,-1 14 15,1-14 1,26 0 0,14 26-16,-14-13 15,27 0-15,-27-13 16,13 14-16,14-1 15,-27-13-15,1 13 0,12 0 16,-13-13-16,1 27 16,-41-1-1,14-26-15,-27 14 16,27-14-16,-14 0 16,14 0-16,-13-14 0,-14 1 15,40 0-15,0 0 31,27-27-31</inkml:trace>
  <inkml:trace contextRef="#ctx0" brushRef="#br0" timeOffset="155023.49">15333 9922 0,'-14'0'0,"14"-13"0,14 13 31,12-14-15,-13 14-16,40-13 16,13 13-16,-52-13 15,12 13 1,-13 0-16,1 0 16</inkml:trace>
  <inkml:trace contextRef="#ctx0" brushRef="#br0" timeOffset="155177.47">15531 9895 0,'-40'14'0,"27"-1"15,0 0-15,0 14 16,13-14-16,0 13 16,0-13-16,0 27 15,0-27 1,0 1-16,0-1 15,0 0-15</inkml:trace>
  <inkml:trace contextRef="#ctx0" brushRef="#br0" timeOffset="155339.04">15399 10120 0,'-13'0'0,"26"0"15,26 0 1,-12 0-16,13 0 15,-1-13-15,-25 13 16,25-13-16,-26 0 0,1 13 16,-1-14-16</inkml:trace>
  <inkml:trace contextRef="#ctx0" brushRef="#br0" timeOffset="155728.09">15677 9962 0,'-14'-14'0,"14"1"16,0 26-16,-13 14 15,13-14-15,0 27 16,0-27-16,0 27 16,0-27-16,0 27 15,0-27 1,13-13 0,-13-13-1,-13-40 1,0 13-16,13 13 15,0 14-15,0-13 0,13-14 0,-13 27 16,27 0 0,-27-1-16,13 14 0,26 14 15,-25-1-15,12 13 16,-26-12-16,13-1 0,1 26 16,-14-25-16,0-1 0,-14 13 15,-12 14-15,26-27 16,-27 1-16,14-1 15,-13 0-15,13-13 0,-1 0 16,1-13 0,13 0-16,-13 13 15</inkml:trace>
  <inkml:trace contextRef="#ctx0" brushRef="#br0" timeOffset="159102.73">14751 10041 0,'0'-27'15,"0"14"1,-14 0-16,1 13 16,0 0-16,-14 0 15,1 26 1,13-12-16,-1 12 16,14-13-16,0 1 0,-13 12 15,13-13-15,0 1 0,13 12 16,1-13-16,-1-13 15,0 0 1,14-13 0,-27 0-16,26-27 15,-13 27-15,-13 0 0,0-27 16,0 27-16,0-1 0,14-12 16,-14 13-16,0 26 31,-14 13-16,14-12-15,0 12 16,0-13 0,14 14-16,-14-14 15,13-13-15</inkml:trace>
  <inkml:trace contextRef="#ctx0" brushRef="#br0" timeOffset="159223.38">14856 10160 0,'0'13'0,"0"0"15</inkml:trace>
  <inkml:trace contextRef="#ctx0" brushRef="#br0" timeOffset="166048.94">16536 9909 0,'14'-67'0,"-14"28"0,-27 12 15,27 14-15,-39-13 16,-28-1-1,14 54 1,-13 26-16,27 26 16,25-53-16,1 27 15,0-26-15,26 52 16,-13-66-16,40 40 16,-14-53-16,27 14 15,-26-28 1,39-25-16,-13-14 15,-14-27 1,-25 1 0,-14 13-1,-27-14-15,-12 41 16,-1 12 0,13 27-1,-26 40 1,27 0-1,13-14-15,52 40 16,1-53 0,13 1-1,26-28 1,-39 1-16,-13 13 16,12-13-16,-25 13 0,-1-13 15,13 13-15,-13 0 31</inkml:trace>
  <inkml:trace contextRef="#ctx0" brushRef="#br0" timeOffset="173079.6">17158 11589 0,'0'-27'0,"-13"14"0,-13 0 16,12 0-16,-39-1 15,27 14-15,-27 0 16,40 0-16,-67 14 16,67-1-16,-26-13 15,39 13-15,0 0 16,13 1-16,26 12 15,28 0 1,-28 1 0,-12-27-16,39 40 0,-53-27 15,14 13-15,-14-12 16,-13-1-16,0 40 16,-13-40-16,-14 13 15,14-12-15,-53-1 16,52-13-16,-65-13 15,53-40 1,26-13-16</inkml:trace>
  <inkml:trace contextRef="#ctx0" brushRef="#br0" timeOffset="173272.79">17132 11390 0,'0'0'0,"13"0"0,0 14 16,0 25-16,-13-26 15,0 40-15,-13 14 16,13-41-16,0 53 16,-13-65-16,13 12 15,0 1-15,0-14 0,0 13 16,-13-26 0,13-13-1</inkml:trace>
  <inkml:trace contextRef="#ctx0" brushRef="#br0" timeOffset="173604.51">17066 11589 0,'26'-13'0,"-13"-1"16,1 1-16,-1 13 16,0 0-16,0 0 0,27 13 15,-27-13-15,0 27 16,-13-14-16,14 0 0,-14 14 15,13-1-15,-13-13 0,13 14 16,0-14-16,-13 0 16,40 14-16,-27-27 15,0 0-15,14 0 16,-1-13-16,-12-1 0,12-12 16,-13-1-16,0 1 15,-13 13-15,0-1 0,0-12 16,-13 13-16,0-14 15,0 27 1,13 14 15,13-14-31</inkml:trace>
  <inkml:trace contextRef="#ctx0" brushRef="#br0" timeOffset="174449.53">17740 11615 0,'-13'-26'0,"0"13"0,-14-14 16,27 14-16,-26 0 15,13 13-15,-1 0 0,-25 39 16,26-25-16,-1 12 16,1 0-16,13-12 0,0 25 15,0-25-15,13 12 16,14 14-16,-14-27 16,27-13-16,-1-26 15,-12-14 1,-1-26-1,-26 0-15,0 13 16,0 26-16,-13-79 16,13 93-16,0 0 15,0 0-15,-13 13 16,13 26 0,-13-13-16,13 27 15,0-14-15,0 14 16,0-27-16,0 14 0,0-1 0,13 40 15,-13-52-15,13-1 0,-13 13 16,0-12-16,13-14 0,-13 13 16,14 0-16,-1-13 15,0 0-15,0 0 16,40-13 0,-13 0-1,0-14-15,-27 1 16,0 12-1,-13 28 17,0-1-32,0 0 15,0 0-15,13 14 16,0-14-16,1 0 16,-14 1-16,13-14 15,0-14 1,-13-39-1,0 40-15,0-27 16,13 27-16,-13 0 0,27-27 16,-14 40-16,0 0 15,1 0-15,12 14 16,0 12 0,-26-13-16,0 0 0,14 14 15,-14-14-15,0 0 16,0 1-1,0-41 1,13 1-16</inkml:trace>
  <inkml:trace contextRef="#ctx0" brushRef="#br0" timeOffset="174603.69">18203 11390 0,'0'-26'0,"14"26"0,-14 40 15,13-14-15,-13 27 16,0-27-16,0-12 15,0 39-15,0-27 0,0 53 16,13-39 0,-13-27-16,-13-13 15</inkml:trace>
  <inkml:trace contextRef="#ctx0" brushRef="#br0" timeOffset="174774.62">18071 11576 0,'-13'-14'0,"13"1"15,13 0 1,40 0 0,0 13-16,-27-14 0,27 14 15,-26 0-15,26 0 16,-40 0-16,13 0 16,93 27-16,-66-14 15</inkml:trace>
  <inkml:trace contextRef="#ctx0" brushRef="#br0" timeOffset="175095.09">18547 11919 0,'-13'-13'16,"13"0"15,27 13-15,-14 0-16,53-13 15,-53 13-15,53-13 16,-39 13-16,-1-14 16,-13 14-16,1 0 0,-1-13 15</inkml:trace>
  <inkml:trace contextRef="#ctx0" brushRef="#br0" timeOffset="175347.42">18825 11721 0,'-13'-13'0,"0"26"15,13 27 1,0-1 0,0-12-16,13 52 15,-13-52-15,13 26 16,-13-40-16,0 0 16,0 0-16,13 1 15,-13-28 1,0 1-1,0 0 1,0 0 0</inkml:trace>
  <inkml:trace contextRef="#ctx0" brushRef="#br0" timeOffset="176022.34">18746 11748 0,'-14'-27'0,"1"1"16,-13-1-1,13 27 1,-1 0 0,-39 40-1,27 0-15,13 12 16,13-12-1,0-13 1,0-1-16,26 0 16,-13-12-16,14-14 15,-14 0-15,0 0 16,1 0-16,25-14 16,-26 1-16,1 13 15</inkml:trace>
  <inkml:trace contextRef="#ctx0" brushRef="#br0" timeOffset="176521.09">18812 11827 0,'0'-13'0,"13"26"31,0 13-15,-13-12-16,0 12 0,14 14 15,-14-14-15,13 54 16,-13-54-16,0 14 16,0-27-16,0 0 0,-27 67 15,27-54 1,-26 0-16,13-12 0,-54-1 15,54-13-15,-40-13 16,27-1 0,-1-12-16,14 0 0,0 12 15,0-25-15,0 25 16,13 1-16,13-27 16,0 40-16,13-26 15,-12 0-15</inkml:trace>
  <inkml:trace contextRef="#ctx0" brushRef="#br0" timeOffset="176990.12">18971 11761 0,'-14'26'0,"14"40"15,-13-39-15,13-1 0,0 14 16,0-14-16,13 80 15,-13-79-15,14 26 16,-14-27-16,0-13 0,0 27 16,0-27-16,13 0 15,-26-26-15,13 0 16,-14 0-16,14-27 16,-13 14-16,13-14 0,-26-66 15,26 80-15,-14-41 16,14 28-16,0 26 0,14-80 15,-1 80-15,27-40 16,-27 40-16,27 13 16,-27-14-16,40 41 15,-40-14 1,0 0-16,-13 14 16,0-14-16,0 0 0,-13 14 0,0-1 15,-1-13-15,1 1 0,0-1 16,-13 0-16,12-13 15,-12 13-15,13-13 16,-1-13-16,14 0 0,0 0 16,27-14-1,-14 14-15,0 13 0,1-13 16</inkml:trace>
  <inkml:trace contextRef="#ctx0" brushRef="#br0" timeOffset="177309.98">19248 11655 0,'-13'-27'0,"0"27"16,-13 40-1,-1 0 1,14 13-16,13-14 16,26-12-1,-12-14 1,38-53-1,-25 1 1,-1 12-16,-12 14 16,-1 26-1,13 27 1,1 13 0,-1-27-1,-13 1-15,1-27 0,25 13 16,-25-13-16,-1 0 15</inkml:trace>
  <inkml:trace contextRef="#ctx0" brushRef="#br0" timeOffset="177980.54">20214 11417 0,'0'13'31,"-13"13"-15,0-12-16,13-1 0,-27 40 16,14-40-16,-13 14 15,-27 52-15,39-53 16,-25 27-16,25-26 15,-12-14-15,0 13 16,26-12-16,-14-1 0,1 0 16,0 0-16,0-26 15,13 0-15</inkml:trace>
  <inkml:trace contextRef="#ctx0" brushRef="#br0" timeOffset="178169.45">19883 11509 0,'14'-13'0,"-28"26"0,41-13 16,-1 53 0,-12-26-16,12 12 0,0-12 15,-12-1-15,39 54 16,-40-67-16,53 53 16,-53-39-16,40 12 15,-26-39-15,12 13 16</inkml:trace>
  <inkml:trace contextRef="#ctx0" brushRef="#br0" timeOffset="181011.72">16060 11536 0,'-13'-53'16,"0"53"-16,-27-27 15,14 14 1,-27 13-16,26 0 16,-12 0-16,-14 13 15,39-13-15,-12 27 16,26-14-16,13 0 15,0 1 1,27 12-16,0 1 16,-27-14-16,13-13 15,-12 13-15,25 0 16,-25 0-16,-1 1 0,0-1 0,14 13 16,-27-12-16,0-1 0,-14 27 15,1-27-15,0 0 16,-14 0-16,14 0 0,-27-13 15,27 14-15,-13-14 0,-1 0 16,14 0 0,0-14-1,26 14-15,0-26 0,-13 13 16,14 13-16,12-13 0,14-27 16</inkml:trace>
  <inkml:trace contextRef="#ctx0" brushRef="#br0" timeOffset="181541.15">16272 11311 0,'-13'-13'15,"13"26"1,0 13-16,-14-12 0,14 12 15,0 14-15,-13-14 16,0 80-16,0 0 16,-1 0-1,14-53 1,0-27-16,0 14 16,14-14-16,-1-13 15,0-13-15,14-26 16</inkml:trace>
  <inkml:trace contextRef="#ctx0" brushRef="#br0" timeOffset="183361.15">21444 11470 0,'-13'-27'0,"0"1"15,-27-1-15,27 14 0,-13 13 16,-27-13 0,26 13-16,-12 0 15,12 13-15,14 0 16,0-13-16,13 14 0,-14 12 15,28-13-15,25 27 16,-12-27-16,26 40 16,-40-40-16,40 27 15,-40-27-15,14 40 16,-14-40 0,-13 14-16,0-14 15,-13 14-15,-1-14 0,-12 13 16,13-13-16,-1-13 0,-39 14 15,40-14-15,0 0 0,-27-14 16,27 14-16,-13-39 16,52-1-1,1 0-15</inkml:trace>
  <inkml:trace contextRef="#ctx0" brushRef="#br0" timeOffset="183983.39">21616 11390 0,'0'-13'0,"0"0"15,14-27 1,-1 14-16,0 12 15,14-25-15,-14 39 16,0-13-16,0-1 16,1 14-16,-1 40 15,-13-14 1,0 1-16,-27 66 16,27-67-16,-39 53 15,25-65-15,-12 52 16,13-53-16,-1 13 0,-12 14 15,0-27-15,26 1 0,-40 12 16,27-13 0,13-26-1,0 0-15,39 0 16,14-1 0,0 14-1,27 14 1,-28-1-16,-12 13 15,-27-12 1,-13-1 0,0 0-1</inkml:trace>
  <inkml:trace contextRef="#ctx0" brushRef="#br0" timeOffset="184855.93">22238 11496 0,'13'-13'0,"1"0"16,-14-1-16,-14 1 0,1 0 16,-26 13-1,25 0 1,1 0-16,0 0 15,13 13 1,13 0-16,27 27 16,-27-27-16,13 14 15,-12-14-15,-1 0 0,27 14 16,-27-14-16,13 27 16,-26-14-16,0 1 15,-26 26 1,13-40-16,-27-13 15,27 0-15,-1 0 16,-12 0-16,13-13 0,0-27 16,13 27-16,13-40 15</inkml:trace>
  <inkml:trace contextRef="#ctx0" brushRef="#br0" timeOffset="185057.57">22437 11311 0,'13'0'0,"0"0"0,0 13 16,-13 0-16,0 14 0,0 13 16,0-14-16,0 14 15,-13 13-15,13-27 16,0 14-16,0-27 16,0 13-16,0 27 15,0-39-15,0 12 16,-13-39-1</inkml:trace>
  <inkml:trace contextRef="#ctx0" brushRef="#br0" timeOffset="185362.15">22423 11523 0,'14'-27'0,"12"1"15,-26 12-15,13 14 0,1-13 16,-1 13-16,13 27 15,-13-14-15,1 13 16,-1-12-16,-13 12 16,0-13-16,13 27 15,-13-27-15,13 0 0,1 14 16,-14-14-16,13-13 0,0 13 0,0-13 16,1-13-1,12 0 1,-26 0-16,13-1 0,-13 1 0,0-40 15,13 40-15,-13 0 16,0 0-16,0-1 16,14 14-1</inkml:trace>
  <inkml:trace contextRef="#ctx0" brushRef="#br0" timeOffset="186135.37">22913 11390 0,'-13'-26'0,"-14"13"16,14 13 0,0 13-16,-14 40 15,14-40-15,-13 53 16,26-53-16,0 14 0,0 26 15,13-27-15,0 14 16,0-40-16,1 13 0,12-13 16,0-13-1,1-27-15,-14 27 16,0-27-16,14-52 16,-27 65-16,0-39 15,0 40-15,0 12 0,0-25 16,0 25-16,0 1 0,0 0 15,-13 26 1,13 0-16,-14 40 16,1-26-16,13 13 0,0-14 15,0 0-15,0 1 16,0-1-16,13 27 16,1-39-16,-14-1 0,13 0 0,0 13 15,0-26-15,1 0 16,12 0-16,0-13 15,-12 0-15,-1 0 0,13-14 16,-26 14-16,14-13 16,-14 12-1,13 1-15,-26 13 16,13 13 0,0 1-1,13-14 1,-13 13-16,13-13 15,-13 13 1,13-26 0,-13 0-16,27-27 15,-14 13 1,-13 14-16,26-13 16,-12 26-16,12 13 15,-13 0 1,-13 14-16,14-14 0,-14 40 15,13-27-15,-13 14 16,0-27-16,0 14 16,0-1-16,13 1 15,0-14-15,0 0 16,14-26 0</inkml:trace>
  <inkml:trace contextRef="#ctx0" brushRef="#br0" timeOffset="186465.3">23455 11245 0,'0'26'15,"0"14"1,-13 66-16,13-80 16,0 14-16,0 26 15,0-39-15,0-1 0,0 40 16,0 0-1,0-52 1,0-1-16,-26-13 0,26-13 16,-14-14-16</inkml:trace>
  <inkml:trace contextRef="#ctx0" brushRef="#br0" timeOffset="186607.14">23363 11523 0,'0'-40'15,"13"27"-15,13-14 16,-12 14-16,25 13 15,-25 0-15,12 0 0,-13 0 16,27 0-16,-27 13 0,14 0 16,-14-13-16,-13 14 0,13-1 0,0 13 15,1-12-15</inkml:trace>
  <inkml:trace contextRef="#ctx0" brushRef="#br0" timeOffset="186831.61">23693 11721 0,'-13'13'0,"26"-13"16,1 14-16,-1-14 15,13 0-15,1 0 16,-14 0-16,0 0 0,14 0 15,-14 0-15,0 0 16,0 0-16</inkml:trace>
  <inkml:trace contextRef="#ctx0" brushRef="#br0" timeOffset="187311.87">24011 11602 0,'-27'-53'0,"14"27"16,-13 26 0,-14 26-1,27-13-15,0 14 0,-1-1 16,14-13-16,-13 27 16,13-13-16,0-14 0,27 53 15,-14-53-15,0 0 16,0-13-16,14 0 15,-14 0-15,0-26 16,0 13-16,-13 0 0,14-40 16,-14 26-16,0 1 15,0 12 1,0 1-16,13 13 0,-13 13 16,13 1-1,0 52-15,1 13 16,-1 14-1,-13-14 1,-27 40 0,1-53-1,-40-13-15,13-39 16,-13-28 0,39-39-1,14 0 1,13 27-16,13-40 15,0 39-15,1 1 0,-1-1 0</inkml:trace>
  <inkml:trace contextRef="#ctx0" brushRef="#br0" timeOffset="187715.89">24104 11628 0,'13'0'0,"-26"0"0,26 53 15,-13-26-15,13 39 16,-13-26-1,0-1-15,0 41 16,0-54-16,0 80 16,0-93-16,0 14 15,0-14-15,0-13 16,0-13-16,0-67 16,-13 54-16,13-80 15,0 80 1,0-93-16,26 39 15,14 27 1,13 14 0,0 25-1,-27 28-15,-26 25 16,-13 1 0,13-14-16,-26 14 15,12-27-15,1 1 0,-13 12 16,12-13-1,14-13 1,0-13-16,27 0 16</inkml:trace>
  <inkml:trace contextRef="#ctx0" brushRef="#br0" timeOffset="188032.51">24474 11562 0,'-13'-13'0,"-14"13"15,-12 13-15,-1 27 16,27-27-16,-14 27 16,27-27-16,-13 14 0,13-1 15,13 1 1,27-1-16,0-26 16,-27 0-16,66-40 15,-52 27-15,-14 0 0,13 0 16,-26-1-16,14 1 15,-1 13-15,-13 13 16,0 1-16,0 12 16,0-13-16,26 27 15,-13-27-15,1 0 16,-1-13 0,0 0-16,0-13 15,-26 0 1</inkml:trace>
  <inkml:trace contextRef="#ctx0" brushRef="#br0" timeOffset="190400.31">16854 10120 0,'0'-13'16,"13"0"-16,-39-14 15,13 27-15,-1-13 16,1 13-16,0 0 0,0 0 15,-1 0 1,1 0 0,26 13-1,14 14 1,-14-27-16,14 13 16,-14 0-16,26 14 15,-25-14-15,-1 13 16,-13-12-16,0-1 0,0 0 15,-13 14-15,-14-1 16,14-26-16,-27 13 16,27 1-1,0-28 1,13 1 0,0 0-16,13 13 15</inkml:trace>
  <inkml:trace contextRef="#ctx0" brushRef="#br0" timeOffset="190945.19">17052 10028 0,'14'0'15,"-14"13"1,-14 0-16,14 27 16,0-27-1,0 66-15,0-52 16,0-14-16,0 40 16,0-40-16,0 1 15,0-1-15,14-13 31</inkml:trace>
  <inkml:trace contextRef="#ctx0" brushRef="#br0" timeOffset="191349.96">17291 10266 0,'-14'0'46,"28"-13"-46,-1 13 16,-13-14 0,13 14-1</inkml:trace>
  <inkml:trace contextRef="#ctx0" brushRef="#br0" timeOffset="194225.08">17502 10120 0,'0'-26'0,"-13"13"0,0-27 16,-1 40-16,-12-13 16,26-1-16,-13 14 15,0 0-15,-1 14 31,28-1-15,-1 13 0,0-12-16,13-1 15,-26 0-15,14 0 0,-1 1 16,0-1-16,-13 0 0,0 13 16,0 1-16,-13-1 15,0-12-15,-14-1 16,14 0-1,0-13 1,0-26-16,13-1 16,26-13-1</inkml:trace>
  <inkml:trace contextRef="#ctx0" brushRef="#br0" timeOffset="194406.98">17502 10054 0,'27'-26'0,"-14"12"0,0 14 0,27-26 16,-27 26-16,13-13 16,-12 13-16,12 0 0,1-13 15,-14 13 1,0 0-16</inkml:trace>
  <inkml:trace contextRef="#ctx0" brushRef="#br0" timeOffset="194591.49">17701 9988 0,'0'13'15,"0"0"1,-14 1-16,14-1 0,0 27 16,-13-27-16,13 0 0,-13 27 15,13-27-15,0 0 0,0 27 16,0-27-16,0 0 0,-13 14 15,13-14-15,-14 0 16</inkml:trace>
  <inkml:trace contextRef="#ctx0" brushRef="#br0" timeOffset="194751.06">17582 10279 0,'-14'0'15,"14"-13"-15,14 13 16,12 0-1,14-13 1,-27-1-16,27 1 16,-27 13-16,13-26 15,-12 26-15,12-14 16,-26 1-16</inkml:trace>
  <inkml:trace contextRef="#ctx0" brushRef="#br0" timeOffset="194955.72">17873 10041 0,'0'13'31,"-27"27"-31,27-14 16,0-12-16,-13 12 16,13 0-16,0 14 15,0 0 1,0-27-1,13-13 1,-13-13-16</inkml:trace>
  <inkml:trace contextRef="#ctx0" brushRef="#br0" timeOffset="195194.08">17833 10107 0,'0'-40'0,"26"14"15,-12 26 1,39 13-16,-40 0 0,13 27 15,-13-27-15,1 40 16,-14-40-16,-14 40 16,14-39-1,-39 39-15,26-40 16,-14 0-16,14 0 0,-14-13 16,14 0-1,0-13-15,26-13 31,0 26-31,-13-27 16</inkml:trace>
  <inkml:trace contextRef="#ctx0" brushRef="#br0" timeOffset="195867.99">18283 10028 0,'0'-14'0,"0"1"16,0 0-16,0 0 15,0 26 17,0 0-17,0 14 1,0-14-16,0 27 15,0-27-15,0 0 16,0 14 0,0-14-16,0 0 15,0 0-15,13-13 0,-13 13 16</inkml:trace>
  <inkml:trace contextRef="#ctx0" brushRef="#br0" timeOffset="196004.65">18296 10239 0,'-27'27'0,"14"-14"0,0-13 32,13 13-32,13-13 31,0 0-31,1 0 16</inkml:trace>
  <inkml:trace contextRef="#ctx0" brushRef="#br0" timeOffset="196280.14">18534 10134 0,'-13'0'0,"13"-14"0,-13 14 16,26 0-16,0-13 16,0 13-1,1 0-15,-1-13 0,13 13 16,-13 0-16,1 0 16,-1 0-1,-26 13-15</inkml:trace>
  <inkml:trace contextRef="#ctx0" brushRef="#br0" timeOffset="196457.67">18521 10186 0,'-13'14'15,"26"-14"17,27-14-17,-27 14-15,13 0 16,-13 0-16,1-13 15,-1 13-15,0 0 16,14 0-16</inkml:trace>
  <inkml:trace contextRef="#ctx0" brushRef="#br0" timeOffset="197541.77">19010 10120 0,'0'-26'16,"0"-1"-1,-26 14 1,-1 0 0,1 13-16,13 0 15,-14 13 1,27 0 0,0 1-1,13-1-15,14 13 16,-14-12-16,14-1 15,-14 0-15,13 0 16,-12 0-16,-1 1 0,0 12 16,-13-13-16,0 1 15,-26 12 1,-1-13-16,14-13 16,0-13-1,13-13 1</inkml:trace>
  <inkml:trace contextRef="#ctx0" brushRef="#br0" timeOffset="197909.45">19209 10041 0,'-13'-27'0,"26"1"16,0 13-16,13 0 16,-12 13-16,12 0 15,1 13 1,-14 13-16,0 1 16,-39 26-1,12-40-15,-12 27 16,26-27-16,-13 0 0,-14 27 15,14-27-15,0 13 16,13-12-16,-13-1 16,26-13-1,0 0 1,0-13-16,0 13 0,27-14 16,-27 14-16,14-13 15,-14 0-15,0 13 0,1 0 16</inkml:trace>
  <inkml:trace contextRef="#ctx0" brushRef="#br0" timeOffset="198037.69">19420 10200 0,'14'0'0,"-14"13"47</inkml:trace>
  <inkml:trace contextRef="#ctx0" brushRef="#br0" timeOffset="198432.56">19725 10081 0,'-27'-14'0,"-26"-12"16,14 26 0,12-13-1,14 26 1,26 0 0,0 0-16,14 14 15,-1-14 1,-26 0-16,27 14 15,-14-14-15,-13 0 16,0 0 0,-13 1-1,13-1 1,-13-13-16,-1 0 16,1-13 15,26-1-16</inkml:trace>
  <inkml:trace contextRef="#ctx0" brushRef="#br0" timeOffset="198681.89">19791 9935 0,'13'-13'0,"0"13"16,1-13-1,-1 13-15,13-14 0,14 14 16,-27 0 0,0 0-16,1 0 15,-1 14-15,0-14 16,-26 13-1</inkml:trace>
  <inkml:trace contextRef="#ctx0" brushRef="#br0" timeOffset="198842.43">19950 9922 0,'-14'13'15,"1"0"-15,0 14 16,0 12 0,-1-25-16,14 12 15,0-13-15,0 1 0,-13 25 16,13-25-16,0-1 15,0 13-15,0-13 16,-13-13 0</inkml:trace>
  <inkml:trace contextRef="#ctx0" brushRef="#br0" timeOffset="198991.03">19844 10186 0,'-13'0'0,"13"-13"15,13 13 1,26 0 15,-25 0-31,12-13 16,-13 13-16,1-13 0,-1 13 15,0 0-15,0-13 0,0 13 16</inkml:trace>
  <inkml:trace contextRef="#ctx0" brushRef="#br0" timeOffset="199244.87">20055 9935 0,'-13'13'16,"13"14"0,0 12-1,0-12-15,0 26 16,0-40-16,0 27 15,0-27-15,0 27 16,13-27-16,1-13 31,-14-13-31,0-1 16</inkml:trace>
  <inkml:trace contextRef="#ctx0" brushRef="#br0" timeOffset="199496.14">20042 9948 0,'0'-13'0,"13"13"0,1 0 16,25 27-16,-25-14 15,25 26 1,-26-25-16,1-1 0,-14 27 16,13-27-16,-13 27 15,-13-14-15,-1-13 0,1 0 16,0 1-16,0-1 15,-14 0-15,14 0 16,0-13-16,0 0 16,13-13-1,0 0-15,0 0 16,13-1-16</inkml:trace>
  <inkml:trace contextRef="#ctx0" brushRef="#br0" timeOffset="202315.56">20545 10200 0,'0'-14'328,"26"-25"-312,-26 26-16,14-14 15,-1 14-15,-13 0 16,13-14-16,-13 14 16,13 0-16,1-27 15,-14 27-15,13 0 16,-13-1-16,0 1 0,0 0 16,13 13-1,-13 13 16,0 14-31,13-1 16,-13 0-16,0 14 16,13-13-16,1 26 15,-14-27-15,26 27 16,-13-40-16,14 0 16,-14-13-1,0 0-15,0-13 0,27-13 16,-13-27-1,-14 13-15,0 14 0</inkml:trace>
  <inkml:trace contextRef="#ctx0" brushRef="#br0" timeOffset="205919.36">21220 10028 0,'13'0'0,"-13"-14"0,0 1 63,13 0-47,-26 0-1,0 13 1,-1-13-16,1 13 0,0 0 15,0 0-15,-1 0 16,1 0 0,0 0-16,0 13 31,26-13-31,27 39 16,-27-39-16,40 27 15,-40-14-15,27 14 16,-27-27-1,0 13-15,0 0 0,-13 0 32,-39 1-17,39-1-15,-27-13 16,14 0-16,0 0 0,0 0 31,13-13-31,13-1 16</inkml:trace>
  <inkml:trace contextRef="#ctx0" brushRef="#br0" timeOffset="206205.81">21471 9790 0,'0'-14'0,"0"28"16,0 12 0,-13 14-16,13-27 15,0 27-15,0 26 16,-14-27 0,14 1-1,0-27 1,0 1-1,0-1 1</inkml:trace>
  <inkml:trace contextRef="#ctx0" brushRef="#br0" timeOffset="206464.12">21630 10067 0,'-14'0'0,"1"0"32,13 14-32,0-14 15,0 13 32</inkml:trace>
  <inkml:trace contextRef="#ctx0" brushRef="#br0" timeOffset="207399.6">21947 10041 0,'0'-13'15,"0"-1"17,0 1-32,-13-13 15,0 26-15,13-13 16,-40-1-16,27 14 15,0 0-15,-40 40 16,39-40-16,-12 40 16,13-27-1,13 0-15,0 0 16,39 1 0,-25-14-16,12 0 15,-13-14-15,14 1 16,-14 0-16,0 0 15,-13-1 1,14 28 15,-14 12-31,0 1 0,0-14 16,13 27-16,-13-14 0,0 0 16,0 27-1,-13 14-15,13-41 16,-27 0-16,27-12 0,-13 12 15,-14-13-15,14 1 16,-13-1-16,-1-13 16,14 13-16,0-13 15,0-26-15,13 12 16,0 1-16,0 0 0,13-27 0,0 1 16,0 12-16,0 14 0,1-14 15,12 1-15</inkml:trace>
  <inkml:trace contextRef="#ctx0" brushRef="#br0" timeOffset="207821.91">22000 9988 0,'13'40'15,"-13"-1"-15,0-12 16,-13 39-16,13-53 16,0 53-16,0-39 15,0-14-15,0 14 16,0-14-16,0 0 0,0 0 15,0-26-15,0 0 16,-13-27 0,13 27-16,0-14 0,0-12 15,0 25-15,0-12 0,13-40 16,-13 39-16,27-12 16,-27 12-16,13 14 0,0-13 0,13-1 15,-12 27-15,12-13 16,-13 0-16,1 13 15,-1 0-15,0 13 0,-13 0 16,0 14-16,0-14 0,0 13 16,0 1-16,-13-14 15,0 13-15,-1-26 16,1 27-16,0-27 0,13 13 16,-27-13-16,27 13 15,-13-13-15,13-13 16,13 0 15</inkml:trace>
  <inkml:trace contextRef="#ctx0" brushRef="#br0" timeOffset="208161.12">22331 9909 0,'-27'-27'15,"14"27"1,-27 40-16,27-27 16,0 14-16,0-14 0,0 40 15,13-40 1,13 0-16,-13 0 0,13 1 16,0-14-1,14-14-15,-14 14 16,0-13-16,14 0 15,-27 0-15,13 13 0,-13-14 16,0 28 0,0-1-1,0 0-15,13 0 16,-13 1-16,0-1 16,27 0-16,-14-13 15,0 0 1</inkml:trace>
  <inkml:trace contextRef="#ctx0" brushRef="#br0" timeOffset="210697.06">22807 9856 0,'13'0'0,"-13"-14"31,14 1-15,-14 0-16,0 26 31,-14-13-31,14 13 0,-13 1 16,-13 25-1,12-25-15,-12 12 0,13-13 16,-1 1-16,-12 12 16,13-13-16,-14 0 0,27 1 15,-13-14-15,13 13 0,-13-13 16,13 13-16,26 0 31,1 1-15,-14-1-16,0-13 0,27 13 15,-27 0-15,14-13 16,-27 14-16,13-14 0,0 13 16,0-26 30,1 13-30,-1-14-16</inkml:trace>
  <inkml:trace contextRef="#ctx0" brushRef="#br0" timeOffset="211414.52">23204 10041 0,'-26'-53'16,"12"40"-16,1 0 0,-27-1 15,27 1-15,0 13 16,0 0 0,-14 13-16,27 1 31,13 12-31,-13-13 16,40 14-16,-27-14 15,1 0-15,25 27 16,-25-27-16,-1 0 15,-13 1-15,-13 12 16,-27 0 0,27-26-16,-14 14 15,14-14-15,0 0 0,-1 0 16,1 0 0,0-14-16,26 14 15,0-26-15,1 26 16,-1-13-16</inkml:trace>
  <inkml:trace contextRef="#ctx0" brushRef="#br0" timeOffset="211819.44">23349 9895 0,'0'-13'15,"27"13"1,-1 0-16,-12 0 0,25 27 16,-25-27-16,-1 39 15,-13-25 1,-13 25-16,13-12 15,-40 12-15,13-12 16,14-14-16,0 0 16,0 14-16,-1-27 0,1 13 15,0 0 1,26 0 0,0-26-1,14 13 1,-14-13-16,0 13 0,1 0 0,12-13 15,-13 13-15,1 0 16</inkml:trace>
  <inkml:trace contextRef="#ctx0" brushRef="#br0" timeOffset="211952.08">23601 10147 0,'13'0'16,"-26"0"-1,26 0-15</inkml:trace>
  <inkml:trace contextRef="#ctx0" brushRef="#br0" timeOffset="212423.37">23773 10094 0,'-13'-13'0,"13"-1"0,-14 1 0,-12 13 16,13-13-1,-14 26-15,14 0 16,-13 14-16,26-14 16,-14 14-16,14-14 15,27 26 1,-14-39-16,0 0 15,0 14-15,1-14 0,12-14 16,-13 1-16,1 0 16,-14 0-16,13 13 0,-13-13 15,13-1-15,0 28 32,0 12-17,-13-13-15,0 14 0,14-1 0,-14 40 16,0-39-16,13-1 15,-13 1-15,0-14 0,-27 53 16,14-39-16,13-14 16,-39 40-16,25-40 15,-39 0-15,40 0 16,-13-13 0,13-13-16,-1 0 0,1-27 15,0 14-15,13-1 16,13 1-16,0-1 0,-13 14 0</inkml:trace>
  <inkml:trace contextRef="#ctx0" brushRef="#br0" timeOffset="212811.48">23905 10173 0,'27'27'0,"-27"-1"0,0 14 15,0-27-15,0 0 0,0 53 16,-14-39-16,14-14 0,0 14 15,-13-14-15,13 0 0,0 14 16,-13-27 0,13-14-1,0 1-15,-13-13 0,13-14 16,0 13-16,0 1 0,0 0 16,0-27-16,39-27 15,-12 27 1,12 14-1,-12 25-15,-14 14 16,0 14-16,1-1 0,-14 0 16,0 0-1,-27 40 1,14-40-16,0 14 16,-1-27-16,1 13 15,13-26 1,13 0-1,1-1-15</inkml:trace>
  <inkml:trace contextRef="#ctx0" brushRef="#br0" timeOffset="213098.71">24156 10094 0,'0'0'0,"-13"13"15,-13 0-15,13 1 0,-1-1 16,1 0-1,13 0-15,13 0 16,1-13 0,-1 0-16,13-26 15,-13 26-15,14-13 16,-27 0-16,13 13 0,0 13 31,14 13-15,-14-13-1,0 1 1,1-14-16,-1 0 16,0 0-16</inkml:trace>
  <inkml:trace contextRef="#ctx0" brushRef="#br0" timeOffset="-208770.55">15518 11179 0,'-13'-27'0,"-27"27"15,27 13-15,-14 27 16,14-13-16,0-1 0,-14 53 16,14-39-16,0 13 0,-14 93 15,27-94-15,-13 41 16,13-53-16,0-27 0,27 66 15,-27-52-15,13-1 0,27 14 16,-27-27-16,13 0 0,-13 1 16,67-14-16</inkml:trace>
  <inkml:trace contextRef="#ctx0" brushRef="#br0" timeOffset="-207232.47">24739 11060 0,'0'-14'0,"0"28"16,0-1-1,13 53 1,0-40-16,13 67 16,-26-53-16,14 79 15,-14-80-15,0 41 16,-14-1-16,14 1 15,0-41-15,-13 1 0,-13 26 16,13-26-16,-27 52 16,27-65-16,-27 13 15,27-14-15,-14-13 0,-12 14 16,12-27-16,14 0 16,-14-14-16</inkml:trace>
  <inkml:trace contextRef="#ctx0" brushRef="#br0" timeOffset="-188585.67">12965 13018 0,'-67'-27'0,"1"27"15,53 0-15,-80 0 16,80 13-16,-40-13 15,40 14 1,0-14-16,0 13 16,13 0-1,39 27-15,14-14 16,13 1 0,-26 12-1,0 1 1,-27 26-1,-26 13-15,-27-26 16,-13-26 0,0-27-1,14-27 1,25 1-16,28-27 16,12 27-1,0-1 1</inkml:trace>
  <inkml:trace contextRef="#ctx0" brushRef="#br0" timeOffset="-188268.3">13163 12819 0,'0'-40'0,"0"27"16,0 40 0,0 12-1,-13 67 1,0-40-16,13-39 0,0 12 16,-14-12-16,14 39 15,0-40-15,-13 94 16,13-94-16,-13 0 0,13-12 15,0-1-15,0-26 16,13 13 0,-13-14-16,13 14 0,14-13 15</inkml:trace>
  <inkml:trace contextRef="#ctx0" brushRef="#br0" timeOffset="-188036.77">13428 13322 0,'0'13'62</inkml:trace>
  <inkml:trace contextRef="#ctx0" brushRef="#br0" timeOffset="-186950.94">13851 13216 0,'0'-13'0,"0"-1"31,26 1-31,-26 0 15,0 0 17,0 0 15,-13-1-32,0 14-15,13-13 0,-27 0 16,14 13-16,-40 0 15,27 0 1,-1 0-16,-12 26 16,25-12-16,1-1 15,40 13 1,12 1 0,14-1-1,0 1 1,-26-27-16,-1 26 15,-13-26-15,1 13 0,-1-13 0,-13 14 0,0-1 16,-13 13 0,-27 14-1,27-40-15,-27 13 16,14-13-16,12 0 16,14-13-16,0 0 15,14-53 1,-1 52-16</inkml:trace>
  <inkml:trace contextRef="#ctx0" brushRef="#br0" timeOffset="-186624.81">13904 12951 0,'40'-13'16,"-27"13"-1,13-13-15,40 13 16,-26 0-16,13-13 15,-13 13-15,-14 0 0,14 0 16,-14 0-16,54 13 16,-67-13-16,0 13 15,0-13-15,-26 13 16</inkml:trace>
  <inkml:trace contextRef="#ctx0" brushRef="#br0" timeOffset="-186450.72">14274 12951 0,'-79'0'0,"52"0"15,14 14-15,13 12 16,-13-13-16,13 14 0,0 26 16,0-27-1,-13 40-15,13-39 16,0 52-16,-13-39 16,-1-14-16,1 14 15,13-27-15,-13-13 16,0 0-16</inkml:trace>
  <inkml:trace contextRef="#ctx0" brushRef="#br0" timeOffset="-186328.05">14023 13375 0,'-13'-14'0,"26"14"15,-13-13-15,40 0 16,-27 0-16,0 0 0,14 13 0,25-27 16,-25 14-16,-1 0 0,54-27 15,-67 27-15,40-14 16</inkml:trace>
  <inkml:trace contextRef="#ctx0" brushRef="#br0" timeOffset="-186134.97">14433 13031 0,'0'-53'0,"0"40"15,13 13 1,-13 26 0,0 40-1,0 27-15,0-40 16,13-27-16,-13 27 15,0-40-15,0 1 16,0-1 0,0 0-16,-26-39 0,26 12 15,-26-52 1</inkml:trace>
  <inkml:trace contextRef="#ctx0" brushRef="#br0" timeOffset="-185908.6">14407 13004 0,'52'-66'0,"-25"66"15,-1 27-15,14-14 16,-27 0-16,-13 0 0,40 40 16,-40-40-16,13 40 15,-13-39-15,-13 52 16,0-53-16,0 13 16,-14-12-16,14-1 15,-14 0-15,1-13 0,13 13 16,-40 1-1,40-14-15,26 13 32</inkml:trace>
  <inkml:trace contextRef="#ctx0" brushRef="#br0" timeOffset="-185645.22">14817 13375 0,'0'-14'0,"13"14"16,-13 14-16,0-1 15,13 0-15,-13 0 0,0 14 16,0-14-16,-26 27 15,26-27-15,-27 27 16,14-40-16,13 13 16,-13-26-1,26-1-15</inkml:trace>
  <inkml:trace contextRef="#ctx0" brushRef="#br0" timeOffset="-185082.44">15425 13018 0,'-53'-40'16,"40"40"-16,-40 13 16,40-13-16,-14 27 15,27-14 1,-13 13-16,26 1 16,1-14-16,12 13 15,14 14 1,13 0-16,-40-27 0,0 13 15,0-26-15,-13 14 16,0-1-16,-52 13 16,-1-12-1,13-14 1,-13-14 0,40 1-1,26-27-15,0 14 16,0 13-16</inkml:trace>
  <inkml:trace contextRef="#ctx0" brushRef="#br0" timeOffset="-184861.52">15531 12819 0,'13'-13'0,"1"26"0,-1 27 15,-13-27-15,13 40 16,-13-27-16,0 1 0,0 39 15,0-40-15,-13 80 16,13-79-16,0 39 16,0-53-16,0 27 15,0-27-15,0 0 0,0 0 16,13-13-16,0 0 16</inkml:trace>
  <inkml:trace contextRef="#ctx0" brushRef="#br0" timeOffset="-184696.31">15796 13322 0,'0'13'16</inkml:trace>
  <inkml:trace contextRef="#ctx0" brushRef="#br0" timeOffset="-184155.27">16351 13189 0,'-53'-39'16,"40"26"-16,-27-1 16,27 14-16,0-13 0,-40 26 15,40 1-15,0 12 16,-1-26-16,1 26 0,13 1 15,-13-14-15,13 0 16,26 27 0,-12-27-16,25 1 15,-26-14-15,27-27 16,-27 14-16,14-14 16,-27 14-16,13 0 15,0 26 16,-13 0-31,27 67 16,-14-41-16,0 54 16,-13-80-16,-13 106 15,0-92-15,-14 26 16,14-40-16,-13 13 16,-1-12-16,-52 12 15,66-26-15,-40-26 16,26 12-16,14 1 0,-27-40 15,40 14-15,0-28 16,0 28-16,14 26 0,-1-14 0,13-13 16</inkml:trace>
  <inkml:trace contextRef="#ctx0" brushRef="#br0" timeOffset="-183718.8">16417 13137 0,'27'92'0,"-27"-39"16,0-26-16,-13 39 0,13-27 0,0 28 16,0-41-16,0 53 15,0-52-15,0-1 16,-14-13-16,14 1 16,-13-54-1,0-13 1,13 27-16,-13-54 15,13 41-15,0-1 16,0-13-16,13 27 0,0-41 16,0 41-16,1-1 0,12-12 15,-13 26-15,14-14 16,-14 14-16,0 13 0,14 0 16,-14 13-16,0 27 15,0-27-15,-13 40 16,-13 13-1,0-26 1,0-27-16,-1 0 0,-12 27 16,13-40-16,0-13 15,13-1 1,0-12 0,13 13-16,13-14 15</inkml:trace>
  <inkml:trace contextRef="#ctx0" brushRef="#br0" timeOffset="-183412.6">16920 13057 0,'-40'13'16,"-12"14"-16,38-14 0,1 0 15,-27 40 1,27-40-16,13 27 15,0-27-15,13 14 16,14-27-16,-14 0 0,27-13 16,-27-1-16,0 14 15,0-26-15,1 13 0,-1-1 16,0 1 0,0 13-16,1 40 15,-14 0 1,13-14-1,-13-13-15,26 14 16,-26-14-16,13 0 16</inkml:trace>
  <inkml:trace contextRef="#ctx0" brushRef="#br0" timeOffset="-183118.33">17357 13309 0,'-14'39'0,"-12"14"16,13-13 0,0-27-16,13 14 15,-14-14-15,14 0 0,-26 13 16,26-12-16,-13-14 0</inkml:trace>
  <inkml:trace contextRef="#ctx0" brushRef="#br0" timeOffset="-181910.86">17952 13176 0,'0'-13'0,"0"-13"0,-13 12 16,0 1-16,-1 0 0,-25 13 16,25-13-16,-39 13 15,27 0 1,-14 0 0,27 13-16,26 27 15,14-1 1,26 1-1,-40-27-15,27 0 16,-14 1-16,-13-1 0,1 0 16,25 27-16,-39-1 15,-39 1 1,-41-13 0,27-27-1,-26-14 1,66-12-16,-1-1 15,54-12 1,-13 12 0</inkml:trace>
  <inkml:trace contextRef="#ctx0" brushRef="#br0" timeOffset="-180417.61">18243 13031 0,'0'-13'0,"0"-1"15,0 1-15,0 0 16,0 0-1,13 13 1,-13-14-16,13 1 0,-13 0 16,14 0-16,-1-1 15,0 1 1,0 0 0,1 13-16,-1 0 15,27 13 1,-1 14-16,-12-1 15,-1 14 1,-13 0 0,-13-14-1,-13 40 1,-13-13-16,-14 0 16,-13-13-1,40-27-15,-40 13 16,40-12-16,-1-1 15,-12 0-15,13-13 0,0 13 16,26-13 15,13 13-15,-13-13-16,27 0 16,-27 0-16,27 0 15,-27 0-15,27 0 16,-14 0-16,1-13 15,-14 13-15,0-13 16,14 13-16</inkml:trace>
  <inkml:trace contextRef="#ctx0" brushRef="#br0" timeOffset="-180293.94">18587 13295 0,'13'0'62,"-13"14"-62</inkml:trace>
  <inkml:trace contextRef="#ctx0" brushRef="#br0" timeOffset="-179661.13">19050 13123 0,'-13'-26'0,"0"26"0,-1-13 16,1 13-16,0 0 0,0 0 16,-1 0-16,1 13 15,13 0 1,0 14-1,27 12 1,-14-26-16,13 14 0,-12-27 16,-1 26-16,0-12 15,0 12-15,-13-13 16,0 1-16,-39 25 16,25-26-16,-12 1 15,-1-1-15,14-13 0,-27 13 16,27-26-1,0-14-15,13 14 16,26-53-16,-26 53 16</inkml:trace>
  <inkml:trace contextRef="#ctx0" brushRef="#br0" timeOffset="-179492.58">19169 12965 0,'40'-27'0,"13"14"15,13 13 1,-13 0 0,13 0-1,-13 13 1,-40-13-16,0 0 16</inkml:trace>
  <inkml:trace contextRef="#ctx0" brushRef="#br0" timeOffset="-179321.04">19487 12938 0,'-27'0'16,"14"13"-16,13 1 16,-27 25-16,27-12 15,0-14-15,-13 13 0,0 14 16,13-13-16,-13 12 16,0-26-16,13 14 0,0-1 0,-40 54 15,40-54-15,-40 14 16,27-40-16</inkml:trace>
  <inkml:trace contextRef="#ctx0" brushRef="#br0" timeOffset="-179157.68">19196 13375 0,'0'-14'0,"0"1"16,26 13 0,-13 0-16,0-13 15,14 13-15,13 0 16,-27 0-16,13 0 0,14-13 15,-14 13-15,-12-13 0,12-1 16,-13 14-16,27-13 16,-27 13-16</inkml:trace>
  <inkml:trace contextRef="#ctx0" brushRef="#br0" timeOffset="-178832.55">19659 12978 0,'13'0'0,"-26"0"0,26 13 15,-13 14 1,0 25 0,0-25-16,-13 65 15,13-78-15,-14 52 16,14-53-16,0 14 16,0-14-16,-13-26 15,13-1 1</inkml:trace>
  <inkml:trace contextRef="#ctx0" brushRef="#br0" timeOffset="-178602.58">19645 13004 0,'27'-39'0,"12"25"16,-25 14-16,12 27 16,-13-14-16,1 0 0,12 40 15,-13-40-15,-13 40 16,0-26-16,-26 39 15,26-40 1,-27 1-16,1-14 0,13 0 16,-14 1-16,1-1 15,13-13-15,-14 0 16,14 0-16,0-13 0,13-1 16</inkml:trace>
  <inkml:trace contextRef="#ctx0" brushRef="#br0" timeOffset="-178287.42">20227 13335 0,'0'13'0,"-13"27"16,13-27-1,-13 27-15,13-27 16,-13 40-16,13-40 15,-14 0 1,1-13 0</inkml:trace>
  <inkml:trace contextRef="#ctx0" brushRef="#br0" timeOffset="-177768.59">20770 13084 0,'-40'-27'0,"-26"14"16,13 0-1,40 13-15,-40 13 0,40 0 16,13 14 0,13-14-16,0 27 15,0-27-15,1 0 0,25 27 16,-25-27-16,12 27 16,-13-1-1,-13-12-15,-13 26 16,0-40-16,-27 0 15,27-13-15,0 0 16,-1-13-16,14 0 0,0-1 16,0 1-16,0-13 15,14 13-15</inkml:trace>
  <inkml:trace contextRef="#ctx0" brushRef="#br0" timeOffset="-177418.27">20809 12991 0,'14'-26'0,"25"-14"16,1 0-1,13 27-15,-13 13 16,-1 26 0,-39-12-16,14-1 0,-28 53 15,-12 0 1,-14 0-1,1-13 1,25-26-16,1-14 0,-13 40 16,12-40-16,14 27 15,0-27-15,0 0 16,14-13-16,-1 0 16,27 0-16,-14-13 15,0 13-15,1-13 0,-14 13 16,14 0-16,-14 0 15,0 0-15</inkml:trace>
  <inkml:trace contextRef="#ctx0" brushRef="#br0" timeOffset="-177264.91">21193 13335 0,'0'13'15,"13"-13"17</inkml:trace>
  <inkml:trace contextRef="#ctx0" brushRef="#br0" timeOffset="-176761.26">21444 13163 0,'-39'-40'0,"-1"14"15,14 26 1,-14 13-1,27 40 1,13-13 0,0-14-16,26 14 15,-26-27-15,13 0 0,14 14 16,-14-27-16,0 13 0,14-13 16,-1-26-1,-26 12 1,13 14-1,-13-13-15,14 40 16,12 25 0,-26-25-16,13 26 15,-13-27-15,0 27 16,0-40-16,0 1 0,-26 105 16,13-106-16,-27 40 15,14-40-15,-41 27 16,41-27-16,-27-13 15,0-13 1,40 0-16,0-27 16,13 13-16,0 14 0,26-53 15,-13 40-15,1-14 0</inkml:trace>
  <inkml:trace contextRef="#ctx0" brushRef="#br0" timeOffset="-176535.18">21537 13216 0,'13'40'0,"-13"26"15,0-40-15,0 40 16,0-39-16,0 39 16,0-40-16,0 1 0,0 26 15,0-27-15,0-13 0,0 14 16,0-14-16,0-26 15,-13-14-15,13 14 0,0-79 16,-13 65-16,13 1 16</inkml:trace>
  <inkml:trace contextRef="#ctx0" brushRef="#br0" timeOffset="-176347.68">21656 13216 0,'40'-40'0,"0"27"15,-27 13 1,0 13-1,-26 40 1,-27-13 0,0 0-16,1-27 15,12 0 1,1 0 0,39-13-1</inkml:trace>
  <inkml:trace contextRef="#ctx0" brushRef="#br0" timeOffset="-176055.4">21921 13163 0,'-40'13'0,"-13"0"15,13 14 1,40-14-16,0 14 15,0-1-15,40-13 16,-27-13-16,14 14 16,-1-14-16,-12 0 15,12 0-15,27 0 16,-40 0-16,0 13 16,1-13-16,-1 13 0,0 0 15,0-13 1,-13 13-16,13-13 0,1 14 15</inkml:trace>
  <inkml:trace contextRef="#ctx0" brushRef="#br0" timeOffset="-175782.97">22265 12753 0,'0'0'0,"-14"-27"0,28 41 15,12 39 1,-13-27-16,14 53 16,13 41-16,-40 38 15,-27 67 1,-39-79-1,0-67 1,26-53-16,-79 27 0,66-53 16,0 0-16</inkml:trace>
  <inkml:trace contextRef="#ctx0" brushRef="#br0" timeOffset="-174969.07">12039 12541 0,'0'-13'0,"-14"-13"16,1 39-16,0 0 15,0 13-15,-1 14 0,-25 79 16,25-66-16,1 0 15,-13 106-15,13-106 16,26 172 0,0-159-16,40 40 15,-27-67-15,93 41 16,-79-67-16,53 13 16,-40-26-16,-27 0 0,93-13 15,-53 0-15,0 0 0</inkml:trace>
  <inkml:trace contextRef="#ctx0" brushRef="#br0" timeOffset="-141606.59">14711 10332 0,'-13'-13'0,"-1"0"16,-25-14 0,25 27-16,1 0 0,0-13 15,-13 13 1,12 0-16,-12 13 31,26 0-31,0 1 31,13-1-31,-13 0 0,13 0 16,14 14 0,-14-14-1,0 0-15,-13 0 16,0 1-1,-26 25 1,13-39 0,-1 14-1,1-14-15,26 0 32,-13-14-32</inkml:trace>
  <inkml:trace contextRef="#ctx0" brushRef="#br0" timeOffset="-141378.59">14751 10319 0,'-14'13'0,"14"13"16,0 1-1,14 39 1,-1-26 0,-13-27-16,0 0 15</inkml:trace>
  <inkml:trace contextRef="#ctx0" brushRef="#br0" timeOffset="-140304.16">14579 10028 0,'13'-27'16,"-13"14"-16,26 0 16,-13 0-16,14-1 15,-14 14 1,-13 14 15,-13-1-15,0 26-16,-14-25 15,14 12 1,0-26-16,13 13 0,13-13 47,0 0-32,14-13-15,-14 13 16,0 0-16,0-13 16,-13 26-1,0 0 1,0 1-16,-13-1 16,13 0-16,-13-13 15,0 13-15,-1-13 16,1 14-1,13-28 1,27 1 0,-14 0-1,13-14-15,1 27 16,-14 0 0,0 0 15,-26 0-31,13 14 0,0-1 15,-26 0 1,26 0-16,-14-13 16,14 14-16,-13-14 0,26 0 15,-13-14 1,14 14 0,-1-13-1,0 13-15,-13-13 16,0 13-1,0 13 1,-13 0 0,0-13-1,-1 0 17,14-13-17,0 0-15,14 0 16,-14-1-1,0 1-15,13 13 16</inkml:trace>
  <inkml:trace contextRef="#ctx0" brushRef="#br0" timeOffset="-105369.79">18336 10557 0,'0'-13'16,"13"-1"-1,-13 1 1,0 26 47,0 14-48,0-14 1,0 14-16,-13-14 15,13 0-15,0 0 16,0 0 0,0 1-1,0 12 1,0-13-16</inkml:trace>
  <inkml:trace contextRef="#ctx0" brushRef="#br0" timeOffset="-105192.83">18309 10821 0,'-13'14'0,"0"-1"16,13 0 0,13-13-1,0 0 16</inkml:trace>
  <inkml:trace contextRef="#ctx0" brushRef="#br0" timeOffset="-98864.06">18243 10755 0,'13'14'47,"0"-14"-32,1 13 1,-1 0-1,0 0-15,-13 0 16,13-13 0,-13 14-16,-13-1 31,13 0-15,-13-13-16,0 0 31,13-13-31,-14 0 15,14-1-15,0-12 16,14 0 0,12-1-16,-13 27 15,1-13-15,-1 13 16,13 0 0,-12 0-16,-1 0 15,0 13 1,-13 0-1,-13 1 1,13-1-16,-13-13 0,-1 13 16,1-13-1,0-13 1,0-14 0,13 14-16,0 0 0,0 0 15,13-14-15,13 1 16,-26 12-16,14 1 15,-1 13-15,0-13 16,0 13 0,0 13-1,-13 0-15,0 1 16,-13 12 0,0-13-1,13 1-15,-26-1 16,12-13-16,1 0 15,0 0-15,-14-27 16,27 14-16,0-13 16,0 12-16,0 1 15,14-26 1,-1 25-16,0 14 16,0 14 15,-13-1-16,0 0-15,-13 27 16,0-14 0,-14-13-1,14 1 1,0-28 0,13 1-16,0-13 15,0 12 1,26-38-16,-26 38 15,14 1-15,12 0 16,-13 13-16,1 0 16,-1 13-1,-13 0 1,0 1 0,-27 12-1,14-13-15,-13 0 16,12-13-16,1-13 31,0 0-15,0-13-16,39-1 31,-13 27-31</inkml:trace>
  <inkml:trace contextRef="#ctx0" brushRef="#br0" timeOffset="-61742.32">17383 6522 0,'-13'0'0,"-14"13"16,27 0-16,-13-13 16,66 0-1,-40 0 1,1 0-16,65 0 15,-53 0-15,93-13 16,-92 13-16,26 0 16,-40 0-16,14 0 0,-1 0 15,-13 13-15,-26 1 32</inkml:trace>
  <inkml:trace contextRef="#ctx0" brushRef="#br0" timeOffset="-57997.97">582 5900 0,'-40'13'0,"27"-13"15,26 0-15,14 0 16,13-13-16,65-13 16,-65 26-16,13-13 15,-13-1-15,-1 1 0,54 0 16,-53 0-16,39-1 15,-66 14 1,27-13-16,-27 13 0,0 13 16,-13 1-16,-13-1 15,0 0 1,-27 0-16</inkml:trace>
  <inkml:trace contextRef="#ctx0" brushRef="#br0" timeOffset="-57795.39">873 5821 0,'-13'-13'16,"0"39"0,13 27-1,0-40-15,13 80 16,-13-67-16,0 1 0,0 39 16,0-40-16,0 54 15,0-67-15,0 13 16,13 1-16,0-40 15,-13-54 1,14 54-16</inkml:trace>
  <inkml:trace contextRef="#ctx0" brushRef="#br0" timeOffset="-57597.92">939 5927 0,'0'0'0,"0"53"15,-13-27-15,13 27 16,0-13-16,0-14 15,0-13-15,13 93 16,-13-93-16,27 27 16,-27-27-16,13 1 0,27-1 15,-27-13-15,53-27 16,-53 14-16,14-13 16,-14 12-16,0 1 0,27-27 15</inkml:trace>
  <inkml:trace contextRef="#ctx0" brushRef="#br0" timeOffset="-56220.75">1482 6310 0,'-14'-13'0,"1"-13"0,-40 12 16,40 1-16,-27 13 15,27 0-15,-13 0 16,12 0-16,-38 0 16,52 13-16,-14-13 15,14 14-15,14-1 16,25 13 0,1 1-1,13-1 1,-13 14-16,-27-40 15,13 40-15,-13-27 0,-13 0 16,0 0-16,-13 14 16,-13-14-1,26 0-15,-13 0 0,-1-13 16,1 0-16,0 0 0,0-26 16,13 13-16,0-14 15</inkml:trace>
  <inkml:trace contextRef="#ctx0" brushRef="#br0" timeOffset="-55829.18">1561 6191 0,'40'-26'16,"-27"26"-16,13 0 0,1 0 16,-14-13-16,0 13 0,27 0 15,-27 0-15,0 0 16,1 0-16,-14-14 0,13 28 47,-26-14-32,26 0-15,-26 13 0,13 0 16,0 0 15,0 0-31,0 14 16,0-14-16,0 14 15,0-14-15,0 27 16,-14-14-16,14-13 0,0 14 16,0-14-16,0 27 15,-13-27 1,13 0 15</inkml:trace>
  <inkml:trace contextRef="#ctx0" brushRef="#br0" timeOffset="-55599.08">1667 6482 0,'-13'0'0,"26"0"31,13 0-15,14-13-16,13 13 16,-40-13-16,14 13 15,-14-13-15,0 13 16,0 0-16,1-14 16,-1 1-16,0 0 15</inkml:trace>
  <inkml:trace contextRef="#ctx0" brushRef="#br0" timeOffset="-55372.97">1984 6218 0,'-13'0'0,"13"0"15,-13 13-15,13 13 16,-13 1-16,13-14 0,0 53 15,0-53-15,13 54 16,-13-41-16,13 1 16,-13-14-16,13-13 15,-13-13 1,-13-1-16</inkml:trace>
  <inkml:trace contextRef="#ctx0" brushRef="#br0" timeOffset="-55148.86">1945 6218 0,'39'-27'0,"1"27"16,-27 0-16,14 13 0,12 14 15,-25-14-15,-14 0 0,26 27 16,-26-27-16,0 40 16,-13 0-1,0-26-15,-14 12 16,14-25-16,-27-1 15,27 0-15,0-13 0,-14 0 16,14-13-16,13 0 16,0-1-16,13 1 15</inkml:trace>
  <inkml:trace contextRef="#ctx0" brushRef="#br0" timeOffset="-54277.83">2633 5966 0,'0'-26'0,"-27"-1"16,1 14-16,12 0 0,1 0 15,-53 0 1,40-1-16,-14 14 16,-13 14-16,40-1 0,0-13 15,-27 26 1,40-13-16,0 1 15,13 12-15,0-26 0,27 40 16,-27-27-16,27 0 16,-14 0-16,27 27 15,-26-40-15,12 40 16,-12-14 0,-27-12-16,-13 12 15,13-13-15,-14 0 0,-25 1 16,26-14-16,-40 0 15,39-14-15,-25-38 16,25 38-16,14-39 16,0 40-16,14-27 0</inkml:trace>
  <inkml:trace contextRef="#ctx0" brushRef="#br0" timeOffset="-54077.75">2606 5689 0,'53'66'15,"-40"13"1,-13-39-16,0 26 0,0-40 16,0 14-16,0 13 15,0-27-15,14 41 16,-14-54-16,0 0 0,13 13 16,-26-26-16,-1-13 15,14 0-15,-26-27 16,13 27-16</inkml:trace>
  <inkml:trace contextRef="#ctx0" brushRef="#br0" timeOffset="-53775.16">2593 5953 0,'13'-13'0,"14"0"16,-14 13-16,0 0 0,0 0 15,14 13-15,-14-13 0,13 53 16,-12-40-16,-1 13 15,0 1-15,-13-14 0,13 14 16,1-1 0,-1-13-16,0 1 0,-13-1 0,27 0 15,-14-13-15,0-13 16,13-27 0,-26 27-16,-13-53 15,13 52-15,0-12 16,-13 13-16,13 0 0,0-1 15,0 28 1,13-1 0</inkml:trace>
  <inkml:trace contextRef="#ctx0" brushRef="#br0" timeOffset="-52988.48">3162 5927 0,'-66'-27'16,"52"27"-16,-52 40 15,53-27-15,-13 40 16,26-40-16,0 27 16,0-27-16,13 40 15,0-40-15,0 1 0,40-14 16,-40 0-16,40-27 15,-39 14-15,25-53 16,-39 39-16,13-65 16,-13 52-1,0 14-15,-13-67 16,13 80-16,-13-1 16,13 28-16,0 39 15,-13 13 1,13-13-1,26 52 1,-26-65-16,13-27 0,14 14 16,-14-14-16,0-13 15,1 0-15,-1 0 16,0 0 0,14-13-16,-1 0 15,0-14-15,-12-13 16,-14 1-1,0 12 17,-14 27-32,1 14 15,13-1-15,-13 0 16,13 0-16,0 14 0,0-14 0,26 27 16,-26-27-1,40 0-15,-27-13 16,27-13-16,-27 13 15,0-27-15,1 27 16,-14-13-16,13-27 16,-13 27-16,0 0 0,0-13 15,0 12-15,0 1 0,13-40 16,-13 40-16,13 0 16,1 13-16,12 13 15,-13 0-15,14 27 16,-14-27-16,13 40 15,-12-13 1,-1-14-16,0 27 16,-13-40-16,13 1 0,-13-1 15,0-26 17,0-1-32</inkml:trace>
  <inkml:trace contextRef="#ctx0" brushRef="#br0" timeOffset="-52585.56">3744 5834 0,'0'-26'0,"-13"12"15,26 41 1,-13-14-16,0 0 0,0 53 16,13 14-1,-13-54-15,0 40 16,0-39-16,0-1 16,-13 14-1,-27-53 1</inkml:trace>
  <inkml:trace contextRef="#ctx0" brushRef="#br0" timeOffset="-52427.66">3585 6032 0,'-26'-26'0,"39"13"15,27-14 1,26 14 0,-27 0-1,-12 13-15,39-13 16,-40-1-16,1 14 0,13 0 15,-27 0-15,53 27 16</inkml:trace>
  <inkml:trace contextRef="#ctx0" brushRef="#br0" timeOffset="-52162.78">3942 6231 0,'-13'0'0,"26"0"16,14-13 0,-1 13-16,27-14 15,-40 1-15,40 0 16,-26 13-16,-14 0 15,0-13-15,0 13 16,1 0 0</inkml:trace>
  <inkml:trace contextRef="#ctx0" brushRef="#br0" timeOffset="-51866.83">4299 5993 0,'0'0'0,"0"-13"15,0 26 1,0 0 46,14-13-62</inkml:trace>
  <inkml:trace contextRef="#ctx0" brushRef="#br0" timeOffset="-51394.65">4339 6006 0,'-13'0'0,"26"0"0,-13-13 0,13 13 15,-13 0 1,-13-13 0,0-1-16,0 14 15,-1 0-15,1 0 16,0 0-16,-27 14 16,27-1-16,0 0 0,0 40 15,13-40-15,13 40 16,0-40-16,27 27 15,-27-40-15,13 13 0,27-13 16,-26-13 0,-1 0-16,1 0 0,-27-1 15,13 1-15,0-27 16,-13 27-16,0 0 0,-13-27 16,0 27-16,13 0 0,-13-14 15,-1 14-15,28 40 31,12 25-15,-13-25-16,-13-1 0,27 41 16,-14-28-16,0 1 0,0 26 15,-13-26-15,0-14 0,0 27 16,0-40-16,-26 93 16,-27-53-1,0-13 1,0-53-1,13-27 1,40-13-16,14-26 16,-1 26-1</inkml:trace>
  <inkml:trace contextRef="#ctx0" brushRef="#br0" timeOffset="-50994.07">4485 6085 0,'13'40'0,"-13"26"16,0-39-16,0 52 16,13-13-16,0-13 15,-13-26-15,14 39 16,-1-40-16,0 1 16,0-27-1,-39-66 1,26 52-16,-27-52 15,14 26-15,13 14 0,-13-93 16,26 26 0,14 40-1,39-26 1,0 39-16,-53 40 16,14 0-16,-1 14 0,-13-1 15,-13 26 1,-39 28-1,12-28-15,14-25 16,-14 12-16,14-26 0,0 0 16,13 13-16,-13-13 15,26-13 1,-13 0-16,26-14 0,1 14 16</inkml:trace>
  <inkml:trace contextRef="#ctx0" brushRef="#br0" timeOffset="-50684.9">4842 5966 0,'-27'40'16,"1"0"-1,13-14 1,13-13-16,13 1 16,13-14-1,1-14-15,-1 1 16,-12 0-16,12 0 15,-13 13-15,0-14 16,1 14-16,12 40 16,-26-27-16,27 1 15,-27-1 1,13-13-16,0 13 16,0-26-1,1-14 1,-14 14-16,13-13 15,-13 12-15,0 1 0</inkml:trace>
  <inkml:trace contextRef="#ctx0" brushRef="#br0" timeOffset="-41805.73">5517 5543 0,'13'13'31,"40"14"-16,-40-1-15,40 40 16,-27-39-16,1 52 16,-1-52-16,-13 26 0,1 66 15,-1-80-15,-13 14 16,-13 27-16,-1-14 16,1-27-16,0-12 0,-40 39 15,27-40 1,-41 1-1,28-27 1</inkml:trace>
  <inkml:trace contextRef="#ctx0" brushRef="#br0" timeOffset="-40837.92">489 5622 0,'-39'-26'0,"39"13"0,-13 13 16,-1 0-16,1 13 15,-13 27-15,12-14 16,-12 120-1,26-93-15,-13 66 0,0-67 16,13 134 0,0-160-16,13 133 15,-13-119-15,39 39 16,-12-53 0,-14-12-16,27-1 15,-27-13-15,53-27 16</inkml:trace>
  <inkml:trace contextRef="#ctx0" brushRef="#br0" timeOffset="-39158.89">6218 5966 0,'0'-13'0,"13"13"31,66-13-15,-52 13-16,12-13 15,-12 13-15,26-14 16,-40 14-16,14 0 0,12-13 15,-26 26 1,-13 1-16</inkml:trace>
  <inkml:trace contextRef="#ctx0" brushRef="#br0" timeOffset="-36029.72">7025 6099 0,'13'26'15,"-13"-13"1,0 1 0,0-28-1,0-25 1,-13-28 0,-1 15-1,14 25-15,-13-92 16,13 93-16,-13-54 15,13 41-15,0-1 0,0-40 16,0 54-16,0-14 16,0 14-16,0 13 0,0-14 15,13 27 1,0 27-16,-13-14 0,40 66 16,-27-39-16,1 0 0,39 65 15,-40-78-15,13 13 16,14 13-16,-27-40 15,0 13-15,14 1 16,-14-14-16,0-13 0,14 0 16,-14 0-16,0-53 15,-13 0-15,-26-66 16,-1 26 0,1 40-1,26 27-15,-13-14 16,-1 27-16,14-13 0,0 39 31,27 40-31,12 0 16</inkml:trace>
  <inkml:trace contextRef="#ctx0" brushRef="#br0" timeOffset="-35727.25">7461 5821 0,'-26'26'0,"-14"14"16,27-27-16,-14 53 15,27-39-15,0-14 0,27 27 16,-14-27-16,0-13 0,14 0 16,-14 0-16,27-13 0,-1-1 15,-25 1-15,39-40 16,-53 40-16,13-53 15,-13 53-15,-13-40 16,-1 40-16,1-1 16,-27-12-16,14-1 15,13 27-15,-1-13 16,14 0-16,0 0 16,14 0-16</inkml:trace>
  <inkml:trace contextRef="#ctx0" brushRef="#br0" timeOffset="-35541.56">7646 5490 0,'14'27'0,"-14"25"15,-14 68 1,1-54 0,13-27-16,0 41 15,0-54-15,13 27 0,1 0 16,-14-27-16,0-12 0,0-1 15,0 0 1,-27-39-16</inkml:trace>
  <inkml:trace contextRef="#ctx0" brushRef="#br0" timeOffset="-35391.46">7527 5887 0,'-13'-26'0,"13"12"15,13 1-15,-13 0 0,14 0 16,-1 13-16,53-27 15,-53 27-15,40-13 16,-40 13-16,1 0 0,39 26 16,-40-26-16,26 27 15</inkml:trace>
  <inkml:trace contextRef="#ctx0" brushRef="#br0" timeOffset="-34904.99">7898 6046 0,'0'13'0,"0"0"16,0-39-1,0 12-15,0-12 16,0 0-16,0-14 16,0 0-16,0 14 0,0-107 15,0 94-15,-13-54 16,13 67-16,0-27 15,0 40-15,0-1 16,13 1-16,-13 40 16,13-1-16,-13-13 15,13 14-15,1 26 16,-14-40-16,13 13 0,13 14 16,-13-27-1,1-52 1,-1-14-1,-13 26-15,0-26 16,13 27-16,-13-1 0,0 14 0,0-40 16,0 40-16,13 0 15,-13 39 1,14 40-16,-14-39 0,0 26 16,0-14-16,13-12 15,-13 65-15,0-65 16,0 26-16,13-40 15,-13 14-15,13 12 16,0-39-16,1 0 16</inkml:trace>
  <inkml:trace contextRef="#ctx0" brushRef="#br0" timeOffset="-34539.36">8427 5768 0,'-13'-13'16,"0"-1"-16,-1 14 16,1 0-16,-27 14 15,27-1-15,0 0 0,-14 27 16,27-27-16,-13 53 16,26 0-1,1-26-15,12-40 16,27-26-1,-26-27 1,-27 26-16,13-12 16,-13 12-16,0 14 0,13-27 15,-13 27-15,0 0 0,0-1 16,0 28 0,13 39-1,0-14-15,-13-25 16,14 38-16,-14-38 15,13-1-15,0-13 16,14-13 0</inkml:trace>
  <inkml:trace contextRef="#ctx0" brushRef="#br0" timeOffset="-34375.79">8652 5662 0,'0'27'16,"-13"12"-16,-1 41 15,1-54-15,0 53 16,0-52 0,-1 39-16,1-53 15,0-26 1</inkml:trace>
  <inkml:trace contextRef="#ctx0" brushRef="#br0" timeOffset="-34215.22">8480 5755 0,'13'0'0,"0"39"16,27 14-1,0-13 1,-27-27-16,27 0 0,-27 1 16,13-1-16,1 0 0,-14-13 15,27 13-15</inkml:trace>
  <inkml:trace contextRef="#ctx0" brushRef="#br0" timeOffset="-32142.54">7766 6046 0,'-14'0'0,"1"0"47,26 13 16,1 0-48,-1-13 1,-26-13 31,13 26-32,-14-13 1,1 0-16,-13 0 16,12 0-1,14 13-15,-13-13 16,26 0 0,1 0-1,-1 0 1,0 0 15,0-13-31</inkml:trace>
  <inkml:trace contextRef="#ctx0" brushRef="#br0" timeOffset="-27996.22">9446 5477 0,'-14'13'78,"14"0"-78,0 40 15,-13 0 1</inkml:trace>
  <inkml:trace contextRef="#ctx0" brushRef="#br0" timeOffset="-27844.63">9432 5794 0,'-13'40'16,"13"-27"-1,0 1 1,13-28 15,1 1-31</inkml:trace>
  <inkml:trace contextRef="#ctx0" brushRef="#br0" timeOffset="-27607.27">9631 5636 0,'26'0'31,"-12"0"-31,78-14 16,-65 14-16,39-13 16,-40 13-16,-13 0 0,54-13 15,-54 0-15,0 13 16,-26 13 0</inkml:trace>
  <inkml:trace contextRef="#ctx0" brushRef="#br0" timeOffset="-27444.99">9763 5715 0,'-40'40'16,"27"-40"-16,0 13 15,26 0 1,27-13-16,13-13 16,-27 0-16,27-14 15,-26 14-15,-1 0 16,-13 0-16,1 13 15</inkml:trace>
  <inkml:trace contextRef="#ctx0" brushRef="#br0" timeOffset="-22962.95">9353 5662 0,'0'-66'16,"0"53"-16,40-40 15,-27 40-15,27-27 16,-27 27-16,27-14 15,-1 14 1,-26 39 0,-26 14-1,-40 26 1,-13-13-16,0 13 16,0-13-1,26-26 1,27-14-1,26-53-15,53 1 16,14-1 0,12-13-1,1 26 1,-27 14 0,-39 13-16,-14 0 15,0 13-15,-26 1 0,0 25 16,-1-25-16,-39 39 15,40-40-15,-53 40 16,0-27 0,26-13-1,40-26-15,40-27 16,39-12 0,14 12-1,-1 13 1,-39 27-1,0 27-15,-79 13 16,13-27-16,-40 40 16,26-27-16,-65 27 15,65-40 1,-79 14-16,80-27 16,-27 0-16,26-13 15,-12-27 1,39 13-16,13-12 15,0 12-15,27-12 0,0 12 16,26 1-16,-27 12 16,1 1-16,0 0 0,52 0 15,-65 13-15,26 13 16,-40-13-16,0 40 16,-13-27-16,-26 40 15,-1-40-15,14 13 0,-40 14 16,27-27-16,-1 1 0,-65 25 15,65-25-15,-26-14 16,40 0-16,0 0 0,-27-27 16,40 14-16,-13-14 0,26-12 15,0 25-15,14-25 16,-1 12-16,54-26 16,-54 40-16,14 0 15,-14 0-15,1-1 16</inkml:trace>
  <inkml:trace contextRef="#ctx0" brushRef="#br0" timeOffset="-13139.25">2566 7567 0,'-66'-53'0,"53"40"0,-13 0 16,-27-14-1,13 14-15,0 0 0,14 13 16,-40-13-16,26 13 15,27 0-15,-93 13 16,66-13-16,1 13 0,-41 13 16,41-12-16,-107 65 15,106-39-15,-92 52 16,92-52-16,-39 53 16,39-40-16,1 0 0,-28 52 15,41-52-15,0 0 0,-54 132 16,67-118-16,-14 65 15,14-66-15,13 0 0,-13 40 16,13-53-16,40 185 16,-14-172-16,27 106 15,13-53 1,-39-66-16,39 66 16,-26-66-16,-1 0 0,14 0 0,-13 0 15,39 39-15,-26-52 0,0 0 16,0-1-16,53 41 15,-53-54-15,0 14 0,52 13 16,-38-40-16,38 27 16,-38-27-16,118 0 15,0-26 1,-119 0-16,53-14 0,-53 1 16,0 13-16,54-27 15,-54 14-15,106-67 16,-119 66-16,105-78 15,-118 78-15,92-92 16,-92 93-16,26-54 16,-26 27-16,-14 14 0,1-1 15,52-92-15,-52 92 16,12-53-16,-25 54 16,-1-1-16,13-53 15,-13 41-15,1 12 0,-14-13 0,0 13 0,0-52 16,0 65-16,0-13 15,0-39-15,-27-66 16,14 92-16,-13-53 16,12 53-16,-12 0 0,-27-93 15,26 107-15,-39-93 16,40 92-16,-80-66 16,40 40-1,13 39-15,-40-39 16,40 40-16,-105-27 15,105 26-15,0 14 0,-53-13 16,53 26-16,0-14 0,0 14 16,-105-13-16,52 13 15,79 0-15,-52 0 16,39 0-16,-52 0 0,52 13 16,-53 1-16,54-14 15,-67 26-15,66-13 16,-39 14-16,52-27 15,-12 40-15,25-27 16,14 13-16,0-13 16,14 1-16,25-1 15,1-13-15,-14 0 0,14 0 0</inkml:trace>
  <inkml:trace contextRef="#ctx0" brushRef="#br0" timeOffset="-11132.19">5755 7210 0,'-66'-53'16,"13"27"-1,0-1 1,26 27-16,-26-13 15,27 0-15,-14 13 0,-26-14 16,40 14-16,-1 0 0,1 0 0,-146 14 16,119-1-16,-93 0 15,40 14 1,53-14-16,-118 40 16,118-27-16,-133 53 15,133-52-15,-132 66 16,119-67-16,-106 93 15,119-92-15,-106 78 16,14 1 0,26 0-1,26 0 1,67-80-16,-27 54 16,26-54-16,14 14 0,-26 52 15,25-52-15,14 13 0,-13 40 16,13-40-16,0 52 15,0-52-15,27 133 16,-27-134-16,26 54 16,-26-53-16,13-13 0,14 66 15,-14-53-15,27 39 16,-27-52-16,13 13 0,-12-13 0,12 12 16,27 28-16,-27-40 15,1-1-15,65 80 16,-52-79-16,66 53 15,-53-67-15,79 40 16,-79-39-16,93 12 16,-27-12-1,-66-14-15,132 13 16,-119-26-16,119 14 16,-119-14-16,146-14 15,-27 1 1,0-13-1,1-14-15,-67 0 16,-66 14-16,13 13 0,-13-14 16,92-39-16,-92 40 15,-13-1-15,13 1 16,-27-14-16,14 14 0,66-67 16,-67 53-16,14-26 15,-26 26-15,39-79 16,-40 80-16,27-94 15,-40 94-15,40-94 16,-53 94-16,27-54 16,-27 53-16,13-52 15,-13 65-15,0-12 0,-26-133 16,12 119-16,-25-106 16,25 106-16,-25-92 15,26 105-15,-54-79 16,54 79-16,-27-26 15,14 40-15,-67-80 16,54 79-16,-27-26 16,26 27-16,0-1 15,-66-39-15,80 53 16,-14-13-16,-26-1 16,26 1-16,-52-1 15,65 14-15,-12-13 16,12 26-16,1-14 0,-1 1 15,14 13-15,0 0 0,-14-13 16,14 26 0,13 0-16,0 1 15,13 12-15,-13-13 16</inkml:trace>
  <inkml:trace contextRef="#ctx0" brushRef="#br0" timeOffset="-9066.47">4710 10583 0,'-14'-26'0,"1"-1"16,0 27-16,0-26 15,13 39 1,0 14-1,13-1-15,-13 1 0,13 25 16,-13-12-16,0-13 0,27 52 16,-27-53-16,13 14 15,-13-13-15,0-14 0,13 13 16,-13-12-16,0-28 16,-26-52-1,26 40-15,-40-67 16,27 53-16,-1-26 15,1 40-15,13-1 0,-13-26 16,0 40-16,13 0 16,0-13-16,26 52 15,27 40 1,0 13 0,-40-52-16,27 26 15,-14-27-15,-12 1 0,52 12 16,-40-25-16,1-1 15,-14-13-15,13-13 16,-26-27-16,0 27 16,0 0-16,-13-40 0,-13-27 15,-14 1 1,27 39-16,0 14 0,-1-14 16,14 27-1,14 26 1,-1 0-1,0 1-15</inkml:trace>
  <inkml:trace contextRef="#ctx0" brushRef="#br0" timeOffset="-8846.06">4987 10583 0,'14'27'0,"-14"52"16,0-26 0,13 13-1,-13-53-15,13 14 0,0-14 16,1-13-16,-1 0 15,0 0-15,13-26 0,-12 12 16,12-25-16,-13 12 16,-13-26-16,-13 0 15,0 40-15,0 0 16,-1 13-16,1-13 16,0 0-16,0-1 15,0 1-15</inkml:trace>
  <inkml:trace contextRef="#ctx0" brushRef="#br0" timeOffset="-8656.38">5159 10358 0,'14'0'0,"-1"53"16,0 27 0,-13 26-16,27-14 15,-14-12 1,13-28-1,-26-38-15,13 25 16,-13-52-16,-26 0 16</inkml:trace>
  <inkml:trace contextRef="#ctx0" brushRef="#br0" timeOffset="-8514.75">5133 10689 0,'-27'-53'0,"41"14"16,-1 39-16,0-14 0,27-12 15,-14 13-15,1 13 0,-14-14 0,40 1 16,-27 0-16,41 0 16,-28 13-1,-12 13-15</inkml:trace>
  <inkml:trace contextRef="#ctx0" brushRef="#br0" timeOffset="-7889.58">5741 10742 0,'-13'0'16,"0"-13"-16,-13-27 15,26 27-15,-40-53 16,27 39-16,-1-39 15,1-26 1,0 12 0,13 27-16,0 27 15,26 39 1,1 27 0,-14-14-16,0 14 15,1-27-15,-1 0 0,0 1 16,13 25-16,-26-25 15,14-14-15,-1-14 16,-13-12 0,0-1-16,0-39 15,-13 27-15,13-1 16,0 27-16,0-1 0,13 14 16,0 14-16,0 25 15,1-25-15,12 65 16,-13-53-16,14 41 15,-14-54-15,13 26 16,27-25 0,-26-1-1,-1-26-15</inkml:trace>
  <inkml:trace contextRef="#ctx0" brushRef="#br0" timeOffset="-7608.58">6112 10398 0,'-40'0'0,"0"40"16,14 13 0,0 0-16,26-14 15,26 1 1,0-40 0,1-26-1,-1-14 1,1 0-16,-14 40 15,0 0-15,1 13 16,-1 1 0,0-1-1,0-13 1,14-13 0,-27-1-16,13 1 0</inkml:trace>
  <inkml:trace contextRef="#ctx0" brushRef="#br0" timeOffset="-7461.2">6284 10345 0,'13'-13'0,"-13"26"16,0 14-16,0-1 0,0 27 15,-13-13-15,13-14 16,0-13-16,0 1 16,0 12-16,-13-26 15</inkml:trace>
  <inkml:trace contextRef="#ctx0" brushRef="#br0" timeOffset="-7303.04">6165 10451 0,'0'-13'0,"26"26"16,1 0-16,26 1 16,13-1-16,13-13 15,-39 13 1,-27-13-16,0 0 15,-26 0 1</inkml:trace>
  <inkml:trace contextRef="#ctx0" brushRef="#br0" timeOffset="-5628.88">2117 10861 0,'0'-13'16,"-14"13"-16,14 13 47,14 14-47,-14 12 15,0-12-15,13-14 0,-13 13 0,0 27 16,0-26-16,13 12 16,-13-12-16,0-1 0,13 14 15,-13-27 1,-13-39 0,0-27-1,-14-40-15,14-26 16,-13 27-1,26 12 1,0 54 0,26 39-1,1 40 1,26 13-16,-14 0 16,1-13-1,0-26 1,-14-27-16,14-27 15,-27 14-15,13-53 16,-12-27 0,-14 14-1,13 66-15,-13-27 0,0 27 16,0-1-16,13 14 16,0 14-16,-13-1 0,27 53 15,-27-39-15,26 65 16,-12-26-1,12 14 1,-26-54-16,26 27 0,-12-27 16,-14-12-16,13-1 15,0-13-15,0-13 16</inkml:trace>
  <inkml:trace contextRef="#ctx0" brushRef="#br0" timeOffset="-5289.86">2778 10795 0,'-13'0'0,"0"0"0,-14 26 16,14-12-16,0-1 0,-14 53 16,27-39-16,-13 12 15,13-12-15,13 39 16,1-53-16,-1 13 15,0-26-15,0 0 0,0 0 16,27-39-16,-13-1 16,-14 27-16,0-53 15,-13 53-15,13-14 16,-13 14-16,14 0 16,-14-1-1,13 54-15,0 13 16,0-27-1,0-12 1,27-41 0</inkml:trace>
  <inkml:trace contextRef="#ctx0" brushRef="#br0" timeOffset="-5124.8">3082 10755 0,'14'14'0,"-14"25"16,-14 54-1,1 13 1,0-27-16,0-26 16,-1-40-1,1-39 1,0 12-16</inkml:trace>
  <inkml:trace contextRef="#ctx0" brushRef="#br0" timeOffset="-4974.2">2924 10914 0,'-14'-13'15,"28"26"-15,25 0 16,27 27 0,-26-27-1,-27 0-15,67 1 16,-54-14-16,27 0 16,27-14-1</inkml:trace>
  <inkml:trace contextRef="#ctx0" brushRef="#br0" timeOffset="-2839.93">3532 9790 0,'27'-40'0,"-14"40"0,0-13 0,14-14 16,-14 27-16,40-39 16,-40 39-16,13-27 15,-12 14-15,-1 0 16,-40 13-1,-26 0 1,1-14-16,-15 14 16,-12 0-1,-14-13 1,54-13 0,39 12-16,0-12 15,53-40-15,-27 53 0,14-14 16,26-26-1,-26 27-15,-1-1 0,-12 1 0,52-27 16,-39 27-16,-14 12 0,27-25 16,-26 25-16,-14 14 0,0-13 15,-26 26-15,-14 1 16,-52 39 0,39-27-16,-52 27 15,52-40-15,-92 53 16,26-13-16,53-40 15,40-26-15,13-40 16,13 27-16,14-1 0,-1-12 16,53-54-1,-26 40-15,-13 0 0,66-66 16,-53 66-16,92-92 16,-105 105-16,-14 0 0,41-13 15,-54 27-15,0 13 0,-13-1 16,-53 28-1,27-1-15,-93 53 16,79-39-16,-53 25 16,40-25-16,0-1 0,-26 27 15,39-39-15,14 12 0,-27-13 16,40-26-16,13-27 16,26 14-16,-13-1 0,80-92 15,-53 80-15,39-54 16,-26 53-16,-13 1 15,66-80-15,-67 92 16,1-26-16,-27 40 16,-13 0-16,-40 0 15,-52 39 1,52 0-16,-52 14 16,39-13-16,0-1 0,0 1 0,-106 25 15,119-38-15,-52 12 16,79-26-1,-27-53-15,80-39 16,39-41 0,27 1-1,-14 39 1,-39 14-16,-40 53 16,-52 39-1,12 0-15,-26 27 16,-13 13-16,-53 26 15,93-53-15,-1 1 16,-26 13-16,14-14 16,39-13-16,13-13 15,0-13-15,14 0 0,-1 0 16,67-27 0,-54 27-16,-12-14 0,39 1 15,-40 13-15,1-1 0</inkml:trace>
  <inkml:trace contextRef="#ctx0" brushRef="#br0" timeOffset="-1157.99">3876 7541 0,'-26'13'16,"-1"13"-1,14-12-15,-40 52 16,40-40-16,-40 27 16,26-13-16,1-14 0,-53 107 15,39-94-15,-39 80 16,12-26 0,28-40-1,26-27-15,39-26 16,-13 0-16,53-66 15,-39 40-15,-1-1 0,27-26 16,-13 27-16,-14-1 16,27-26-16,-26 27 0,12 0 15,-25 12-15,-1 1 0,0 0 16,-26 26 0,-27 27-1,14-14-15,-67 80 16,53-66-16,-65 79 15,78-66-15,-39 26 16,40-52-16,-14 25 16,27-38-16,13 12 0,26 1 15,-13-27-15,53-27 16,-26 14-16,0-14 0,92-39 16,-92 53-16,52-27 15,-52 14-15,0 13 0,39-1 16,-66 14-16,27 40 15,-40-27-15,-40 80 16,14-53-16,-27 52 16,27-52-16,-41 66 15,41-67-15,-14 14 0,-13 27 16,27-41-16,-14 14 16,40-39-16,0-1 15,27 13-15,12-39 16,41-13-16,-41-1 15,14 14-15,93-53 16,-106 39-16,105-12 16,-118 39-16,65 13 15,-79 0-15,1 27 16,-14-27-16,-14 40 0,-12 26 16,13-26-16,-27-13 0,-26 66 15,26-53-15,-79 92 16,79-92-16,-39 40 15,39-54-15,1-12 0,-28 39 16,54-53-16,13-26 16,13-13-16,54-54 15,-28 40 1,80-79-16,14 0 16,-14 27-1,-40 39 1,-39 40-1,-67 52 1,-52 41-16,-27 12 16,-39 14-1,105-79-15,-92 65 16,92-65-16,-66 26 16,80-40-16,-14-13 15,27 0-15,-1-53 16,14 13-16,14 14 15,25-54-15,-25 41 0,65-107 16,-53 106 0,54-92-16,-14 40 15,-40 39 1,-26 39-16,-13 1 16,-53 40-1,40-14-15,-14 0 0,-26 27 16,39-14-16,-12-13 15,-28 27-15,28-27 16,-27 27-16,39-40 0,1-13 16,26-27-1,0 27-15,13-40 0,53-66 16,-39 66-16,25-66 16,-12 66-16,66-132 15,-66 132-15,39-93 16,-52 107-16,-1-54 15,-26 80-15,-26-53 16,-1 66 0,-39-14-16,-66 41 15,26-14 1,26 0 0,14-26-1,53-13 1,53-67-16,-14 67 15,27-40-15,-13 39 16,-14-13-16,54-26 0,-41 40 16,1-1-16</inkml:trace>
  <inkml:trace contextRef="#ctx0" brushRef="#br0" timeOffset="2944.45">1601 7871 0,'-13'0'16,"-1"0"-1,1 0-15,13-13 0,0 0 31,27-27-15,-27 27-16,13 0 16,13-14-16,-13 14 15,1 0-15,12-27 16,1 27-16,-1-27 16,-13 27-16,14 0 0,26-27 15,-40 27-15,27-14 16,-27 27-16,13-13 0,27-13 15,-26 26-15,39-27 16,-40 27-16,40-13 16,0 0-1,1 13 1,25 13 0,-52-13-16,-14 13 15,1-13-15,39 13 16,13 1-16,-52-1 15,52 0-15,-52 0 16,-1-13-16,54 27 16,-54-27-16,53 13 15,-52 0-15,26 1 16,13-1 0,-40-13-16,40 13 15,-39-13-15,52 13 16,-65-13-16,38 13 15,-25-13-15,-1 0 0,14 0 16,-27 0-16,40 0 16,-40 0-16,14 0 0,65-13 15,-65 13-15,26-13 16,-40 0-16,66 0 16,-52-1-16,-1 14 0,27-26 15,-26 26-15,-1-13 0,40-14 16,-39 27-16,26-26 15,-27 26-15,40-27 16,-39 14-16,39-13 16,-53 26-16,40-14 15,-26 1-15,-14 13 0,53-26 16,-40 26-16,27-14 16,13-12-1,-39 26-15,26-13 16,-27 13-16,-13 0 0,40-14 15,-26 14-15,-1-13 0,1 13 16,39-13-16,-40 13 16,54 0-16,-41-13 15,41 13-15,-40 0 16,26 0-16,-53 0 16,13 0-16,54 0 15,-54 0-15,27 0 16,-26 0-16,-1 0 0,80 0 15,-80 13-15,27 0 16,27 0 0,12 14-1,-12-14-15,-54 0 16,27 14-16,-27-27 0,54 40 16,-54-27-1,14 13-15,-14-13 0,41 27 16,-54-27-16,13 1 15,1 25-15,-1-12 16,-13-14-16,27 27 16,-27-14-16,1-13 0,25 54 15,-26-54-15,14 26 16,-14-12-16,0-14 0,1 40 16,-1-40-16,0 40 15,0-26-15,-13-1 0,14 40 16,-1-39-16,-13 26 15,0-27-15,0 1 0,0 12 16,0-26-16,0 14 16,0 39-16,-13-39 15,-1 25-15,1-25 0,13-1 16,-26 67-16,-14-14 16,0 14-1,14-14 1,-1 14-1,-12-14 1,12 14-16,1-14 16,12-26-1,1-26-15,-26 52 16,39-53-16,-14 1 0,-12 26 16,13-27-16,-27 54 15,27-54-15,-27 40 16,27-39-16,-14 26 15,27-27-15,-13 1 0,-13 25 16,12-38-16,1 12 16,0-13-16,0 14 0,-1-14 15,-12 40-15,13-40 16,0 14-16,-27-1 16,40-13-16,-40 1 15,40-1-15,-26-13 16,13 0-16,-14 13 15,14-13-15,-14 0 0,-12 0 16,25 0-16,-12 0 16,-14 0-16,14 0 15,-1 0-15,-26 13 16,27-13-16,0 0 0,-67 0 16,53 0-16,-66 14 15,80-14-15,-80 13 16,-13-13-1,13 13 1,0-13-16,14 0 16,65 0-16,-26 0 15,-13 0-15,27-13 16,-54 0-16,67 13 16,-27-14-16,13 14 15,13-13-15,-25 0 16,25 13-16,1-13 0,-27-1 15,26 1-15,1 13 0,-27-13 16,26 0-16,1-1 0,0 14 16,-41-26-16,1 13 15,13 0 1,-13-1 0,0 1-1,53 13-15,-27 0 16,14 0-16,12 0 0,-12 0 15,-1 0-15,14 0 0,-40 13 16,40-13-16,-13 0 0,-14 14 16,27-1-16,-40 0 15,40-13-15,-14 26 16,14-26-16,-14 14 0,1-1 16,13 0-16,0-13 0,-14 13 15,14 1 1,-14-1-16,-26 13 0,40-26 15,-26 27-15,25-27 16,-12 13-16,-14 0 16,27-13-16,-53 27 15,39-27-15,-39 13 16,40-13-16,-54 13 16,54-13-16,-27 0 15,27 0-15,12 0 0,-25 0 16,-14-13-16,39 13 15,-25 0-15,26-13 0,-14 13 16,-13-14 0,14 14-16,13-13 0,-53-13 15,52 26-15,-52-27 16,53 27-16,-13-26 16,-1 13-16,14 13 0,-27-40 15,14 40-15,-14-40 16,14 27-16,-1-13 15,1-14 1,12 27-16,-25-27 16,25 13-16,1 1 15,0 0-15,-27-27 16,40 26-16,-26-12 16,26 12-16,-13 1 0,-14-14 15,27 13-15,-13 1 0,-13-14 16,26 14-16,-40-54 15,27 54-15,-14-53 16,27 52-16,-13-26 16,0 27-16,13 13 0,-14-67 15,1 54-15,0-67 16,13 67-16,0-27 16,0 13-16,0 14 0,0 12 15,0-39-15,0 14 16,13-14-16,0-53 15,1 80-15,-1-41 16,0 41-16,0-14 0,27-66 16,-27 80-16,27-67 15,-27 54-15,14 12 16,12-52-16,1 39 16,-14 14-16,27-27 15,-26 26-15,-1 14 0,14-13 16,-14 12-16,1 1 15,39-13-15,-39 13 16</inkml:trace>
  <inkml:trace contextRef="#ctx0" brushRef="#br1" timeOffset="14761.97">3744 7911 0,'40'-79'16,"-40"65"-16,0 1 0,0 0 16,-14 26-1,1 14 1,-13-14-16,12 13 0,-12 14 0,-40 79 16,39-66-16,-26 40 15,27-40-15,-1-1 0,-39 81 16,40-94-16,-1 28 15,14-41-15,0 0 16,0 1-16,13-14 16,26-39-16,-13 12 15,1-25-15,12-1 0,27-52 16,-13 39-16,39-66 16,-39 52-16,-1-12 0,67-53 15,-66 66-15,13-1 0,66-105 16,-26 53-1,-40 66 1,-53 67-16,0 12 16,-53 80-16,26-66 15,1 13-15,-54 66 16,41-53-16,-1 0 0,-119 212 16,106-186-16,-26 41 15,52-67-15,-12-13 0,-14 39 16,40-52-16,-27 39 15,53-65-15,53-67 16,-39 26 0,92-118-16,66-93 15,40-14 1,-27 41 0,-39 39-1,-27 26 1,-92 120-16,13-27 15,-27 26-15,-12 27 0,-14 27 16,-14-1-16,-65 106 16,39-65-16,-171 237 15,131-172-15,-92 120 16,80-120-16,12 0 0,-78 119 16,105-158-16,0-14 0,-66 80 15,92-106-15,-26 13 16,40-39-16,0-14 15,26-13-15,0-13 16,67-106-16,-27 66 16,0-13-16,224-305 15,14 14 1,0 39-16,-185 226 0,40-54 16,-93 93-16,0 1 15,0-1-15,92-53 16,-118 66-16,25 14 15,-25 26-15,-14 13 0,-66 93 16,14-53-16,-41 66 16,1 0-16,-14 13 0,-158 238 15,171-251-15,-118 173 16,119-160 0,-27 13-1,79-105-15,-12 13 16,65-53-16,40-66 15,-26 13-15,158-159 16,-92 106-16,0 1 16,92-94-16,-92 93 15,-13 14-15,52-41 16,-78 94-16,-14-14 0,52-40 16,-52 54-16,-13-1 0,53-13 15,-80 53-15,-13 40 16,-13-1-16,-54 54 15,28-40-15,-186 251 16,145-185-16,-184 252 16,92-133-1,119-146-15,-79 93 16,105-132-16,-12 0 0,-1 27 16,13-54-16,27-13 0,0 1 15,14-28-15,12 1 0,1-13 16,65-67-16,-39 40 15,40-53-15,118-105 0,-105 105 16,0 13-16,92-105 16,-131 158-16,78-92 15,-105 105-15,26-12 16,-40 25-16,-12 14 0,-28 67 16,1-41-16,-93 146 15,53-106-15,-198 278 16,66-119-1,145-159-15,-52 53 16,52-66-16,0-13 0,-39 66 16,66-93-16,13 0 15,26-26-15,-13 0 0,120-106 16,-81 66 0,226-199-16,-13 41 15,-80 65 1,-39 40-1,-41 67 1,-65 65-16,-66 80 16,-67 39-1,53-78-15,-52 65 16,52-53-16,-13-13 0,0 1 16,-66 118-16,80-146 15,-28 54 1,67-80-16,27 0 15,-1-39-15,1 13 0,118-106 16,-92 66-16,185-132 16,-145 118-16,105-78 15,-145 119-15,80-41 16,-107 54-16,27 40 16,-66 12-1,-67 107 1,-52 39-16,-133 106 15,107-119 1,39-40 0,39-66-1,67-92 1,66-93-16,66-53 16,13 0-1,-52 53-15,92-93 16,-119 159-16,-14 0 0,67-66 15,-79 93 1,-1-14-16,-66 67 16,14-1-16,-67 54 15,40-28-15,-13 1 0,-40 40 16,-171 185 0,197-212-16,14-13 0,-106 92 15,119-105-15,-79 53 16,105-80-16,-26-40 15,80-92 1,-14 53-16,67-66 16,-14 0-16,13 13 0,0-1 15,133-223-15,-146 263 16,27-39-16,-40 53 16,-14 13-16,67-79 15,-79 105-15,-14-12 16,-26 39-16,-53 26 15,26 14-15,-13-1 0,-106 107 16,53-40-16,-13 0 0,-198 185 16,211-199-16,-106 107 15,159-146 1,-119 105-16,133-118 0,-67 53 16,79-80-1,1 0-15,26-39 0,13-14 16,67-106-1,-41 80-15,146-172 16,-92 119-16,211-238 16,-211 238-16,13 13 0,132-145 15,-185 198-15,53-53 16,-67 66-16,1 1 0,26-28 16,-53 54-16,1 0 0,-41 26 15,-65 67 1,39-28-16,-252 213 15,186-146-15,0-13 0,-119 145 16,106-132-16,13 0 16,-212 212-16,252-251 15,-27 25-15,53-65 16,13 0-16,1-1 0,-54 14 16,80-53-16,13-26 15,79-120 1,-39 80-16,211-304 15,-158 251-15,211-265 16,-198 252-16,106-93 16,-120 119-16,-12 27 0,25-40 15,-65 66-15,0 13 0,26-39 16,-40 52-16,-12 14 0,-1 0 16,-40 13-16,1 13 0,-106 80 15,65-54-15,-118 107 16,66-40-16,0-14 0,-145 133 15,211-172 1,-119 79 0,132-92-16,0-14 0,-13 27 15,27-53-15,13-13 0,39-53 16,1 26-16,12-13 0,133-185 16,-79 119-1,171-172-15,-78 80 16,-94 105-1,-52 66-15,53-66 16,-80 80-16,-13 12 16,-13 1-16,-1 13 0,-25 27 15,-80 52-15,66-52 16,-66 65-16,52-52 0,1 13 16,13 0-16,-66 39 15,53-65-15,26 12 0,-52 28 16,65-41-16,1-13 0,-1-13 15,27-13-15,80-93 16,-40 53-16,158-158 16,-119 131-16,107-92 15,-120 119-15,66-79 16,-106 106-16,1-1 16</inkml:trace>
  <inkml:trace contextRef="#ctx0" brushRef="#br1" timeOffset="16170.75">1098 7355 0,'-13'0'16,"26"0"-1,27 27 1,-27-1-16,13-12 0,27 25 15,-26-26-15,-1 14 0,27 13 16,-26-14-16,-1 1 0,53 39 16,-65-53-16,25 27 15,-12-27-15,-14 0 16,14 14-16,-27-1 16,26 14-16,-26-27 15,13-13 1,-13 13-16</inkml:trace>
  <inkml:trace contextRef="#ctx0" brushRef="#br1" timeOffset="16525.8">1349 7805 0,'14'13'16,"-14"1"-16,13-14 0,13 13 16,27 13-1,-40-26-15,27 14 16,-13-1-16,-1-13 0,27 13 16,-13-13-1,-27 0-15,0 0 16,0 0-1,-26-26 1,13 12-16,-26-39 16,26 40-16,-27-13 15,27 13-15,-13-14 16,0 14-16,13 0 0</inkml:trace>
  <inkml:trace contextRef="#ctx0" brushRef="#br1" timeOffset="96947.21">17343 4339 0,'-26'-40'0,"13"27"15,0-13-15,-1 13 16,14 26-1,0 13 1,0 1-16,14 65 16,-14-52-16,0 0 0,0 13 0,26 66 15,-26-80-15,13 41 16,14 39 0,-27-93-16,13 27 15,-13-26-15,0-14 0,0 0 16,-13-26-1,-14-53-15,1 26 16</inkml:trace>
  <inkml:trace contextRef="#ctx0" brushRef="#br1" timeOffset="97209.33">17211 4445 0,'0'0'16,"0"-79"-16,13 26 0,1 39 0,-14-12 15,26 0-15,-13 12 16,27 1-16,-27 13 0,14 13 15,-1 14-15,1-14 0,-14 0 16,26 53 0,-39-39-16,14 13 15,-14-14-15,0-13 0,-27 80 16,14-67-16,-13 14 16,12-27-16,-25 14 15,25-14-15,1-13 0,0 0 16,0 0-16,0-13 0,13-1 15,13-12-15,0 0 16,0 12-16,0 1 0</inkml:trace>
  <inkml:trace contextRef="#ctx0" brushRef="#br1" timeOffset="98163.58">17727 4260 0,'0'0'0,"0"-27"0,0 1 16,-13-1 0,0 27-16,-1 14 15,14-1-15,-13 79 16,0-12-1,13-27-15,0 39 16,0-52-16,13 66 0,-13-53 0,27 92 16,12-12-1,14-41 1,-26-39-16,-1-40 16,14 1-16,-14-28 0,-12 1 15,-1-27-15,-13 27 16</inkml:trace>
  <inkml:trace contextRef="#ctx0" brushRef="#br1" timeOffset="98550.82">18031 4458 0,'0'0'16,"0"-66"-16,0 53 16,-13 53-1,0 26-15,0-27 0,-1 28 16,14-41-16,0 0 15,-13 41-15,13-41 16,0 0-16,0 27 0,0-39 16,0-1-16,0 0 0,13 0 15,-13-39 1,0-1-16,14-12 16,-14-1-16,0 14 0,0-93 15,0 79-15,13-26 16,-13 39-16,13 14 0,0-27 15,-13 27-15,14 13 0,12 66 32,-26-39-32,13-1 0,-13 40 15,14-39-15,-14 12 0,26 41 16,-26-54-16,13 27 16,-13-26-16,0-14 0,0 13 15,-13-26 1</inkml:trace>
  <inkml:trace contextRef="#ctx0" brushRef="#br1" timeOffset="98690.68">18018 4710 0,'13'-27'16,"-13"14"-16,40-14 16,-13 14-16,25-13 15,-38 13-15,52-14 16,-53 14-16,40-27 15,-27 27-15</inkml:trace>
  <inkml:trace contextRef="#ctx0" brushRef="#br1" timeOffset="98961.51">18402 4035 0,'0'0'16,"-27"-27"-16,27 41 15,14 39 1,-1 0-16,0-27 0,13 14 16,-12-1-16,12 54 15,-13-53-15,27 92 16,-40-79-16,13 79 16,-13-66-16,0-26 15,-39 105-15,25-105 0,1 0 16,0-14-16,-14 1 15,14-27-15,13 13 0,-13-26 16,13 0-16,0-1 16</inkml:trace>
  <inkml:trace contextRef="#ctx0" brushRef="#br1" timeOffset="103459.09">19685 4352 0,'0'-26'0,"-13"13"0,13-14 16,0 14 0,13-13-1,-13 12 1,0 1-16,13 26 31,-13 1-31,13-1 0,-13 26 16,14-12-16,-14-1 0,13 1 15,0 39-15,-13-26 0,27 66 16,-14-80 0,0 67-16,0-54 15,-13-12-15,14 26 16,-14-27-16,0-13 0,13 40 15,-13-40-15,0 1 16,-13-14-16,13-14 0</inkml:trace>
  <inkml:trace contextRef="#ctx0" brushRef="#br1" timeOffset="103757.31">19685 4326 0,'13'-79'16,"0"65"-16,1 1 0,12 0 16,-13 13-16,1 0 0,52 26 15,0 14 1,-40 13 0,1-40-16,-1 67 15,-26-54-15,0 27 16,-13-13-16,-13 26 15,12-53-15,-25 40 16,25-40-16,-25 14 16,26-27-16,-1-14 15,28 1 1,-1-13 0</inkml:trace>
  <inkml:trace contextRef="#ctx0" brushRef="#br1" timeOffset="104908.21">20254 4180 0,'-27'-105'16,"27"91"-16,-13 1 15,-13 66 1,12 53-1,1 0-15,13-40 16,13 106-16,-13-119 0,14 0 16,12 39-16,1-52 15,-14 0-15,27 26 16,-14-40-16,27 40 16,-27-66-16,-12 14 0,12-14 15,1 0-15,-1-14 0</inkml:trace>
  <inkml:trace contextRef="#ctx0" brushRef="#br1" timeOffset="105262.16">20505 4577 0,'-13'-13'15,"0"13"-15,26-13 16,27-27-1,-27 40-15,27-26 16,-14 12-16,27-12 16,-27 26-16,1-13 15,-14 13-15,0 0 16,1 39 0,-14-25-16,0 52 15,0 0 1,0-13-1,13-27-15,-13 27 0,13-26 16,-13-14-16,13 27 16,-13-27-16,13 0 15,-13-26 1,14-27 0</inkml:trace>
  <inkml:trace contextRef="#ctx0" brushRef="#br1" timeOffset="105820.33">21061 4247 0,'0'-53'0,"-13"66"32,-1 53-17,-12 27 1,-1 12-1,14-65-15,0 26 16,13-39-16,-13-1 0,13 27 16,0-26-16,0-14 15,13-26 1,-13-27-16,0 27 16,0-67-16,0 54 15,0-80-15,0 66 16,13-66-1,-13 93-15,13-13 16,1 39-16,-1 0 16,13 53-16,-12-26 0,-1-13 15,13 39-15,-12-27 16,-1-12-16,13 39 16,-13-40-16,14 54 15,-14-67-15,14 27 16,-27-27-16,13-13 15,-26 0-15,-1-27 16</inkml:trace>
  <inkml:trace contextRef="#ctx0" brushRef="#br1" timeOffset="105979.54">20955 4538 0,'-40'-14'15,"40"1"-15,40 0 16,-14 13-16,54-27 15,-54 27 1,67-26-16,-1-14 16,-39 14-1</inkml:trace>
  <inkml:trace contextRef="#ctx0" brushRef="#br1" timeOffset="106227.88">21431 4035 0,'-53'-40'16,"40"40"-16,0-13 0,13 26 16,0 14-16,53 39 15,13 40 1,0 26 0,-26 13-1,-27-92-15,13 93 16,-26-120-16,0 1 0,-39 132 15,26-133-15,-27 40 16,27-53-16,-14 14 0,-26-1 16,27-26-16,-1 0 15</inkml:trace>
  <inkml:trace contextRef="#ctx0" brushRef="#br1" timeOffset="107236.23">18878 4683 0,'-13'0'0,"39"13"15,40-26 1,-26 0-1,-13 13-15,-1-13 0,-13 13 0,40-27 16,-40 27-16,27-39 16,-27 25-16,14-12 15,-27 13-15</inkml:trace>
  <inkml:trace contextRef="#ctx0" brushRef="#br1" timeOffset="107417.32">19129 4458 0,'0'0'0,"-26"13"0,-14 27 16,27-27-16,0 54 16,13-41-16,0 14 15,0-27-15,0 13 0,13 14 16,0 0-16,0-27 16,1-13-16,25 26 0,-25-26 15,52-13-15,-40 0 16</inkml:trace>
  <inkml:trace contextRef="#ctx0" brushRef="#br1" timeOffset="108068">22463 4313 0,'-26'0'16,"12"0"-16,14 13 15,-13-13-15,26 0 32,14 13-17,-14-13-15,0 0 16,1 0-16,-1 0 0,40 0 16,-40 0-16,13 0 15,-12 0-15,-1 0 16</inkml:trace>
  <inkml:trace contextRef="#ctx0" brushRef="#br1" timeOffset="108238.14">22437 4419 0,'26'-14'0,"-52"28"0,-1-1 0,1 0 0,-1 0 16,14-13-16,26 13 15,14-26 1,-14 13-16,13-13 0,41 0 15,-41 0 1,40-14-16,0 1 16,-26 12-1,-27 1-15,0 13 16</inkml:trace>
  <inkml:trace contextRef="#ctx0" brushRef="#br1" timeOffset="108813.02">23244 4088 0,'0'0'0,"0"-27"0,0 1 16,0 39-1,0 14 1,13 26-16,0 26 16,-13-26-16,13-14 0,14 133 15,-27-119-15,26 93 16,-13-106-16,14 79 16,-27-80-16,13 14 15,-13-40-15,13 40 16,-13-66-1</inkml:trace>
  <inkml:trace contextRef="#ctx0" brushRef="#br1" timeOffset="115424.83">18957 4723 0,'-13'0'0,"0"0"0,0 13 15,26-13 16,40-13-31,0 0 16,-27-1-16,14 1 16,-14 13-16,-12 0 15,12-13-15,1 0 16,-14 13-16,0 0 0,0-14 16,0 14-16,-26-13 31</inkml:trace>
  <inkml:trace contextRef="#ctx0" brushRef="#br1" timeOffset="115638.77">19090 4524 0,'0'0'0,"-14"0"15,14 14 1,0 25-1,14 14-15,-14-13 16,0-14-16,0 14 16,13-14-16,-13 1 0,0 13 15,13-14-15,-13 1 16,0-1-16,0 0 0</inkml:trace>
  <inkml:trace contextRef="#ctx0" brushRef="#br1" timeOffset="125379.16">16920 5927 0,'-40'-27'15,"27"27"-15,0 0 32,13 13-32,0 14 15,0-14-15,0 0 0,13 53 16,-13-39-16,0 13 16,0-14-16,0-13 0,0 14 15,0-14-15,0 0 16,0 0-16,0-39 31,0 0-15,0 12-16,0-12 0,13-67 15,-13 67-15,14-27 16,-1 40-16,-13-1 0,40-12 16,-14 26-1,0 26 1,-26-12-16,14 25 15,-1-25-15,-13 25 16,13-26 0,-13-26-1,0-13 1,0 13-16,0-14 16,0 1-16,13-1 15,1 27-15,-1 0 16,-13 13-16,13 1 0,0 12 15,-13-13-15,14 14 0,-1-1 16,-13 1-16,13-14 16,0 0-16,0 0 15,1-13-15,12 0 16,-13-13-16</inkml:trace>
  <inkml:trace contextRef="#ctx0" brushRef="#br1" timeOffset="125673.38">17304 5874 0,'-40'39'0,"14"14"16,12-13 0,14-27-16,14 0 15,-14 1-15,26-28 16,-13 14-16,1-13 15,12-13-15,-13 13 16,-13-1-16,13 14 16,1 27-1,-14-14 1,13 0-16,0 14 16,0-27-16,1 13 15,-1-26 1,13-14-16</inkml:trace>
  <inkml:trace contextRef="#ctx0" brushRef="#br1" timeOffset="125848.92">17595 5794 0,'13'27'0,"-13"-1"15,0-12-15,-13 52 16,13-53-16,-13 13 0,13 40 15,0-52-15,0 12 16,-14-26-16,14 13 0</inkml:trace>
  <inkml:trace contextRef="#ctx0" brushRef="#br1" timeOffset="126009.42">17489 5900 0,'0'0'15,"13"27"-15,-13-14 16,13 0-16,1-13 0,12 40 16,-13-40-16,14 26 15,-14-26-15,27 13 16,-27 1-16,0-14 16</inkml:trace>
  <inkml:trace contextRef="#ctx0" brushRef="#br1" timeOffset="126659.15">18111 5808 0,'13'13'16,"40"0"-16,13-13 15,-13 0 1,-40 0-16,53-13 16,-52 0-16,-1 13 0,13-27 15,-13 27-15</inkml:trace>
  <inkml:trace contextRef="#ctx0" brushRef="#br1" timeOffset="126835.68">18296 5741 0,'-27'53'0,"14"-39"0,13 12 16,-13 14-16,13-27 15,13 53 1,14-13-16,-1-13 15,14-27 1,-27 0 0</inkml:trace>
  <inkml:trace contextRef="#ctx0" brushRef="#br1" timeOffset="127411.11">18971 5980 0,'0'13'16,"0"0"-16,13 0 15,-13 0 1,0 1-16,-13-14 47,13-14-32,-14-25 1,14 26-16,-13-40 0,13 39 16,0-12-16,0-14 15,0 1-15,27-1 16,-27 27-16,13 13 0,0 0 15,14 39 1,-14-12 0,0-27-16,13 40 15,-12-27 1,-1 0-16,0 0 16,0-13 15</inkml:trace>
  <inkml:trace contextRef="#ctx0" brushRef="#br1" timeOffset="127609.33">19143 5874 0,'0'13'16,"0"-26"-16,13 52 16,0-25-16,0 12 15,1-26-15,12 27 16,-13-27-16,14 0 16,12-14-1,-25 1 1,-1 0-16,-40-14 15,1 1 1,-1 0 0,1-1-1,26 14-15,-13 13 0</inkml:trace>
  <inkml:trace contextRef="#ctx0" brushRef="#br1" timeOffset="127944.02">19434 5636 0,'0'-14'16,"0"28"-1,0-1-15,13 53 16,0 0 0,-13-39-16,13 12 15,-13-12-15,14-14 0,-14 27 16,0-14-1,0-13-15,-14 1 0</inkml:trace>
  <inkml:trace contextRef="#ctx0" brushRef="#br1" timeOffset="128137.56">19275 5861 0,'0'0'0,"0"-14"0,13 1 15,14 0-15,26-14 16,-27 27-16,0-13 16,67-13-16,-67 12 15,27 1-15,-26 13 16,39-13-16,-40 0 16,-12 13-16</inkml:trace>
  <inkml:trace contextRef="#ctx0" brushRef="#br1" timeOffset="128742.02">20002 5913 0,'0'14'16,"0"-1"0,0 0-16,0 0 15,14 27 1,-14-27-16,0-26 47,-14-40-32,14 40-15,-13-27 16,13 27-16,0-40 16,13 40-1,-13 26-15,14 0 16,12 27-1,-26-27-15,13 0 16,1 1-16,-1-1 16,0 0-16,0-26 31,1-40-31,-1 13 16,0 14-16,0 13 15,0-1-15,-13 1 16,14 13-16,-1 13 0,0 1 15,0-1-15,-13 0 16,14 0-16,-14 1 0,26 25 16,-13-26-1,14 1 1</inkml:trace>
  <inkml:trace contextRef="#ctx0" brushRef="#br1" timeOffset="129033.64">20426 5741 0,'-40'27'16,"80"-54"-16,-106 54 0,52-14 0,-12 40 15,13-40-15,0 14 16,13-14-16,0 0 16,0 0-16,13 1 0,0-14 15,27-14 1,-27 14-16,27-26 15,-27 26-15,13-26 16,-12 26 0,-1 13 15,0 0-31,0 0 16,0-13-16,1 0 15,-1 0-15</inkml:trace>
  <inkml:trace contextRef="#ctx0" brushRef="#br1" timeOffset="129188.14">20717 5741 0,'-13'40'16,"13"-27"-16,-14 27 16,1-13-16,0-1 15,0 0-15,13-12 0,-27 39 16,27-40-16,0 0 15</inkml:trace>
  <inkml:trace contextRef="#ctx0" brushRef="#br1" timeOffset="129338.74">20571 5874 0,'0'0'0,"14"0"16,12 13-1,-13 0-15,1-13 0,52 27 16,-53-27-16,27 0 15,-27 0-15,0 0 16,0 0-16,0 0 16,1 0-16</inkml:trace>
  <inkml:trace contextRef="#ctx0" brushRef="#br1" timeOffset="129746.43">21325 5543 0,'-39'0'15,"39"13"-15,-14-13 16,28 0-16,-14 13 0,26 1 15,-13-14-15,14 0 16,-14 0-16,0 0 0,14 0 16,-14 0-16,0 0 0,0 0 15</inkml:trace>
  <inkml:trace contextRef="#ctx0" brushRef="#br1" timeOffset="129896.03">21378 5649 0,'14'-13'0,"-28"26"0,1 0 0,0 0 15,13 1 1,13-14 0,14 0-16,-14 0 15,13-14-15,40 1 16,-39 0-16,39 0 16,-53-1-16,14 1 15</inkml:trace>
  <inkml:trace contextRef="#ctx0" brushRef="#br1" timeOffset="130565.31">22185 5358 0,'-26'0'16,"13"0"-16,-1 0 0,-39 26 15,27-26-15,0 40 16,12-40-16,1 26 15,13-12 1,13 12 0,1-26-16,12 13 0,-13-13 15,14 0-15,-1 14 0,1-14 16,-14 0-16,13 13 16,-12-13-16,-14 13 0,-14 13 15,1 1-15,-27-1 16,-26 41-1,0 12 1,0-13-16,40 13 16,26-26-1,52 13 1,1-13 0,13-39-1,1 12-15,-28-26 16,14-26-1,-40 26-15</inkml:trace>
  <inkml:trace contextRef="#ctx0" brushRef="#br1" timeOffset="131600.96">22397 5887 0,'0'-13'47,"26"-14"-47,14 14 16,-27 0 0,1-14-1,-1 27-15,-13-13 16,-13 13-1,-14 13 1,14 1-16,0 25 16,-1-25-16,14-1 0,0 0 0,-13 27 15,13-27-15,27 27 16,-14-27-16,13 0 16,-12 0-1,-1-13-15,0-13 16,0-13-1,-13 12-15,0-12 16,0 13-16,0-1 0,0-12 16,0 0-16,13 12 15,1-12-15,-14 13 16,13 13-16,0-14 16,14 28-16,-1 12 15,-13-13-15,1 1 16,-14-1-16,13-13 15,0 0 1,27-13 0,-14-14-1</inkml:trace>
  <inkml:trace contextRef="#ctx0" brushRef="#br1" timeOffset="131771.11">22847 5569 0,'0'-13'16,"0"26"-1,-27 40-15,27-26 16,0 26 0,-13-27-16,13 1 0,0-1 0,0 27 15,0-40-15,0 27 16,0-27-16,0 0 0,0 14 16</inkml:trace>
  <inkml:trace contextRef="#ctx0" brushRef="#br1" timeOffset="131968.57">22781 5755 0,'26'-27'16,"-52"54"-16,65-54 0,-25 27 0,25 40 16,-26-27-16,1 14 15,-1-14-15,0 40 16,0-40-16,-13 0 15,14 0-15,-14 14 16</inkml:trace>
  <inkml:trace contextRef="#ctx0" brushRef="#br1" timeOffset="132420.91">22992 5940 0,'0'13'0,"-13"-13"15,26-13-15,-13 0 16,14-40 0,-1-13-1,0 26-15,13 0 16,-12 27-1,12 13 1,-13-13 0,1 13-1,-1 0 1,-13 13 0,-13 0 15,-27 14-16,13 26 1,1 0-16,13-1 16,13-25-1,13 13 1,0-27-16,0-13 16,14 0-16,-1-13 15,1-1-15,-14 14 0,0-13 16,1 0-16</inkml:trace>
  <inkml:trace contextRef="#ctx0" brushRef="#br1" timeOffset="132751.15">23270 5847 0,'0'0'0,"13"-13"16,27 13-1,-27-13-15,27-14 16,-27 27-16,0-26 16,1 13-16,-14-1 15,0 1-15,-27 0 16,14 13-16,-14 0 0,-25 40 16,25-14-1,27-13-15,-26 40 16,12-39-16,14 12 0,0-13 15,14 14-15,-14-14 16,39 13-16,-12-26 16,12 0-1,14-13 1,-53 0-16</inkml:trace>
  <inkml:trace contextRef="#ctx0" brushRef="#br1" timeOffset="133360.29">22675 6390 0,'-13'-27'16,"-1"27"-16,14 13 15,-13 40 1,13-26-16,0 13 15,0-14-15,-13 27 16,13-27-16,0 1 0,0 26 16,0-40-16,0 0 0,0 14 15,0-14-15,0-26 16,-13-14 0,13 1-16,0 13 0,0-67 15,0 40-15,0 1 16,0-14-16,13 40 15,13-54-15,1 28 16,-14 39-16,40-13 16,-40 13-1,14 39 1,-27-12-16,-27 26 16,1-27-1,26-13-15,-53 14 16,40-14-16,-1-13 15,1 0-15,13-13 32,13 0-32,1-1 15,12 1-15</inkml:trace>
  <inkml:trace contextRef="#ctx0" brushRef="#br1" timeOffset="133625.7">22794 6416 0,'0'27'15,"0"-14"-15,0 0 0,13 27 16,0-14 0,14-13-1,-1 1 1,-13-14-16,27-14 16,-13-12-16,-27-14 15,0 27 1,-27-40-1,14 40-15,-14 0 16,14-1-16,0 14 16,0 0-16,0 0 15,-1 14-15</inkml:trace>
  <inkml:trace contextRef="#ctx0" brushRef="#br1" timeOffset="134137.54">23032 6496 0,'0'-27'0,"0"14"16,0 0-1,0 26 1,0 0-16,13 0 0,-13 40 16,0-40-16,13 14 0,-13 52 15,14-52-15,-14 52 16,0-66 0,0 27-16,0-27 15,0 0-15,0-26 16,-14-26-1,14 25-15,-26-65 16,26 53-16,0-67 16,0 66-16,13-78 15,0 78-15,27-26 16,-13 27 0,-1 13-16,14 13 15,-27 0-15,13 13 0,-12 13 16,-14-13-16,0 1 0,-14 25 15,14-25-15,-13 12 16,0-13-16,0 1 16,0-14-16,13 13 0,-14-13 15,14-13 1,14-1-16,-14 1 16</inkml:trace>
  <inkml:trace contextRef="#ctx0" brushRef="#br1" timeOffset="134295.79">23230 6443 0,'14'39'16,"-1"-25"-16,0 12 16,0-13-16,14 0 15,-14-13-15,13 0 16,1-13-16,-1 0 16,-12 0-16,-14 0 0,26-40 15,-26 39-15,13-39 16</inkml:trace>
  <inkml:trace contextRef="#ctx0" brushRef="#br1" timeOffset="134466.32">23455 6138 0,'0'-26'15,"-13"13"-15,13 26 16,0 13 0,0-12-16,13 78 15,1-65-15,-14 12 16,13-12-16,-13-14 0,13 40 15,0-40-15,14 27 16,-14-40-16,13 0 16</inkml:trace>
  <inkml:trace contextRef="#ctx0" brushRef="#br1" timeOffset="134657.81">23654 6324 0,'-27'-27'16,"14"27"-16,0 0 0,-27 27 15,27-14-15,0 13 16,13-13-16,0 1 0,13 25 16,0-25-16,0-1 15,1 0-15,-1-13 16,13 13 0,-12-13-16,12-13 0,-13 0 15,0 0-15,1-1 0</inkml:trace>
  <inkml:trace contextRef="#ctx0" brushRef="#br1" timeOffset="134843.01">23746 6284 0,'14'-66'16,"-28"145"-16,14-92 0,27-53 0,-27 52 0,0 28 15,13 12 1,0 40 0,-13-52-16,0 25 15,13-12-15,-13-14 0,0 27 16,0-27-16,0 0 15,0-13 1,-13 0 0</inkml:trace>
  <inkml:trace contextRef="#ctx0" brushRef="#br1" timeOffset="135140.66">23693 6416 0,'27'-26'0,"-27"12"15,13 1-15,14 0 0,-14 13 16,0-13-16,0 13 0,27 0 16,-14 0-1,27 13 1,-39 27-16,-1-14 16,-13 1-1,0-1 1,0-13 15,0-26-15,-13 0-1,13-27-15,0 27 16,0-14-16,0 14 16,13 0-16</inkml:trace>
  <inkml:trace contextRef="#ctx0" brushRef="#br1" timeOffset="135388.94">23984 6390 0,'14'39'16,"-14"-25"-16,0 12 15,0-13-15,0 1 16,13-14-16,-13 13 0,26 0 16,-12-13-16,-1 0 15,0 0-15,14 0 16,-14-13-16,0 13 0,0-27 15,-13 14 1,-13-27 0,0 27-1,13 0 1</inkml:trace>
  <inkml:trace contextRef="#ctx0" brushRef="#br1" timeOffset="135638.27">24183 6456 0,'-40'-40'0,"80"80"0,-27-27 0,0-13 16,-13-13 15,14-27-15,-1 14-16,0-27 16,-13 40-1,13-1-15,-13 1 0,14 13 16,-1 13-1,0 14-15,0-14 16,-13 0-16,13 14 16,-13-14-16,14 0 0,-1 14 15,-13-14-15,26-13 16,-12-13-16,-1-1 16</inkml:trace>
  <inkml:trace contextRef="#ctx0" brushRef="#br1" timeOffset="136268.44">24355 5503 0,'0'0'0,"13"-66"0,0 53 15,-13 0-15,14 0 0,52-1 16,-53 14-16,40 0 15,-40 14-15,14-1 0,-1 0 16,-13 0-16,-13 0 0,13 1 16,-26 12-16,0-13 15,0 1-15,-14-1 16,1 13-16,-1-13 0,14 1 16,-13-1-16,13-13 15,-1 13-15,1 0 16,0-13-16,13 14 0,0-1 15,26 13 1,-12-26-16,12 14 16,-13-14-16,0 0 0,1 0 15,-1 13-15,-13 0 32,-27 13-17,14-26-15,0 27 16,0-14-16,13 0 15,0 1-15,13 25 16,0 1 0,14 13-1,12 26-15,1 1 16,-27 12 0,-13-26-1,-13 27 1,0-40-1,0-40-15,-1 40 16,1-40-16,13 1 0,-13 12 16,26-26-1,0-13 1,1 0-16,38-14 16,-25 1-16</inkml:trace>
  <inkml:trace contextRef="#ctx0" brushRef="#br1" timeOffset="140934.87">17476 5781 0,'0'0'0,"-40"-79"0,-13 26 16,13 26-16,1 14 0,-107-27 16,93 40-16,-66 14 15,53-1-15,13 13 0,-145 93 16,145-66-16,-106 146 15,119-120-15,1-13 0,-1 80 16,40-80-16,40 119 16,66-39-1,92-80 1,40-66 0,27-66-1,-133 0-15,146-80 0,-212 106 16,0-26-16,80-106 15,-120 106-15,14-66 16,-40 66-16,-13 0 0,-40-40 16,13 53-16,-119-66 15,93 92-15,-80-12 16,80 25-16,-79 14 16,65 0-16,54 0 0,-67 14 0,40-14 15,-66 39-15,106-12 16,-13-1-1,39 1-15</inkml:trace>
  <inkml:trace contextRef="#ctx0" brushRef="#br1" timeOffset="142875.79">18336 6972 0,'13'-40'16,"-53"27"-1,-13 0 1,14 13 0,12 0-16,-26 13 15,27 0-15,13-13 0,-1 0 0,-25 13 16,52 1-1,27-1 1,-27 0-16,13-13 0,14 13 16,-27 0-16,27 27 15,-27-27-15,0 14 16,0-1-16,-13-12 16,-26 52-1,26-53-15,-13 0 0,-14 27 16,14-27-16,0 13 15,0-12-15,13-1 16,13-13 0,0 13-1,-13 27 1,0-27-16,-13 80 16,0-54-1,13-12-15,0-1 0,0 27 16,13 13-1,13-39 1,1-27 0,-14 0-16,40-27 15,-40 14-15,14-13 16,-1 12-16,-13 1 0</inkml:trace>
  <inkml:trace contextRef="#ctx0" brushRef="#br1" timeOffset="143620.88">18561 7422 0,'-14'0'0,"14"-14"16,14 14 0,12-26-1,0 26-15,14-27 16,-27 14-16,14-13 15,-14 26-15,-13-14 0,13 1 16,-26-13-16,-13 26 16,12 0-16,-12 13 15,-1 0-15,14 0 0,-26 40 16,39-26-16,-14 26 16,1-27-16,13-13 0,27 67 15,-1-54 1,-13-12-16,53-1 15,-52-13-15,52-13 16,-13-14 0,-53 14-16,13-14 15,-13 14-15,0 0 16,0 0-16,-13-1 16,-1 14-16,14-13 15,0 0-15,0 0 16,27-40-1,-14 53-15,0-27 16,1 14 0,-1 13-1,26 27 1,-25-1-16,12 14 16,-13-1-1,1 1 1,-14-27-1,0 1 1,13-28 0,-13 1-1,0-13 1,13 12-16,-13 1 0</inkml:trace>
  <inkml:trace contextRef="#ctx0" brushRef="#br1" timeOffset="143955">19037 7131 0,'-13'-14'0,"13"28"16,0-1-1,0 0-15,0 13 0,13 54 16,-13-54-16,0 1 0,13 26 16,-13-27-16,0-13 0,13 40 15,-13-40-15,13 1 0,-13 25 16,0-25-1,-13-14 1,0-14-16</inkml:trace>
  <inkml:trace contextRef="#ctx0" brushRef="#br1" timeOffset="144170.35">18984 7395 0,'13'-40'16,"14"27"-16,-14 0 0,13 0 15,1-1-15,-14 14 0,13 0 16,-12 0-16,25 14 15,-12-1-15,-14 0 0,0 14 16,-13-14-16,13 40 16,-13-40-1,14 0-15,-14 0 0,13-26 47</inkml:trace>
  <inkml:trace contextRef="#ctx0" brushRef="#br1" timeOffset="144570.94">19315 7474 0,'13'14'0,"-40"-41"0,41 40 0,12 1 0,-26-1 15,0-26 32,0-1-31,0-12-16,-13 0 0,13-14 15,-13 27-15,13-14 0,0 1 16,13-14 0,0 40-16,27-13 15,-27 13-15,13-13 16,-12 13-16,12 0 16,-26-14-16,13 14 15,1 0-15,-14-13 0,0 0 31,-27 26-15,14 0-16,-14 14 16,14-14-16,13 13 0,-13 14 15,13-27-15,0 40 16,13-26-16,14-1 16,-14-13-16,27 1 15,-27-14-15,13 0 16,1-14-16,12 1 15,-25 0 1</inkml:trace>
  <inkml:trace contextRef="#ctx0" brushRef="#br1" timeOffset="145551.82">18825 8123 0,'-26'-53'0,"52"106"0,-66-119 0,27 66 16,13-14-16,-13 54 15,13-27-15,0 27 16,0-27-16,0 53 0,26 27 16,-26-67-16,14 41 15,12-1 1,-13-40 0,1-79-1,-14 40-15,0-53 16,0 26-1,0-26-15,0 26 0,0 1 16,13-54-16,-13 67 16,13-1-16,0 1 0,14-1 15,-14 27-15,13 27 16,-26-14-16,0 40 16,0-27-16,-13 54 15,0-67 1,0 40-16,13-40 15,-14 0 1,14-26-16,14 0 0,-14 0 16,26-27-1,-13 27-15,1-14 16,-1 27-16,0 13 16,14 14-1,-14-1 1,0-12-16,0-1 15,0-13-15,1 0 0,12-13 16,-13 13-16,14-14 16,-27 1-16,13 0 0,-13-14 15,-13 1-15,0-14 16,-1 27-16,1 0 0,0-14 16,0 14-16,13 0 15,0 0 1,13-1-16,0 14 15</inkml:trace>
  <inkml:trace contextRef="#ctx0" brushRef="#br1" timeOffset="146018.43">19275 8043 0,'13'66'0,"0"-26"16,-13-13-16,0 26 16,0-27-16,0 0 0,14 27 15,-14 0-15,13-13 16,0-27-1,-13-39 1,0 13 0,-26-67-1,26 54-15,-14-80 16,14 79-16,0-12 16,14-1-16,12-13 15,-13 40-15,1 0 0,12-1 16,-13 28-1,0-1-15,-13 0 16,0 0-16,0 1 0,-13 25 0,-13 1 16,26-27-16,-13 0 15,13 1-15,13-28 32,13-12-17,-13 13-15,14 13 16,-14 0-16,0 0 15,14 0-15,-1 26 16,-13-26-16,14 0 16,-14 0-1,27-13-15,-14 0 16,-12-1-16,12-25 16,-13 26-16,0-14 0</inkml:trace>
  <inkml:trace contextRef="#ctx0" brushRef="#br1" timeOffset="146200.94">19711 7832 0,'-13'-66'0,"26"132"0,-26-146 16,13 67 0,0 26-16,0 27 15,0-27-15,13 80 16,1-27 0,-1-13-1,13-13-15,14-27 16,-13-13-1,-14-13-15,0 13 0,0-14 16,0 1-16</inkml:trace>
  <inkml:trace contextRef="#ctx0" brushRef="#br1" timeOffset="146407.35">19910 7990 0,'0'-26'0,"0"13"15,0 52-15,-13-91 16,-1 65-16,-25 13 16,39-13-16,-27 27 15,27-27-15,0 27 16,0-27-16,0 0 15,27 14-15,-14-27 16,0 0-16,14-13 16,-14 13-16,0-14 15,14-25-15,-14 39 16,0-27-16,0 14 0,0-13 16,1 12-16,-1-12 15</inkml:trace>
  <inkml:trace contextRef="#ctx0" brushRef="#br1" timeOffset="146602.96">20095 7699 0,'0'0'15,"0"-26"-15,0 13 0,0 26 16,0 13-16,0 1 16,0-14-16,0 14 0,13 65 15,-13-65-15,0 26 16,0 13-1,0-53 1,0 27-16,-13-40 0,0 13 16,0-13-16,-1-13 15</inkml:trace>
  <inkml:trace contextRef="#ctx0" brushRef="#br1" timeOffset="146818.56">20122 7871 0,'0'0'0,"26"-13"0,14 13 15,-27 0-15,13 27 16,-26-14 0,14 27-16,-14-14 15,0-13-15,0 27 16,0-27 0,0-13-1,13 0 1,-13-40-16,0 14 15,-13 0-15,13 12 16</inkml:trace>
  <inkml:trace contextRef="#ctx0" brushRef="#br1" timeOffset="147298.07">20241 7911 0,'13'13'15,"-13"1"1,0-1 15,13 0 0,0 0-31,14-13 16,-14 0 0,27-13-1,-27 13 1,-13-13-16,13 13 15,0 13 17,1-26-1,-1 0-15,0-1-16,-13 1 15,13-13-15,1-1 16,-14 14-16,39-27 15,-26 27-15,14 0 16,-14 13-16,0 0 0,40 13 16,-39 0-16,12 27 15,-13-27-15,0 27 16,-13-27-16,0 14 16,0-14-1,27-40 1</inkml:trace>
  <inkml:trace contextRef="#ctx0" brushRef="#br1" timeOffset="147862.94">20809 7289 0,'0'0'15,"-13"-66"-15,13 53 16,0 0-16,13-27 15,1 40-15,-1 0 16,0 0-16,0 40 16,-13-27-16,-13 53 15,0-53-15,0 0 16,-27 40 0,40-39-16,-26 12 15,12-13-15,1 1 0,13-1 16,0 0-16,27 0 15,-14-13-15,26 0 16,-12 13 0,-14 1-1,0-1 1,1-13-16,-14 13 16,13-13-1,-13 13 16,13-13-31,-13 14 16,13-14-16,1 13 0,-1 0 0,26 40 16,-25-27-16,12 14 15,-13-13-15,1 26 16,-1-27-16,-13 0 0,0-12 0,-13 78 16,-1-65-1,-12 26-15,13-27 0,-14 27 16,14-40-16,0 0 15,0 1-15,13-28 16,0-25 0,13-27-1,13 26 1</inkml:trace>
  <inkml:trace contextRef="#ctx0" brushRef="#br1" timeOffset="148167.79">21167 7501 0,'0'-13'15,"39"13"1,-12 0-16,12-14 16,-12 14-16,-1 0 15,41-13-15,-41 0 16,0 13-16,14-13 16,-27 0-16,1-1 0,25 1 15,-25 0-15,-1 0 0,13-1 16</inkml:trace>
  <inkml:trace contextRef="#ctx0" brushRef="#br1" timeOffset="149901.12">22238 7131 0,'13'-53'15,"1"26"-15,-14 14 16,0 0-16,-14-14 0,-12 1 16,-14 13-1,27 13-15,-40 13 16,40 0-16,-27 13 15,27-12-15,0 25 16,13-25 0,26 25-16,14-12 15,0-14 1,-14 13 0,-13-12-1,-13-1 1,-26 27-16,-1-14 15,-12 14 1,25-27 0,14 0-16,-13 0 15,13 1-15,0 12 16,0 27 0,0 13-1,0 0 1,13 40-1,1-53 1,-14-26-16,26 12 0,-13-26 16,14 1-1,13-14 1,12-27-16,-12-12 16,-13-1-1</inkml:trace>
  <inkml:trace contextRef="#ctx0" brushRef="#br1" timeOffset="150443.63">22437 7488 0,'0'13'15,"13"0"1,-13 0 0,0 1-1,0-1 1,0-26 15,-13-14-15,13 14-16,0 0 0,-14-40 15,14 26-15,0 1 0,0 13 16,14-14-16,-1 1 16,0 12-16,-13 1 0,27 13 15,-1 13 1,-13 14-16,-13-14 15,13 14-15,-13-14 0,14 0 16,-14 14-16,13-14 16,-13 0-1,0 0 1,26 0-16,-12-13 0,12 27 16,-13-27-1,14 13-15,-1-13 0,-13 0 16,14 0-16,-14 13 15,14-13-15,-14 0 16,13-13-16,-12 13 16,-14-13-1,-14-27-15,14 27 16,-26-13-16,13 12 16,13 1-16,-27-53 15,14 53-15,0-53 16,13 39-16,0 14 15,0-14-15,13-25 16</inkml:trace>
  <inkml:trace contextRef="#ctx0" brushRef="#br1" timeOffset="150641.71">22754 7091 0,'13'-13'16,"-13"-1"-1,-13 41-15,26-54 16,1 41-16,-14 39 16,0-40-1,13 40-15,0-27 0,0 27 16,-13-27-16,14 1 15,12 39-15,-13-13 16,0 0 0,1-40-1,-28 0 1,1-13 0,-13-26-16</inkml:trace>
  <inkml:trace contextRef="#ctx0" brushRef="#br1" timeOffset="150804.28">22767 7435 0,'-39'-27'0,"78"54"0,-92-67 15,53 27-15,-13 0 16,26-1-16,14 1 16,-14 0-16,14 13 0,12-13 15,-25-1-15,38 14 16,-25-13-16,-14 13 0,40 0 16,-26-13-16,-1 13 15,-13 13 1,0 0-16,-13 1 15</inkml:trace>
  <inkml:trace contextRef="#ctx0" brushRef="#br1" timeOffset="151440.44">22609 7990 0,'0'0'15,"0"-26"-15,0 13 16,0 26-1,0 27 1,13-1-16,-13-25 16,0 38-16,13-38 0,-13-1 15,0 0 1,0 0 0,0-26-16,0 0 15,0-14-15,0-12 16,0 26-16,0-14 15,0 14-15,13-27 16,-13 27-16,14 0 16,-1 13-16,0 13 15,-13 0-15,0 27 16,13-27-16,-13 0 16,0 1-1,13-14 1,1-27-1,-14 14-15,13 0 0,-13-27 16,13 27-16,0 13 0,-13-13 16,14-1-1,-1 14-15,0 14 32,0-1-32,1 0 0,-1 0 15,-13 0-15,13-13 0,13 0 16,-12 0-16,-1 0 0,0 0 15,27 0-15</inkml:trace>
  <inkml:trace contextRef="#ctx0" brushRef="#br1" timeOffset="151725.85">23045 7938 0,'-13'-14'15,"13"41"1,13-40-16,-39-1 0,-1 28 0,14-14 16,-13 26-1,12-13-15,1 0 0,13 1 0,-13 25 16,0-25-16,13-1 15,0 0-15,13 0 0,0-13 16,0 13-16,1-13 16,12 0-16,-13 0 15,27-13-15,-27 0 16,0 13 0,1 0 15,-1-13-16,0 0 1,0-27-16,1 40 16,-1-27-16,-13 14 15</inkml:trace>
  <inkml:trace contextRef="#ctx0" brushRef="#br1" timeOffset="151951.82">23323 7832 0,'0'0'15,"13"-14"-15,-13 28 16,-26 25 0,13-25-16,-1-1 15,-25 53-15,25-40 16,1 1-16,-13 26 16,13-27-1,-1-13-15,1 14 16,26-27-16,-13-13 15,0-1-15,14-12 16,-14 0-16</inkml:trace>
  <inkml:trace contextRef="#ctx0" brushRef="#br1" timeOffset="152087.44">23178 8057 0,'0'-53'0,"13"39"15,-13 1 1,13 13-16,0 13 16,14 1-1,-14-14-15,0 13 0,27 0 16,-27-13-16,13 0 15,-12 0-15,12-13 0,14 0 16,-27 13-16,27-27 16</inkml:trace>
  <inkml:trace contextRef="#ctx0" brushRef="#br1" timeOffset="152731.32">23574 7157 0,'0'0'16,"-26"-66"-16,26 39 0,0 14 0,0 0 15,26-27-15,-12 27 16,12-13-16,-13 12 0,14 14 16,-1-13-16,-13 13 15,1 13-15,-1 14 16,-26-1-16,-1 1 15,1-14-15,-26 27 16,25-27-16,1 0 16,-13 27-16,12-27 15,14 0 1,14 0 0,12 1-1,1-1-15,-14-13 16,0 0-1,-13 13 1,-13 0 0,0 1-1,-1-1-15,14 0 16,-13-13 0,26 40-1,14-14-15,12 27 16,-12 0-1,-1-13 1,-12-1-16,-1-25 0,13 52 16,-13-40-16,-13 1 0,0 26 15,0-40-15,0 27 0,-13-14 0,0 27 16,0-40-16,0 14 16,-14 12-16,14-12 0,-14-1 15,14-13-15,0 1 16,0-1-16,0 0 15,-1 0-15,14-26 16,14 0 0,-1 0-16,0-1 15,13 1-15</inkml:trace>
  <inkml:trace contextRef="#ctx0" brushRef="#br1" timeOffset="156500.29">16298 7329 0,'-53'-27'16,"40"27"-16,-53 0 16,26 27-16,14-14 0,-27 27 15,53-27-15,-26 14 16,12-14-16,14 0 15,0 13-15,14 1 16,-1-14-16,13 0 16,-13 1-16,1-1 15,-1-13-15,0 13 0,0 0 16,1 1-16,-14 12 16,0-13-1,0 0-15,0 1 31,0-1-15,0 0 15,0 0-15,13 14-16,-13 26 0,0-40 16,0 13-16,0-12 15,-13 25-15,13 1 16,-14-13-16,14 25 15,0-38-15,14 25 16,-14-25-16,26-1 16,-13-13-16,14-13 15,-14-1-15,27-12 16,-27 13-16,0 13 0</inkml:trace>
  <inkml:trace contextRef="#ctx0" brushRef="#br1" timeOffset="157016.21">16417 7845 0,'-39'0'0,"25"0"16,14-13 62,0-1-62,14-12-16,-14 13 0,0-53 15,13 52-15,-13-12 16,13 13-16,-13-1 16,13 14-1,-13 14-15,14 12 16,-1-13-16,-13 1 0,13 12 15,-13-13-15,0 14 16,13-40 15,14-27-15,-27 27-16,13-40 16,0 39-16,0-25 15,1 39-15,-1 0 31,0 39-15,0-25-16,1 25 16,-14-25-16,26 12 15,-13-13-15,1-13 16,-1 0-16,13-13 16,-13 13-16</inkml:trace>
  <inkml:trace contextRef="#ctx0" brushRef="#br1" timeOffset="157272.06">16775 7673 0,'0'-40'15,"0"27"1,-14 0-16,1 26 0,-13 13 16,12-12-1,-12 25-15,26-25 16,0-1-16,13 0 16,0-13-1,1 0-15,12-13 16,-13 13-16,1-13 15,-1 13-15,13 13 32,1 13-32,-14-12 15,13-1 1,-12-13-16,39-13 16,-40-1-16</inkml:trace>
  <inkml:trace contextRef="#ctx0" brushRef="#br1" timeOffset="157454.07">17079 7554 0,'-27'0'15,"14"13"-15,-13 27 16,12-14-16,-12 27 16,13-40-16,0 54 15,-1-28-15,14-26 16,0 14-16,14-27 0,-1 0 15,0-40 1</inkml:trace>
  <inkml:trace contextRef="#ctx0" brushRef="#br1" timeOffset="157609.44">16986 7699 0,'0'-26'0,"0"105"0,0-132 0,0 14 16,13 52-1,-13 0-15,27 14 16,-14-14-1,0 0-15,-13 0 0,14-13 16,-1 0 0,0 0-16,0-13 15,1 13-15</inkml:trace>
  <inkml:trace contextRef="#ctx0" brushRef="#br1" timeOffset="158253.44">17105 7276 0,'0'0'0,"-13"0"15,13-13-15,13 13 16,1 0-16,12 0 15,-13 0 1,53 26-16,-52-26 16,-1 27-16,-13-14 0,13 0 15,-13 14 1,-13-1-16,0 1 16,-1-14-16,1 0 15,13 0-15,13-13 47,-13 13-16,0 1 1,0-1-17,0 0 32,14-13-31,12 40-16,1 0 15,12 12 1,-12 15 0,-14-54-16,0 27 15,-13-14-15,13 0 0,-13-12 0,0 25 16,0-25-16,-13 65 15,13-66-15,-13 0 16,13 1 0,-13-28-16,13 1 15,-14-40 1,14 40-16,0 0 16</inkml:trace>
  <inkml:trace contextRef="#ctx0" brushRef="#br1" timeOffset="158428.54">17515 7488 0,'0'0'16,"27"-27"-16,-14 14 0,0 13 15,27-13 1,-27 13-16,14 0 16,-14 0-16,0 0 0,0 13 15,-13 0 16</inkml:trace>
  <inkml:trace contextRef="#ctx0" brushRef="#br1" timeOffset="158565.18">17648 7554 0,'-14'13'16,"14"0"-16,27-52 0,-40 52 0,-1 27 0,28-27 15,-1-26 1,27-1 0,-27 1-1,0 0-15,14-14 16,-27 14-16,13 0 0,13-27 15,-13 27-15,1-13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15:43.2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9128 9062 0,'-13'0'0,"-14"13"16,14 0 0,0-13 15,26 0 31,0 0-46,14 0-16,26 14 16,0-14-1,0 0 1,-14 0 0,14 0-16,13 0 15,-13 0 1,0 0-1,0 0 1,0 0 0,-13 0-16,-1 0 15,1 0 1,-13 0 0,-1 0-1,-13 0 1,0 0-16,1 0 15,-1 0 17,0 0-32,0 0 15,1 0 17,-28 0 14,1 0-14</inkml:trace>
  <inkml:trace contextRef="#ctx0" brushRef="#br0" timeOffset="1377.84">4538 9075 0,'-14'0'31,"14"13"32,0 1-47,14-14-16,-1 0 0,13 0 15,-12 0-15,25 0 16,-26 0-16,1 0 0,39 0 15,-27-14-15,0 14 16,-12 0 0,12 0-1,-13 0 1,1 0-16,-1 0 16,0 0-16,0 0 15,1 0 16,-1 0-15</inkml:trace>
  <inkml:trace contextRef="#ctx0" brushRef="#br0" timeOffset="5617.78">3373 5702 0,'-13'0'0,"26"0"47,14 0-47,13 0 0,39-13 15,-53 13-15,41-14 16,-41 14 0,0 0-16,41-13 15,-41 13-15,1 0 16,-14 0-16,0 0 15</inkml:trace>
  <inkml:trace contextRef="#ctx0" brushRef="#br0" timeOffset="5946.9">3744 5596 0,'0'-13'0,"-13"13"15,13-14 1,13 14 0,0 0-1,0 0-15,27 14 16,-40-1-16,40 0 16,-40 0-16,13 1 15,-13-1-15,0 0 16,-13 27-1,-1-27-15,14 0 0,-26 14 16,26-14-16,-13 0 0,-14 0 16,27 1-16,-13-14 15,26 0 17,-13-14-32,14 14 15,-1 0-15,13-26 16</inkml:trace>
  <inkml:trace contextRef="#ctx0" brushRef="#br0" timeOffset="9663.54">6919 4948 0,'0'13'32,"-27"27"-17,14-27-15,-13 40 16,12-40-1,-12 27-15,13-27 0,0 0 16,-1 14-16,-12 12 16,13-25-16,-1-1 15</inkml:trace>
  <inkml:trace contextRef="#ctx0" brushRef="#br0" timeOffset="9985.52">6720 5133 0,'0'-27'0,"0"14"16,0 0-1,0 26 17,0 14-32,0-14 15,0 0-15,0 27 16,0-27-16,0 27 15,0-27 1,0 0-16,14 0 16,-1-13 15,0 0-31,14-13 16,-14 0-16,13 0 15,-13 0-15,1-1 16,-1 14-16,0-13 15,0 0-15,1 13 16</inkml:trace>
  <inkml:trace contextRef="#ctx0" brushRef="#br0" timeOffset="10917.33">8824 4921 0,'0'-13'0,"0"0"16,13 0-1,-26 26 17,0 0-17,-1 0-15,1 14 0,-13-1 16,12 1-16,1-14 0,-26 40 15,25-40 1,-12 13-16,13-12 16,-14 12-16,27-13 0,-13-13 15</inkml:trace>
  <inkml:trace contextRef="#ctx0" brushRef="#br0" timeOffset="11239.47">8586 5080 0,'0'-13'0,"0"0"16,-14 26 31,14 13-32,0-13-15,0 1 16,0-1-16,0 0 0,0 0 16,0 1-1,14-14 1,-1 0-16,27-27 16,13 1-1,-27-1 1,0 1-1,-12 26 1,-1-13-16</inkml:trace>
  <inkml:trace contextRef="#ctx0" brushRef="#br0" timeOffset="23512.05">7832 8453 0,'0'-13'0,"0"0"15,0 0-15,-14 0 16,14-1-16,-13 14 15,0 0 1,0 27 0,0-14-16,-1 13 0,-12 80 15,13-66-15,-14 53 16,14-54-16,13 14 16,-13 27-16,13-54 15,0 0-15,26 120 16,-13-120-16,1 1 0,12 26 15,1-40-15,-14 0 0,26 14 16,-25-14-16,12-13 0,27 0 16,-40 0-16,27 0 15</inkml:trace>
  <inkml:trace contextRef="#ctx0" brushRef="#br0" timeOffset="25609.39">15293 8401 0,'0'-14'0,"0"1"0,-13 0 15,26 13 1,13 13-1,14 27-15,-13-1 16,-1-12-16,0 65 16,-12-65-16,-1 92 15,-13-79-15,0 52 16,-13-26-16,-1 1 16,14-28-16,0-12 15,-13 12-15,0-12 0,13-14 16,-13 27-16,0-40 15,13 13-15</inkml:trace>
  <inkml:trace contextRef="#ctx0" brushRef="#br0" timeOffset="27031.58">15849 7541 0,'-27'13'31,"-13"27"-31,27-27 16,-27 26-16,27-25 0,-53 52 15,40-40 1,-27 27-16,40-40 16,-27 27-16,27-27 15,-14 14-15,14-27 16</inkml:trace>
  <inkml:trace contextRef="#ctx0" brushRef="#br0" timeOffset="27357.72">15465 7779 0,'-13'26'0,"13"1"15,0-14 1,0 27-16,0-27 15,0 0-15,13 0 16,-13 1-16,13-14 16,0 0-16,14 0 15,-14 0-15,27 0 16,-14-14-16,1 14 0,12-26 16,-25 26-1,25-13-15,-26 13 16</inkml:trace>
  <inkml:trace contextRef="#ctx0" brushRef="#br0" timeOffset="28112.25">16113 7395 0,'0'-26'0,"0"-1"16,-13 14-16,13 0 0,-13-1 15,13 1-15,-14 13 16,1 0-16,0 0 16,-13 27-16,12-14 15,-12 40-15,13-40 16,13 27-16,0-14 16,0 1-16,26 26 15,-13-53-15,27 13 16,-27 0-16,14-13 0,26-13 15,-27 13-15,14-13 16,-27-1-16</inkml:trace>
  <inkml:trace contextRef="#ctx0" brushRef="#br0" timeOffset="28387.2">16298 7382 0,'-26'13'0,"-14"0"16,40 1-16,-13 25 15,13-26-15,13 27 16,14-13 0,26-14-1,-14-13-15,14 0 16,-40-27 0,-13 14-1,-26-40 1,13 27-16,-1 13 15,-25-1-15,26 14 16,-1-13-16,14 26 31</inkml:trace>
  <inkml:trace contextRef="#ctx0" brushRef="#br0" timeOffset="28708.73">16550 7541 0,'13'13'0,"-13"0"32,0-26-32,0 0 15,-13-27 1,13 13-16,-14-25 16,14 38-16,0-12 15,27-14 1,-27 27-1,13 0-15,0 26 16,1 40 0,-1-40-16,-13 40 15,13-40-15,-13 40 16,0-40-16,13 14 16,-13-14-1,14-13-15,-1 0 16,0-13-16</inkml:trace>
  <inkml:trace contextRef="#ctx0" brushRef="#br0" timeOffset="29125.4">16867 7408 0,'13'-39'0,"-13"25"0,-13 1 16,13 0-16,-26 13 15,13 0 1,-40 40-16,39-14 15,1-13-15,13 40 16,0-40-16,13 27 16,1-40-16,-14 13 15,26 1-15,-13-14 16,27-14-16,-27 1 16,27-40-16,-40 40 15,13-66 1,-13 52-16,0-65 15,0 65-15,0-26 16,0 40-16,0-27 16,0 27-16,-13 13 15,13 13-15,-13 27 16,13-14-16,0 1 16,0 39-16,13 27 15,0-27 1,14-27-1,-1-25 1,-13-14 0,0-27-16</inkml:trace>
  <inkml:trace contextRef="#ctx0" brushRef="#br0" timeOffset="29286.97">17026 7382 0,'13'-27'0,"-13"41"15,0-1 1,0 27-16,0-27 15,0 13-15,0-13 16,0 1-16,13 25 16,1-39-1,-1-26-15,-13 13 16,13-14-16</inkml:trace>
  <inkml:trace contextRef="#ctx0" brushRef="#br0" timeOffset="29465.49">17145 7236 0,'13'-26'0,"-13"13"16,0 52 0,0-12-16,-13 26 15,13-27-15,0 1 0,0 12 16,0-25-16,0-1 16,0 13-16,0 14 15,-13-27 1,0-26-1</inkml:trace>
  <inkml:trace contextRef="#ctx0" brushRef="#br0" timeOffset="29696.06">17092 7382 0,'13'-53'0,"1"40"16,-1-1 0,13 1-16,-13 0 15,1 13 1,12 13-16,-13 14 15,1-14-15,-14 0 0,13 40 16,-13-40-16,0 14 16,0-14-16,0 0 0,0 14 15,0-14-15,0 0 16,0-26 15,0 0-31,0-1 16</inkml:trace>
  <inkml:trace contextRef="#ctx0" brushRef="#br0" timeOffset="30019.33">17383 7382 0,'0'13'0,"-13"14"15,0-14-15,13 0 16,13 13 0,0-12-16,0-1 15,1-13-15,-1 13 0,13-13 16,-13 0-16,1 0 16,12-13-16,-13 13 15,1-27 1,-14 14-16,-14-13 15,1 13-15,13-1 16,-13 1 0,26 13-1,0 13-15</inkml:trace>
  <inkml:trace contextRef="#ctx0" brushRef="#br0" timeOffset="30273.45">17621 7501 0,'13'13'0,"1"0"16,-1 1-1,-13-28 1,0-25 0,13-27-16,-13-14 15,27 1 1,-1 26 0,1 40-1,-14 13-15,13 13 16,1 40-16,-27-27 15,13 1-15,0 12 16,-13-12-16,13-14 0,-13 0 0,14 40 16,-14-40-16,13 1 15</inkml:trace>
  <inkml:trace contextRef="#ctx0" brushRef="#br0" timeOffset="32452.95">15266 5384 0,'0'-13'15,"14"-27"-15,-14 27 16,-14-13-1,1 26-15,0-14 0,-27-12 16,14 26 0,13 0-16,-67 26 15,54 1-15,-1-14 0,-26 53 16,27-39-16,13 12 0,-40 67 16,53-66-16,-13 26 15,13-53-15,26 93 16,14-66-1,-27-27-15,66 0 16,-65-13-16,38-13 0,15-13 16,-41 12-16,67-52 15,-80 40-15,40-27 16,-40 13-16,0 0 0,14-65 16,-14 78-16,0-65 15,-13 65-15,0-26 16,-13 14-16,0-1 15,0 27-15,-1-1 0,1 1 16,0 0-16,0 13 0,-27-13 16,27 13-16,-53 26 15,26 14 1,0 0 0,14-1-1,26-12 1,13 12-16,-13-25 0,53-1 15,-40 0-15,27-13 16,-27 0-16,0 0 16,80-26-16,-14-1 15,-26 1 1,0-1 0,-13 1-1,-14-1-15</inkml:trace>
  <inkml:trace contextRef="#ctx0" brushRef="#br0" timeOffset="33238.14">15677 5808 0,'0'-27'0,"0"1"16,-14 26-1,1-14-15,0 14 16,0 0-16,-1 14 16,1-14-16,0 26 0,0-13 15,0 14-15,13-14 16,0 14-16,0-1 16,13 0-16,13 14 15,-13-27-15,14-13 0,13 0 16,-27 0-16,0 0 0,80-26 15,-80 26-15,27-27 16,-27 14-16</inkml:trace>
  <inkml:trace contextRef="#ctx0" brushRef="#br0" timeOffset="34170.56">16285 5239 0,'0'-13'15,"13"-1"1,-26 28-16,13 25 16,-13-26-16,13 14 0,-27 66 15,27-67-15,-26 67 16,26-54-16,-13 14 15,13-26-15,-14-1 0,14 14 16,-13-14-16,13-13 0,0 27 16,0-27-16,-13-13 15,13-13 1,0-13 0,0 12-16</inkml:trace>
  <inkml:trace contextRef="#ctx0" brushRef="#br0" timeOffset="34821.07">16325 5133 0,'13'-13'0,"13"-14"15,-12 27-15,-1 0 0,27 0 16,-27 0-16,40 27 16,-40-27-16,0 39 15,-13-12-15,0-1 16,-13 1-16,13-14 0,-13 13 15,-14 14-15,14-27 16,-13 14-16,-1-1 16,1 1-16,12-14 0,-25 13 15,26-12-15,-1-14 0,14 13 0,-26 0 16,26 0-16,13-13 16,14 14-1,-14-14-15,40 26 16,-40-13-16,13 0 0,14 14 15,-27-14-15,14 14 0,12-1 16,-25-13-16,12 1 16,14 38-16,0-38 15,-27-1-15,13 13 16,-13-26 0,-13-13-1,14 0 1</inkml:trace>
  <inkml:trace contextRef="#ctx0" brushRef="#br0" timeOffset="37562.94">3770 9935 0,'0'-26'0,"14"12"0,-28 1 15,14 0-15,0 0 16,-13-1-16,13 1 15,-40 0-15,-13 0 16,40 13 0,-53 26-1,40 1-15,-27 39 16,26-26-16,-12 65 16,25-65-16,1 79 15,13-79-15,0 39 16,13-52-16,1-1 0,38 40 15,-38-52-15,12-1 0,27 0 16,-26-13-16,-14 0 16,40-13-16,-27 13 15,1-13-15,26-14 16,-40 14-16,13-14 16,-13 14-16,-13 0 0,14 0 15,-1-1-15</inkml:trace>
  <inkml:trace contextRef="#ctx0" brushRef="#br0" timeOffset="38322.94">4061 10067 0,'0'-13'16,"-26"26"62,26 1-62</inkml:trace>
  <inkml:trace contextRef="#ctx0" brushRef="#br0" timeOffset="38457.58">4061 10200 0,'-13'0'0,"13"13"16</inkml:trace>
  <inkml:trace contextRef="#ctx0" brushRef="#br0" timeOffset="65709.63">4723 10160 0,'-13'0'0,"-1"0"16,1 66-1,13-39 1,0 65-16,0-65 16,0 39-16,0-40 15,0 80-15,0-79 16,13 39-16,1-27 16,-14-25-16,0-28 31,-14-25-16</inkml:trace>
  <inkml:trace contextRef="#ctx0" brushRef="#br0" timeOffset="65991.87">4630 10041 0,'0'-40'0,"13"27"15,1 13-15,12 13 16,-13-13-16,14 13 15,12 27-15,-25-27 16,25 14-16,-25-1 0,12 27 16,-13-26-16,-13 26 15,0-27 1,-13 27-16,0-27 16,-27 27-16,14-26 15,12-27-15,-25 13 16,26-13-16,-1 0 15,14-13-15,0 0 16,0-1-16</inkml:trace>
  <inkml:trace contextRef="#ctx0" brushRef="#br0" timeOffset="66480.95">5040 10200 0,'14'0'0,"-14"-14"15,13 14-15,0-13 0,0 0 16,0 0-16,1 0 0,-1 13 0,0-27 16,-13 14-16,13 13 15,-13-13-15,-13 13 16,0 13-1,0-13-15,-1 13 0,-12 14 16,13-14-16,-27 40 16,27-40-16,0 27 15,13-14-15,0-13 0,0 14 16,13-1-16,13 14 16,-12-40-16,25 13 15,-26-13-15,1 0 0,12 0 16,-13 0-1,1 0-15,-1-26 16,-13 12-16,0-25 16,0 12-1,-13-39-15,13 53 16,0-40-16,13 27 16,0-27-1,0 53-15,1-14 0,25-12 16,-26 26-16,40 0 15,-39-13-15,12 13 16</inkml:trace>
  <inkml:trace contextRef="#ctx0" brushRef="#br0" timeOffset="66768.78">5464 10041 0,'0'13'0,"-27"0"16,14 1-16,-13-1 15,12-13-15,1 0 16,0 13-16,0-13 15,39 13 1,-13 1 0,14-14-16,12 26 15,-25-26-15,25 26 16,-25-12-16,-1 25 16,-13-25-16,0-1 15,0 0-15,-13 14 16,-1-14-16,14 0 0,-13 0 0,-13 0 15,12-13 1,1-13 0,13 0-1,13-27-15</inkml:trace>
  <inkml:trace contextRef="#ctx0" brushRef="#br0" timeOffset="67020.66">5569 10160 0,'0'26'0,"0"-12"15,-13 25-15,13 1 16,13-13 0,-13-14-16,14 0 0,12-13 15,-13 0-15,40 0 16,-39-13-16,-1 0 16,0 13-16,-13-14 0,13-12 15,-13 13-15,-13-14 16,0 14-16,0 13 0,-1-13 15,14-1-15,-13 14 16,26 0 15,1 14-31</inkml:trace>
  <inkml:trace contextRef="#ctx0" brushRef="#br0" timeOffset="67262.95">5821 10279 0,'13'13'0,"-26"-26"0,39 40 16,-12-27-16,-28 0 31,1-27-31,0 1 16,13-1-16,-13-13 15,13 14-15,0 0 0,0-1 16,13 1-16,-13 12 16,40-25-16,-14 39 15,27 39 1,-27 1-1,1 26 1,-14-13 0,0 13-16,-13-52 15</inkml:trace>
  <inkml:trace contextRef="#ctx0" brushRef="#br0" timeOffset="67826.77">6244 10332 0,'13'13'32,"1"-13"-32,12 0 15,-13 0-15,1 0 0,25 0 16,-12 0-16,12 0 16,-12 13-1,-14-13 1</inkml:trace>
  <inkml:trace contextRef="#ctx0" brushRef="#br0" timeOffset="68193.78">6575 10239 0,'-13'14'15,"13"-1"1,0 0-1,0 0 17,0-26-17,-14 13-15,14-40 16,0 27-16,14-53 16,-1 53-16,0-27 15,-13 27-15,13 13 0,27-27 16,-27 27-1,14 27-15,-14-1 16,0 27-16,0-40 16,1 54-16,-1-28 15,0 1 1,14-53 15,-14 0-31,13-14 16</inkml:trace>
  <inkml:trace contextRef="#ctx0" brushRef="#br0" timeOffset="68424.11">6985 10107 0,'-13'-13'0,"0"13"16,-14 0 0,-13 13-1,14 27 1,13-14-16,13-13 15,0 14-15,0-14 0,13 0 16,0 1-16,0-1 16,1-13-16,-1 0 15,40-27-15,-40 27 16,0-26-16,0 26 16,1-13-16,-1-1 0</inkml:trace>
  <inkml:trace contextRef="#ctx0" brushRef="#br0" timeOffset="69057.83">7091 10200 0,'13'13'0,"-13"0"15,0-26 1,-13 0 0,13-1-1,0 1-15,0-13 0,0 13 16,0-1-16,13 1 0,0-13 15,1 26-15,-14-14 16,26 28-16,0-1 16,-12 0-16,-1 14 15,0-14-15,-13 0 16,0 0 0,13-13-16,-13-13 31,0 0-31,0 0 15,-13-14-15,13 1 16,0 12-16,13-12 16,1 39-1,-1 14 1,-13-14-16,13 0 0,0 14 16,-13-14-16,13 0 0,1 0 15,-1 0-15,-13 1 16,13-14-16,0 0 15,14-27 1,-14 27-16,0-13 0,14-13 16,-14 12-16,13-12 15,-12 13-15,-1-14 16,0 27 0,-26 0-1,-14 13-15,14 1 16,-26 39-16,39-40 0,-14 0 15,1 27-15,13-27 16,0 0-16,27 14 16,-14-27-16,26 13 15,-12-13-15,-14 0 0,40-13 16,0-1 0,-27 1-1</inkml:trace>
  <inkml:trace contextRef="#ctx0" brushRef="#br0" timeOffset="69819.36">8030 9975 0,'13'0'47,"40"-13"-47,-40 13 16,27-14-16,-27 14 16,14 0-16,-1 0 15,-12 14-15</inkml:trace>
  <inkml:trace contextRef="#ctx0" brushRef="#br0" timeOffset="69996.53">8083 10067 0,'-26'0'0,"26"14"16,0-28 0,26 14-1,-13 0-15,0 0 0,40-13 16,-39 13-16,12 0 15,-13 0-15,1 0 0,12 0 16,-13 0-16,14 13 0,12-13 16</inkml:trace>
  <inkml:trace contextRef="#ctx0" brushRef="#br0" timeOffset="70597.2">8665 9869 0,'0'-13'15,"0"26"-15,0 13 16,0-12 0,0 12-16,-13 14 0,13 26 15,0-40-15,0 14 0,0-13 16,0-1-16,0 0 0,13 67 16,-13-80-16,13 14 15,-13-14-15,0-26 0,-13-14 16,0-39-1</inkml:trace>
  <inkml:trace contextRef="#ctx0" brushRef="#br0" timeOffset="70936.59">8612 9869 0,'27'-132'0,"12"92"15,-25 40-15,12 13 16,-13 0-16,27 40 15,-40-39-15,0 12 0,0 40 16,0-53-16,-13 80 16,13-80-16,-27 27 15,14-27-15,0 14 16,0-27-16,-1 13 0,1-13 16,13 13-16,13-13 31,14 13-16,-14-13-15,27 27 16,-27-14-16,13 0 16,-12 0-16,-1 1 0,0-1 0,14 0 15,-14 0-15,0 1 16,0-1-16,14-13 16,-14 0-16,13 0 0,-12 0 15,25-13-15</inkml:trace>
  <inkml:trace contextRef="#ctx0" brushRef="#br0" timeOffset="71224.67">9168 10134 0,'-27'-27'0,"-12"1"16,-1 26 0,-26 39-16,26 1 15,14 0 1,26-1-1,13 1 1,0-40-16,0 0 16,27 0-16,-27 0 15,1 0-15,12 0 0,0 0 16,-12 0-16,-1 0 0,13 0 16,-12 13-16,-1-13 15,0 0 1,0 0-16,14-13 15,-14-13 1</inkml:trace>
  <inkml:trace contextRef="#ctx0" brushRef="#br0" timeOffset="71595.69">9234 9909 0,'0'-67'15,"0"54"-15,0 0 16,0 0-16,0 52 15,0 14 1,0-26-16,13 65 16,-13-65-16,0 39 15,0-39-15,0 39 16,0-53-16,0 0 16,-13-13-1,13-13-15,26-40 16,-12 0-1,12 13 1,1 14 0,-14 26-1,0 40-15,-13-1 16,13-12 0,-13-1-1,13-26 1</inkml:trace>
  <inkml:trace contextRef="#ctx0" brushRef="#br0" timeOffset="71761.34">9432 10186 0,'27'40'0,"-1"-13"16,1-14-16,-14 0 16,27-39-1,-14 12 1,-26-12-1,0-1-15,-13-12 16,0-1 0,13 27-1</inkml:trace>
  <inkml:trace contextRef="#ctx0" brushRef="#br0" timeOffset="72008.16">9657 9816 0,'0'-13'0,"0"26"15,0 40-15,0-27 16,0 41-16,0-41 16,14 120-1,-14-120-15,13 14 0,13 39 16,-26-52-16,13-1 15,1 0-15,-1-26 0,-13 14 16,13-28 0,0-25-1</inkml:trace>
  <inkml:trace contextRef="#ctx0" brushRef="#br0" timeOffset="72286.92">9922 9737 0,'13'0'0,"-13"26"16,0-13-16,0 27 15,0-27-15,13 27 16,-13-27-16,0 0 16,0 1-1,14-14-15,-14-14 16,0 1-16</inkml:trace>
  <inkml:trace contextRef="#ctx0" brushRef="#br0" timeOffset="72433.31">9988 9763 0,'13'40'32,"-13"-27"-32,13 13 15,-13-12-15,0-1 16,14-13-16,-14 13 16</inkml:trace>
  <inkml:trace contextRef="#ctx0" brushRef="#br0" timeOffset="72983.25">8255 9697 0,'0'13'31,"0"0"-15,13-13-16,-13 14 15,0-1-15,0 0 0,0 0 16,13 1-1,-13-28 1</inkml:trace>
  <inkml:trace contextRef="#ctx0" brushRef="#br0" timeOffset="73136.82">8334 9684 0,'0'13'15,"14"0"1,-14 0-16,0 14 15,13-1-15,-13-12 16,0-1-16,26 13 16,-12-13-16,-1 1 15,0-1-15</inkml:trace>
  <inkml:trace contextRef="#ctx0" brushRef="#br0" timeOffset="74058.88">10848 10147 0,'-13'-27'0,"-14"14"0,-12 13 15,25 0-15,-39 13 16,40 1-16,0-1 0,0 13 16,-1-13-16,14 1 0,0 12 15,0-13-15,27 14 16,-14-27-16,14 13 15,-14-13-15,13-13 0,1 0 16,-14-1-16,0 14 0,0-26 16,-13 13-16,0-1 15,-13-12 1,0 13-16</inkml:trace>
  <inkml:trace contextRef="#ctx0" brushRef="#br0" timeOffset="74300.6">10914 10239 0,'13'14'0,"-13"-28"16,0 1 0,-13 0-16,13 0 15,0-27-15,0 27 0,-13 0 16,13-14-16,0 1 15,0 12-15,13-25 0,-13 25 0,13-12 16,1 13-16,-1 13 0,13-13 16,-13 13-16,1 0 0,-1 0 15,27 13-15,-27-13 16,26 26-16,-25-26 0,39 27 16</inkml:trace>
  <inkml:trace contextRef="#ctx0" brushRef="#br0" timeOffset="75108.59">12078 10253 0,'-13'-27'0,"-13"14"0,12 0 16,14 39 0,0 1-1,14 12-15,-14-12 16,13 39-16,-13-40 0,26 54 16,-26-54-16,13 14 15,1-27-15,-14 0 16,13 14-16,-26-27 15,13-13 1,-14-14-16</inkml:trace>
  <inkml:trace contextRef="#ctx0" brushRef="#br0" timeOffset="75336.75">11972 10186 0,'0'-52'0,"40"-1"16,0 26-16,13 27 15,13 40 1,-26-27 0,-27 0-16,13 40 15,-26-40-15,0 1 0,-13 25 16,13-25-16,-13-1 0,-14 13 16,14-26-16,-27 14 15,27-14-15,-13-14 16</inkml:trace>
  <inkml:trace contextRef="#ctx0" brushRef="#br0" timeOffset="75706.45">12250 10239 0,'80'-13'16,"-54"13"-16,-13-13 16,14 0-16,-14 13 15,0-14 1,-26 1-1,0 40 1,13-14 0,0 0-16,0 0 15,13 14-15,13-1 16,-12-26-16,-1 14 16,0-14 15,-13-27-31,0 14 15,0-14-15,0-12 16,0 12-16,-13-12 16,13 12-16,0 1 0,0 12 0,0 1 15,13-13-15,0-1 16,-13 14-16,14 13 0,-1-13 16,0 13-16,13 0 15,1 0-15,26 13 16,-27-13-16,1 0 0</inkml:trace>
  <inkml:trace contextRef="#ctx0" brushRef="#br0" timeOffset="76027.64">12912 10001 0,'-14'0'16,"1"0"-16,-26 0 15,25 0-15,-25 0 0,12 13 16,14-13-16,13 14 31,13-1-31,27 13 16,-27-12-16,27 25 15,-40-25-15,26 12 16,-26-13-16,13 27 16,-13-27-1,-26 14-15,13-14 16,-27 0-16,27-13 15,-14 0 1,14 0-16,13-26 16,0 12-16,13-12 15,1 13-15,-1-1 0,-13 1 16</inkml:trace>
  <inkml:trace contextRef="#ctx0" brushRef="#br0" timeOffset="76246.7">12872 10120 0,'26'-13'0,"-26"26"16,0 1-16,0-1 15,0 13 1,14-13-16,-14 1 0,26 25 16,-13-39-16,27 14 15,-27-14-15,40-14 16,-40 1-16,1 0 16,-14-14-1,0 14-15,-14-26 16,14 25-16,-13 14 0,13-13 15,-13 0 1,26 13 0</inkml:trace>
  <inkml:trace contextRef="#ctx0" brushRef="#br0" timeOffset="76502.59">13189 10173 0,'14'13'0,"-14"1"15,13-14-15,-26 0 16,13-14-1,-14 1 1,1 0-16,13 0 0,0-27 16,0 27-16,13-40 15,1 40-15,-1-1 16,0 14-16,0 0 16,27 27-1,-40-14-15,27 40 16,-27-40-16,13 40 15,-13-40-15,13 14 16,0-14-16,-13 0 0,27 1 16</inkml:trace>
  <inkml:trace contextRef="#ctx0" brushRef="#br0" timeOffset="76667.14">13401 10253 0,'13'0'15,"1"0"1,25 0 0,1 0-1,0 0 1,13 0-16,-40-14 16</inkml:trace>
  <inkml:trace contextRef="#ctx0" brushRef="#br0" timeOffset="77008.62">13745 10186 0,'-13'14'15,"0"-14"17,13-14-1,0-12-16,0 13-15,0-14 0,0 1 16,0 13 0,13-40-16,0 39 15,0 14 1,14 40 0,-1 0-1,-13 0-15,1-1 16,-14-26-16,0 1 15,13-1-15,-13 0 0,13-13 16,0 0 0,40-13-16,-39 13 15</inkml:trace>
  <inkml:trace contextRef="#ctx0" brushRef="#br0" timeOffset="77788.42">14089 10081 0,'-13'-27'15,"0"27"1,-14 0-16,14 27 16,0-14-16,-1 0 15,14 0-15,-13 14 16,13-14-16,0 0 0,27 14 16,-27-14-16,13-13 0,13 13 15,-12-13-15,-1 0 0,13 0 16,-12 0-16,12 0 15,-13 0-15,0 0 16,1 0 15,-14-13-31,13 13 16,-13-27 0,0 14-16,0-13 15,0 13-15,0-1 0,26-39 16,-26 40-16,40-13 15,-27 12-15,14 14 16,-14 0-16,27 14 16,-40-1-16,26 0 15,-26 0-15,13 1 0,1-1 16,-14 0-16,13 0 16,-13-26 15,13-13-16,0 12 1,-13 1-16,0 0 16,13 13-1,1 40 1,-1-40 0,0 13-16,0 0 15,1-13-15,12 13 0,-13-13 16,14 0-1,-14 0-15,13 0 0,1-26 16,-14 26-16,-13-13 0,27-14 16,-27 14-16,0 0 0,13-14 15,-26 14 1,-27 26-16,-13 14 16,13 12-1,27 14 1,0 0-1,53 0 1,12-26-16,-12-14 16,-13-13-16,39 13 15,-53-13-15,27-13 16,-1 0-16,-12-1 16</inkml:trace>
  <inkml:trace contextRef="#ctx0" brushRef="#br0" timeOffset="79491.09">15425 9803 0,'0'-13'0,"0"-1"32,13 1-17,1 13-15,12 0 16,-13-13-16,27 13 15,-40-13-15,13 13 16,-13 13-16</inkml:trace>
  <inkml:trace contextRef="#ctx0" brushRef="#br0" timeOffset="79670.13">15438 9842 0,'-13'0'0,"26"0"31,1 0-15,-1 0-16,0 0 0,67 0 15,-67 0-15,26-13 16,-25 13-16,25 0 16</inkml:trace>
  <inkml:trace contextRef="#ctx0" brushRef="#br0" timeOffset="79974.38">15875 9538 0,'0'-13'0,"-13"26"16,13 0-1,0 1 1,13 12-16,-13-13 0,13 1 16,-13-1-16,0 0 0,13-13 15,-13 13 1,14-13-16</inkml:trace>
  <inkml:trace contextRef="#ctx0" brushRef="#br0" timeOffset="80181.92">15954 9551 0,'14'0'15,"-14"14"1,0-1-16,0 0 0,13 0 16,-13 1-16,0-1 15,13-13-15,-13 13 16,0 0 0,13-13-1</inkml:trace>
  <inkml:trace contextRef="#ctx0" brushRef="#br0" timeOffset="80871.07">16285 9538 0,'0'-13'15,"0"26"-15,-13 27 16,13-14-16,-27 80 15,14-66-15,0 79 16,13-93 0,-13 80-1,13-66-15,0 0 0,0-27 16,0 13-16,39 40 16,-39-52-16,40-14 15,-27 0-15,53-27 16,-52 14-16,12-13 15,-13 12-15,1 1 0,-1-13 16,0 12 0</inkml:trace>
  <inkml:trace contextRef="#ctx0" brushRef="#br0" timeOffset="81039.12">16378 9948 0,'-14'0'15,"28"-13"1,-1 0-16,0 0 16,0 13-16,1-14 0,-1 1 15,0 0-15,-13 0 16</inkml:trace>
  <inkml:trace contextRef="#ctx0" brushRef="#br0" timeOffset="81228.62">16245 9697 0,'-26'0'0,"13"-13"16,13 0-1,26-1 1,27 1 0,0 0-16,-27 13 0,41 0 15,-54 0-15,40 13 16,-27-13-16,-13 13 15,14 14-15,-14-14 0,0 0 16</inkml:trace>
  <inkml:trace contextRef="#ctx0" brushRef="#br0" timeOffset="81659.84">16629 9975 0,'-13'39'0,"26"-78"0,-26 92 0,0 0 16,13-40-16,-14 13 15,14-12-15,0-28 47,0-25-31,0 25-16,0-52 16,14 53-16,-1-27 15,0 14-15,14-1 16,-14 14-16,13 26 15,-26 1-15,13 12 16,1-13-16,-14 1 0,0 12 16,0-13-16,0 0 15,13 1-15,-13-1 16,13-26 15,0-14-31,1 1 0,-14 13 16,13-14-1,0 14-15,-13 0 0,13 13 16,1 0-16,-14 26 16,0-13-16,13 1 0,-13 12 15,13-13-15,0 0 16,-13 1-16</inkml:trace>
  <inkml:trace contextRef="#ctx0" brushRef="#br0" timeOffset="82084.42">16999 10160 0,'0'13'0,"0"0"0,14-13 16,-14-13 15,0-13-31,13-54 16,-13 27-1,13 40-15,0-53 16,1 53-16,-1-14 15,0 41 1,0 12 0,-13-13-16,0 1 15,0-1-15,0 0 16,0 0 0,14-39-1,-1-1 1,-13 14-16,13 0 15,0-14-15,0 14 16,1 0-16,-1 13 0,0 0 16,14 40-1,-27-27-15,0 13 16,13-12-16,-13-1 0,0 13 16,0-13-16,0 1 0,0-1 15,0 0-15,26 14 16,-12-27-16</inkml:trace>
  <inkml:trace contextRef="#ctx0" brushRef="#br0" timeOffset="82416.55">17582 9948 0,'-27'-13'0,"1"26"16,-27 27-1,26-14-15,27 1 16,13-14 15,1-13-31,25-13 16,-25 13-16,-1-13 16,0-1-16,0 1 15,1 13-15,-1 13 31,-13 14-15,13-14-16,-13 0 0,13 1 16,-13-1-16,13 0 15,1-13-15,-1 13 16,0-13-16</inkml:trace>
  <inkml:trace contextRef="#ctx0" brushRef="#br0" timeOffset="82750.87">17886 9578 0,'0'0'16,"0"26"0,0-12-1,0-1-15,0 0 0,0 14 16,0-14-16,0 0 0,13 0 15,-13 0-15,13-13 16,1-13 0,-14 0-16</inkml:trace>
  <inkml:trace contextRef="#ctx0" brushRef="#br0" timeOffset="82905.35">17978 9565 0,'14'0'0,"-14"26"16,0-13-16,0 1 0,13 25 15,-13-25-15,13 12 16,-13-13-16,13 14 16,1-14-16,-1-13 15,-13 13-15</inkml:trace>
  <inkml:trace contextRef="#ctx0" brushRef="#br0" timeOffset="94462.02">14023 2328 0,'0'14'0,"0"-1"16,13 0-1,-13-26 1,13 13-16,1-53 15,-1 26-15,13-26 16,-12 27-16,12-53 16,27-40-1,-40 79-15,53-79 16,-52 92-16,38-65 16,-38 79-16,12-27 15,-13 40-15,-13-13 0,14 13 16,-1 13-16,-13 13 0,0-12 15,13 52-15,-13-40 16,0 14-16,0 52 16,0-52-16,0 0 0,13 79 15,-13-79-15,13 26 16,1-40-16,-1 1 0,0 12 16,0-25-16,1-1 0,12-13 15,-13 0-15,1-13 0,25-14 16,-12 1-16,-14 12 15</inkml:trace>
  <inkml:trace contextRef="#ctx0" brushRef="#br0" timeOffset="96229.48">15928 1892 0,'0'-13'0,"-13"-14"15,13 14-15,0 0 31,0 26-15,13 27 0,-13-14-1,13 27-15,-13-27 0,13 67 16,-13-67-16,14 67 16,-1-67-16,0 14 15,-13-27-15,13 1 16,1 12-16,-14-13 15,13 1-15,0-14 16,13-53-16,-12 26 16,12-26-16,-13 27 15,14-14-15,-1-39 16,1 39-16,-14 0 0,40-65 16,-27 78-16,14-52 15,-27 52-15,0 1 16,-13 13-16,14-1 15,-1 1-15,-26 26 16</inkml:trace>
  <inkml:trace contextRef="#ctx0" brushRef="#br0" timeOffset="104263.19">10808 10067 0,'0'-26'0,"0"13"15,27-27-15,-14 27 16,13-14-16,-12 14 16,12-13-16,1 26 15,-14-14-15,13 14 0,-13-13 16,1 26-1,-28 14-15,1 13 16,0-27-16,-27 53 16,14-53-16,-27 53 15,40-52-15,-27 25 16,14-26-16,12 14 16,-12-1-16,13-12 15,13-1-15,13-26 16,40-14-1,0 1 1,26-14 0,-13 0-1,-13 27-15,-26 0 16,-14 39 0,-53 1-1,-13 26 1,0-14-16,-13 14 15,13-26 1,27-14-16,-27 27 16,40-40-16,-14 0 15,1-14-15,39 1 16,-13 0-16,26-40 16,1 27-16,13-14 15,-14 27-15,0-1 0,41-25 16,-41 26-16,1 13 0,25-27 15,-25 27-15,26-13 16,-53 26 0,-27 0-1,14 1-15,-13-1 16,-14 13-16,14-13 0,-27 1 16,39-1-16,-39 0 15,27-13-15,13 0 0,-14 0 16,14-13-16,0 13 0,13-27 15,0 14-15,13-13 16,0 13-16,27-27 16,-27 27-16,14-1 0,26-12 15,-27 26-15,1-13 0,39 13 16,-53 0-16,27 0 16,-27 13-16,-13 0 15,-27 27-15,14-27 16,-13 0-16,-1 1 15,-26-1-15,27-13 16,-1 0-16,1 0 0,13-13 16,-14-14-16,27 14 15,-13 0-15</inkml:trace>
  <inkml:trace contextRef="#ctx0" brushRef="#br0" timeOffset="107109">10716 9525 0,'0'-13'0,"0"0"16,-27-1 0,27 1-16,0 26 46,13 1-46,1-1 0,-1 0 16,0 27-16,0-27 16,1 0-16,-1 27 0,0-27 15,0 0-15,0 14 16,1-14-16,-1 13 0,0-26 16,-13 14-16,13-14 15,1 0-15,-1 0 16,-13-14-16,13-38 15,0 12 1,1 27-16,-1-40 16,-13 39-16,13-12 0,0 0 15,0-1-15,-13 14 0,14 0 0,-1-14 16,-13 14-16,13 0 16,-13-1-16,13 28 46</inkml:trace>
  <inkml:trace contextRef="#ctx0" brushRef="#br0" timeOffset="125345.93">14830 4789 0,'13'-53'0,"-26"40"0,13-14 15,-13 14-15,13 0 0,-14 13 16,14-13 0,-13 13-16,-26 26 15,25-13-15,1 1 0,-40 38 16,27-12-16,12 0 0,-12 13 0,-27 66 15,13-53-15,-13 80 16,27-67-16,13 0 0,-27 80 16,27-93-16,0 14 15,-1 12-15,14-39 0,53 132 16,-39-145-16,12 0 16,53 39-1,-52-66-15,52 14 16,-52-14-16,12-13 15,1-13-15,-13 13 0</inkml:trace>
  <inkml:trace contextRef="#ctx0" brushRef="#br0" timeOffset="126255.03">16867 4829 0,'0'-14'0,"0"1"0,-13 0 0,26 26 16,27 40-1,-27-26-15,53 78 16,-39-52-16,26 93 16,-14 26-1,-25 0 1,-28 13 0,-25-26-16,25-106 15,-39 26-15,27-26 0,13-27 16,-40 41-16,26-41 15,1 0-15,0-12 0,-14 25 16,13-39-16,1 14 0,-14-14 16,1-14-16</inkml:trace>
  <inkml:trace contextRef="#ctx0" brushRef="#br0" timeOffset="132367.23">2275 10028 0,'-13'0'0,"-13"-14"16,12 14 0,28 0-16,-1 0 15,0 0-15,14 0 0,52 14 16,-53-14-16,27 0 16,-26 13-16,26-13 15,-27 0-15,1 0 0,39 13 16,-53-13-1,0 13-15,-13 1 16</inkml:trace>
  <inkml:trace contextRef="#ctx0" brushRef="#br0" timeOffset="132549.78">2447 10120 0,'-26'0'0,"52"0"0,-65 0 16,25 0-1,28 0-15,12-13 16,14 0 0,26 0-1,-13-1 1,0 1-16,-40 0 16</inkml:trace>
  <inkml:trace contextRef="#ctx0" brushRef="#br0" timeOffset="132863.44">2646 9948 0,'-27'-13'0,"27"0"15,0 26 1,0-26-16,14 26 16,25 0-1,-12-13-15,26 27 16,-40-14-16,27 0 15,-27 0-15,13 14 0,-12-27 16,-1 13-16,0 14 16,-13 12-1,-26 14-15,12-40 16,-12 14-16,-1-14 0,14 0 16,-40 14-1,40-14-15,-13-13 0,26-13 31,13 13-15,0-13-16,0-1 0</inkml:trace>
  <inkml:trace contextRef="#ctx0" brushRef="#br0" timeOffset="136323.07">2765 8334 0,'0'-13'0,"0"-13"16,-40 12 0,27 14-16,-13-13 15,12 13-15,-12-13 16,13 13-16,-1 0 15,1 0 1,0 0 0,0 0-16,-1 0 31,1 0-31,0 40 16,13-27-16,0 40 15,0-27-15,-13 1 0,13-1 16,-13 54-16,13-28 15,-14 28-15,14-27 0,-13-14 16,0 54-16,13-40 16,-13 66-16,13-79 15,0 52-15,0-78 16,0 25-16,0-25 16,13 12-16,0 14 15,0-40-15,27 13 16,-27-13-16,67-13 15,-14-1 1,-13 1 0,-14 13-16,-12 13 15,-14-13-15,0 14 16,-13-1-16,0 0 16,14-13-1,-1 0 1</inkml:trace>
  <inkml:trace contextRef="#ctx0" brushRef="#br0" timeOffset="137224.04">4908 8295 0,'-13'0'0,"0"0"16,-1 0-1,28-14 1,38 14-1,-38 0-15,12 0 16,14 0-16,-27 0 0,0 0 16,40 0-16,-40 14 15,1-14 1,-1 13-16,0 0 0,-13 27 16,0 0-1,0-14 1,0-13-16,0 67 0,0-28 15,-13 41 1,13-53-16,0 39 16,0-52-16,0 12 0,-13 41 15,13-54-15,0 14 0,0 26 16,-14-40-16,14 67 16,-13-66-16,13-1 0,-13 14 15,13-14-15,0-13 0,-13 14 0,-14 12 16,27-25-1,-26-1-15,26 0 16,-13-13 0,-1 13-16,1-13 15,-13-26 1,12-1 0,1 1-1,13 0 1,0 12-16,0-12 15,0 13-15</inkml:trace>
  <inkml:trace contextRef="#ctx0" brushRef="#br0" timeOffset="139460.81">16999 3784 0,'0'13'31,"-52"40"-15,38-27-16,-65 67 16,53-54-16,-67 67 15,66-79-15,-52 65 16,53-65-16,12-1 16,-39 40-1,40-52-15,0-1 0,0 0 16,0-13-16</inkml:trace>
  <inkml:trace contextRef="#ctx0" brushRef="#br0" timeOffset="139776.84">16589 4022 0,'0'0'0,"0"-27"0,0 14 16,0 26-16,-13 14 15,0-1 1,0 1-16,-14 39 16,27-40-16,-26 40 15,13-52-15,13 25 16,0-26-16,-14 1 16,14-1-16,40 0 15,-14-26 1,27-14-16,14-12 15,-41 26-15,14-14 16,-14 14-16,1 0 16,-14-1-16,40-12 15,-40 13-15,0 13 16,0 0-16</inkml:trace>
  <inkml:trace contextRef="#ctx0" brushRef="#br0" timeOffset="144858.44">3069 11311 0,'-13'0'0,"-14"0"0,14 13 16,26-13-1,1 0 1,-1 0-16,13 0 0,80-13 15,-66 13-15,39-13 16,-39 13-16,53 0 16,-54-14-16,94 14 15,-81-13-15,28 13 16,-40 0-16,26-13 16,13 13-1,-52-13-15,12 13 16,-39 13-1,-13-13 1,0 13-16</inkml:trace>
  <inkml:trace contextRef="#ctx0" brushRef="#br0" timeOffset="145516.2">3373 11390 0,'0'-13'0,"14"13"16,-14-13 0,0 26-1,-14 0-15,14 14 16,-13-1-16,13-13 0,-13 40 16,0-26-16,0-1 0,-1 54 15,1-54-15,0 40 16,0-52-16,-1 25 15,14-26-15,0 1 0,0-1 16,0 0-16,0-26 16,27 0-1</inkml:trace>
  <inkml:trace contextRef="#ctx0" brushRef="#br0" timeOffset="145808.29">3532 11404 0,'0'13'32,"-13"26"-32,13-25 15,-13 25-15,13-12 16,0-1-16,0 1 0,-14 39 15,14-40-15,0 1 16,0-1-16,14 14 0,-1-14 16,-13-12-16,13-1 0,0 0 15,1-13-15,12-13 16,1 0 0,-27-1-16,13 14 0,13-13 15</inkml:trace>
  <inkml:trace contextRef="#ctx0" brushRef="#br0" timeOffset="147765.63">4101 11893 0,'13'0'63,"14"-13"-47,-14 0-1,0-1 1,0 1-16,-13 0 0,0 0 15,14 13 1,-28-14 0,1 14-1,0 14-15,-13-1 16,12 0-16,-12 0 16,26 1-16,0-1 0,-13 13 15,13-13 1,13 14-1,13-14 1,-12-13-16,12 0 16,-13 0-16,14-13 15</inkml:trace>
  <inkml:trace contextRef="#ctx0" brushRef="#br0" timeOffset="148609.28">4286 11893 0,'0'-13'16,"-13"13"46,26 0-31,-26 0 79,26 0-95,-13 13-15,-13 0 16,13 0 0,0 1 15,0-1 0,13-13-15,-13-13-1,13-14-15,-13 14 16,0-13-16,14-1 16,-1 14-16,0 0 15,0 26 16,-13 0-15,0 0-16,14 1 16,-14-1-1,0 0 1,13-13 0,-13-13-1,13-14 1,0 14-16,1 0 15,-14 0-15,39-1 16,-26 1-16,14 26 16,-14 14-1,0-14-15,1 14 16,-14-14-16,0 0 0,13 13 16,-13-12-16,0-1 15,0 13 1,-13-12-16,-1-1 15</inkml:trace>
  <inkml:trace contextRef="#ctx0" brushRef="#br0" timeOffset="149172.43">4643 11867 0,'-13'-14'0,"13"1"31,0 26-15,13 14 0,-13-14-16,0 53 15,0-13 1,-13 13-1,13-13 1,0-13-16,-13-40 16,13 13-16,-13-26 31,0-14-31,13 14 16,-14 0-16,14 0 0</inkml:trace>
  <inkml:trace contextRef="#ctx0" brushRef="#br0" timeOffset="149421.76">4657 11761 0,'26'-13'0,"-52"26"0,65-26 0,-12 26 16,-14 0-16,0 13 16,-13-12-16,13 12 15,-13-13-15,-13 27 16,0-27-16,13 0 0,-13 1 0,0-1 15,-1 0-15,1 0 16,0-13-16,0 14 16,-1-14-16,14-14 31,14 14-15</inkml:trace>
  <inkml:trace contextRef="#ctx0" brushRef="#br0" timeOffset="149671.76">4829 11946 0,'-14'0'0,"28"0"16,-1 0-1,0 0 1,14 0-16,12 0 15,-26 13-15,14-13 16,-14 0 0,14 0-16,-14 13 15,0-13-15</inkml:trace>
  <inkml:trace contextRef="#ctx0" brushRef="#br0" timeOffset="150185.4">5040 11681 0,'-13'0'0,"26"-13"15,1 13 1,25 0-16,-26 0 15,27 0-15,-27 0 0,14-13 16,13 13-16,-27 0 0,0 0 16,13 0-16,-12 0 15,-1 0-15,13 0 16,-12 13 0</inkml:trace>
  <inkml:trace contextRef="#ctx0" brushRef="#br0" timeOffset="150382.44">5265 11655 0,'-26'13'0,"13"14"16,-1-14-16,14 0 0,-13 27 16,0-27-16,13 13 0,-13 27 15,13-39 1,-14 38-16,14-38 15,0-1-15,-13 0 16,13 0-16</inkml:trace>
  <inkml:trace contextRef="#ctx0" brushRef="#br0" timeOffset="150539.01">5133 11972 0,'-13'0'0,"26"0"0,-40-13 16,41 13-1,12-13 1,1 13-1,-14-13-15,27 13 16,-14 0-16,-13 0 0,0 0 0,27 0 16,-27 0-16,27 0 15,-13 0-15,-14 0 16,0-14-16,0 14 0,-13-13 16</inkml:trace>
  <inkml:trace contextRef="#ctx0" brushRef="#br0" timeOffset="151000.2">5450 11708 0,'-13'-13'0,"13"26"31,0 0-31,0 0 0,13 67 16,-13-67 0,0 27-16,14-14 0,-14 27 15,0-40-15,13 14 16,-26-41 15,13-12-15,-14-1-16,1-25 15,13 25-15,0-13 16,0 14-16,0-14 16,13 40-16,14-26 15,-14 26-15,27 13 16,-27-13-16,40 27 15,-40-14 1,14 13-16,-27-13 0,13 1 16,-13 12-16,0-13 0,0 1 15,-13 25-15,-1-26 16,1 1-16,-27 25 16,27-25-16,-13-1 15,13-13-15,-1 0 0,1 13 16,0-13-16,13-13 15,0 0 1,0-1-16,13 14 0,14-26 16</inkml:trace>
  <inkml:trace contextRef="#ctx0" brushRef="#br0" timeOffset="152981.04">6469 11086 0,'-26'-13'15,"26"26"-15,-27 27 16,14-14-16,0 1 0,-27 92 16,27-66-16,-14 52 15,14-52-15,0 0 0,0 119 16,13-145 0,13 118-16,0-118 15,14 26-15,12-14 16,-12-25-16,26-1 15,-27-13-15,-13 0 0,53-13 16</inkml:trace>
  <inkml:trace contextRef="#ctx0" brushRef="#br0" timeOffset="154581.17">7197 11337 0,'0'-13'0,"-14"-13"0,-12-14 16,13 40-16,-40-26 15,26 26-15,1 0 16,-1 13-16,-39 26 16,53-12-16,-27 26 15,14-13-15,13-1 0,-14 80 16,27-79-16,0 13 15,0 0-15,13-27 0,40 54 16,-26-67-16,26 0 16,-14 0-16,1-13 15,26-26-15,-26 13 0,66-53 16,-67 52-16,14-52 16,-26 40-16,-1-1 15,27-92-15,-40 66 16,-13-66-16,0 79 15,0 1-15,0-27 16,-13 39-16,-13-52 16,13 66-16,-27-27 15,13 40-15,-26-13 16,27 13-16,-53 13 16,52 0-16,1 0 0,-40 40 15,26-13 1,27-27-16,-1 40 15,14-40-15,14 14 0,12-14 16,1 0-16,-14-13 0,53 13 16,-40-13-16,54-13 15,-41 0-15,41 0 16,-54 13-16,1-13 0,12 13 16,-12 0-16,-14 0 0,27 13 15,-27 0-15,14 13 16</inkml:trace>
  <inkml:trace contextRef="#ctx0" brushRef="#br0" timeOffset="155074.29">7752 11774 0,'-26'-66'0,"13"66"16,-27 13-1,27 0-15,-27 40 0,27-26 16,0 12-16,13-12 16,0-1-16,13 40 15,-13-52-15,13-1 0,13 13 16,1-12-16,-14-1 0,14-13 0,12 0 16,-25 0-16,52 0 15,-53 0-15,13-13 0,-12-1 16</inkml:trace>
  <inkml:trace contextRef="#ctx0" brushRef="#br0" timeOffset="155535.07">8321 11311 0,'-13'26'16,"0"1"-16,-14 52 15,14-39-15,0 26 16,0-26-16,-1-1 0,-12 54 15,13-66-15,-1 25 16,14-25-16,-13-14 0,13 14 16,-13-14-16,26-40 15,0 1 1,-13-1-16</inkml:trace>
  <inkml:trace contextRef="#ctx0" brushRef="#br0" timeOffset="156244.14">8321 11311 0,'0'0'0,"0"-13"16,27 26 0,26 0-1,13 0 1,-27 27-16,1 0 15,-27-1 1,-26 1 0,-27 0-1,-13 0 1,-13-14 0,0 0-16,13-26 15,14 14 1,25-14-1,41 26 1,-14-13-16,13-13 16,41 40-16,-41-27 15,53 27-15,-52-27 16,-1 0-16,27 14 16,-40-14-16,14 0 0,13 14 15,-14-14-15,-13 0 16,1 0-16,-14 1 15</inkml:trace>
  <inkml:trace contextRef="#ctx0" brushRef="#br0" timeOffset="156741.81">8837 11112 0,'-13'-13'0,"13"26"47,13 14-32,0-14-15,-13 14 0,27 26 16,-14-14-16,0-12 0,14 52 15,-14-39-15,0-1 16,0 1-16,14 40 0,-27-41 16,13 1-16,0 39 15,-13-39-15,0-27 0,-26 106 16,26-79-16,-27 13 16,14-27-16,-40 27 15,40-40-15,-13 1 16,-1-1-16,1-13 15,12 0 1,14-13-16</inkml:trace>
  <inkml:trace contextRef="#ctx0" brushRef="#br0" timeOffset="168080.64">6535 12541 0,'-53'-26'0,"40"26"0,-40 53 15,40-27-15,-27 54 16,27-41-16,-27 107 16,40-93-16,-13 53 15,13-93-15,0 26 16,53 147-16,-40-147 16,67 14-16,-54-53 15,14 0-15,-1 0 0,14-39 16</inkml:trace>
  <inkml:trace contextRef="#ctx0" brushRef="#br0" timeOffset="168581.3">6390 11377 0,'-66'27'0,"39"-27"0,-39 26 16,39-13-16,14-13 0,0 13 16,66 1-1,26-1 1,-13-13-16,93 0 15,-79 0-15,118-13 0,120-1 16,-160 14-16,27-13 0,159-13 16,-211 13-16,-14 13 0,212-27 15,-199 27-15,-40 0 0,107-13 16,-107 13-16,1 0 0,13 0 16,-53 0-16,-13 0 0,52 13 15,-79 0-15,-39 14 16,-1-27-16</inkml:trace>
  <inkml:trace contextRef="#ctx0" brushRef="#br0" timeOffset="168905.46">6787 10848 0,'26'26'0,"40"41"16,-26-28-16,0 14 0,65 53 16,1 0-16,0-14 0,40 54 15,-41-53-15,-25-14 16,52 27-16,-66-53 15,0 0-15,80 52 0,-93-65 16,13 0-16,53 39 16,-79-39-16,52 13 0,-65-27 15,12 27-15,-25-40 0,-14 14 16,0-14-16</inkml:trace>
  <inkml:trace contextRef="#ctx0" brushRef="#br0" timeOffset="169794.27">7250 12674 0,'-40'-27'0,"13"14"16,1 13-16,-27 13 15,40 0-15,-53 67 16,52-54-16,-25 40 16,26-26-16,-1 0 15,1 26-15,13-40 0,13 67 16,1-80-16,12 27 15,-13-27-15,67 13 16,-67-26-16,66-26 16,-52 13-16,-1 0 0,67-67 15,-67 54 1,27-40-16,-13-53 16,-14 52-1,-26 28-15,0-27 16,-13 26-16,0 0 15,0 27-15,-40-27 16,26 40-16,-26 0 16,27 0-16,-40 13 15,39 1-15,1 12 16,13 1-16,-1-14 0,1 13 16,0 1-16,13-14 0,26 27 15,-12-27-15,52 13 16,-40-26-16,27 14 15,-27-14-15,14 0 0,-13 0 16,-1 0-16,40-14 0,-13 1 16,-26 13-16,52-13 15,-66 13-15,27-13 16,-27 13-16,0 0 0,14 13 16</inkml:trace>
  <inkml:trace contextRef="#ctx0" brushRef="#br0" timeOffset="170861.7">7805 13282 0,'0'-13'0,"13"13"31,-13 53-15,-13 0-16,0 39 15,13-78-15,-13 65 16,13-66-16,0 14 15,0-41 1</inkml:trace>
  <inkml:trace contextRef="#ctx0" brushRef="#br0" timeOffset="171113.03">7779 13097 0,'26'-40'0,"27"27"0,-26 13 16,-14 0-16,27 13 16,-27 0-16,0 1 0,0 25 15,-13-25-15,-13 38 16,0-25 0,-14 13-16,14-27 15,-13 13-15,12-26 0,1 14 16,0-14-16,0 13 15,13-26 1</inkml:trace>
  <inkml:trace contextRef="#ctx0" brushRef="#br0" timeOffset="171457.42">7964 13269 0,'26'0'0,"-12"-13"0,25-1 15,-25 14-15,-1 0 0,0-26 16,0 26-16,0-13 0,1-14 15,-14 14 1,0 26 0,0 0-1,-14 27 1,14-27-16,0 14 16,-13-14-16,13 14 15,0-14-15,0-40 47,0 1-31,0 13-16,0-1 15,13-52-15,1 53 0,-14 0 16,26-27-16,-13 27 16,14 0-16,-14-1 15,0 14-15,27 0 16,-27 0-16,0 0 0</inkml:trace>
  <inkml:trace contextRef="#ctx0" brushRef="#br0" timeOffset="171705.49">8401 13084 0,'-40'13'0,"27"-13"0,13 13 16,-14-13-16,14 13 0,14 1 15,12-1 1,-13-13-1,27 26-15,-14 1 16,-26-14 0,0 0-1,-26 27 1,13-14-16,-14-26 16,14 0-1,0 0 1</inkml:trace>
  <inkml:trace contextRef="#ctx0" brushRef="#br0" timeOffset="171942.8">8533 13203 0,'0'39'16,"0"-25"-1,0-1 1,13 0-16,-13 0 15,13-13-15,0 0 16,1-13 0,-14 0-16,13 13 0,-13-27 15,0 14-15,-13-13 16,13 12-16,0 1 0,0 0 16</inkml:trace>
  <inkml:trace contextRef="#ctx0" brushRef="#br0" timeOffset="172189.36">8705 13242 0,'13'14'0,"-26"-28"32,13-12-32,0 13 15,0-14-15,0 1 0,13-14 16,-13 27-16,26 0 15,-26-1-15,14 14 0,-1 0 16,0 14-16,0 12 16,1 1-16,-14-1 15,0-13-15,0 14 0,0-1 16,0-13-16,0 27 16,13-27-16,-13 14 15,13-27-15,-13 13 0</inkml:trace>
  <inkml:trace contextRef="#ctx0" brushRef="#br0" timeOffset="172684.62">9115 13295 0,'-13'-13'0,"13"26"15,13 1 1,27-1-1,-27 0-15,27-13 16,-27 13-16,0-13 0,13 13 16,-12-13-16,-1 0 0,0 0 0,14 14 15,-14-14 1,0 0-16,13-14 16</inkml:trace>
  <inkml:trace contextRef="#ctx0" brushRef="#br0" timeOffset="173108.26">9485 13242 0,'0'-13'0,"0"26"16,0 1 0,14 12-1,-14-13 1,0 1-16,0-1 16,0 0 15,0-26-31,0-14 15,0 14-15,13-80 16,-13 80-16,26-40 16,-13 27-16,14 13 15,-27-1-15,26 41 16,-12 13 0,-14-14-16,0 0 15,13-12-15,0 25 16,0-25-16,1-1 15,12-13-15,-13 0 0,0 0 16</inkml:trace>
  <inkml:trace contextRef="#ctx0" brushRef="#br0" timeOffset="173888.14">9842 13150 0,'-26'0'0,"-14"39"15,40-25-15,-26 25 16,26-25-16,0 12 16,0-13-16,13 1 15,0-1-15,1-13 16,-1 0 0,13-27-1,-13 14-15,14 0 16,-27 0-16,13 13 15,0 0-15,1 0 63,-1-14-47,-13 1-1,13-13-15,0 26 16,1-27-16,-1 14 0,0 13 15,-13-13 1,13 13-16,0 0 16,1 26-1,-1-13 1,-13 1-16,0-1 0,13-13 16,0 0 15,1-13-16,-14-1-15,13 1 0,-13 0 16,13 13-16,0 0 16,1 0 15,12 0-31,0 0 16,1 0-1,-1-13-15,-12 13 16,-1 0-16,-13-13 0,-13-1 31,-14 28-15,14-1-16,-14 13 15,14-13-15,13 1 0,-26 39 16,26-40 0,0 13-16,13 1 15,13 12-15,-12-39 0,25 27 16,-12-14-1,26-13-15,-40 0 16,13 0-16,1 0 16,13 0-16,-14-13 0,40 0 15</inkml:trace>
  <inkml:trace contextRef="#ctx0" brushRef="#br0" timeOffset="174151.52">10795 13282 0,'0'-13'0,"0"0"16,13 13 15,0-14-31,14 14 16</inkml:trace>
  <inkml:trace contextRef="#ctx0" brushRef="#br0" timeOffset="174279.17">11099 13256 0,'0'13'0</inkml:trace>
  <inkml:trace contextRef="#ctx0" brushRef="#br0" timeOffset="174426.78">11258 13242 0,'0'14'16,"13"-14"15,14 0-15,-14-14-16,13 14 0</inkml:trace>
  <inkml:trace contextRef="#ctx0" brushRef="#br0" timeOffset="174552.44">11496 13242 0,'0'14'0,"13"-14"31,14 0-15,-14 0-16</inkml:trace>
  <inkml:trace contextRef="#ctx0" brushRef="#br0" timeOffset="178623.4">11972 12925 0,'14'0'16,"-14"-13"-16,26-1 15,-13 14-15,40-26 16,-40 13-16,14 0 16,-1-1-16,-12 1 0,25-27 15,-25 27-15,12-13 16,-26 12-16,13 1 16,-13 0-16,0 0 0,-26-14 15,13 14-15,-1 13 0,-39 0 16,27 13-16,-27 27 15,27-27-15,-27 67 16,39-54-16,1 40 16,13-39-16,0 12 15,13-12-15,1-1 16,25 14-16,14-27 16,-26-13-16,26 0 15,0-13-15,26-13 16,-53 12-16,14-12 15,-27 13-15,0-14 0,14 1 16,-14-1-16,-13 14 16,13-13-16</inkml:trace>
  <inkml:trace contextRef="#ctx0" brushRef="#br0" timeOffset="179088.2">12422 12766 0,'-13'-13'0,"13"26"15,-13 0 1,13 1-16,-14-1 0,14 13 0,-13 14 15,13-27-15,0 14 16,0-14-16,0 0 16,0 0-1,13-26 1,1-27-16,-14 14 16,26-27-1,-26 27-15,40-27 16,-27 39-16,14-12 15,-14 26-15,26 13 16,-39 0-16,14 27 16,-14-27-16,0 14 15,0-14-15,0 0 16,0 1-16,0-1 16,13-40 15,-13 14-31,13-13 0,0-1 15,1 14-15,-1-14 16,0 14-16,0 13 0,1 0 16,-1 0-16,26 27 15,-39-14-15,27 40 16,-27-40-16,0 0 16,13 27-16,0-27 15,1-13-15,-1 0 16,13-13-1</inkml:trace>
  <inkml:trace contextRef="#ctx0" brushRef="#br0" timeOffset="179494.51">12912 12779 0,'-40'146'0,"27"-106"0,-14 52 15,27-52-15,-13 52 16,13-65-16,0 52 15,0-65-15,0 12 16,13-26-16,-13-13 16,0 0-16,0-1 15,0-12-15,0-1 0,0-78 16,0 78-16,0-105 16,14 92-16,25-66 15,-26 67-15,40-41 16,-39 67-1,39-27-15,-27 40 16,14 0-16,-1 40 16,-39-27-16,0 0 15,0 14-15,0-14 16,-26 67-16,-27-28 16,0-12-1,0-13 1,27-27-1,12-53 1,1 39-16,26-65 16</inkml:trace>
  <inkml:trace contextRef="#ctx0" brushRef="#br0" timeOffset="179694.31">13150 12422 0,'26'-26'0,"1"52"16,-14 40-1,-26 27-15,-1-53 16,1 79-16,13-93 16,-13 14-16,13 0 15,0-14-15,0 14 0,13-1 16,0-39-16,14 14 0,-1-28 16,14-12-1,-27-1-15,14 14 0,-14-13 16</inkml:trace>
  <inkml:trace contextRef="#ctx0" brushRef="#br0" timeOffset="179950.45">13414 12766 0,'-13'27'0,"0"12"15,13-12-15,-13-14 0,13 0 16,13 0-16,13 1 16,-12-14-16,-1 0 0,40-14 15,-40 1-15,0 0 16,27-27-16,-40 14 15,0-1-15,0 14 16,-27-53-16,14 40 16,-26-1-1,12 14-15,14 0 0,0 13 16,26 0 0,13 13 15</inkml:trace>
  <inkml:trace contextRef="#ctx0" brushRef="#br0" timeOffset="180345.39">13494 12647 0,'26'40'0,"-52"-80"0,65 80 0,-39-14 16,0-13-16,14 14 0,-1-1 15,-13-12-15,13-1 0,0 0 16,1 0-16,12 1 0,-13-14 16,27 0-16,13-14 15,-13-12 1,-1-14-1,-26 14 1,-13 12-16,0-12 0,0 13 16,0 26-1,0 0-15,0 40 16,14-26-16,-14-1 16,0 40-16,0-26 15,0 66-15,0-80 0,0 1 16,-14 131-1,1-105-15,0-26 0,-40 65 16,27-65-16,-14-1 16,27-12-16,-14-1 0,1-13 15,-1-13-15,1 13 0,13-14 16,-14-25-16,14 25 0,0-39 16,13 27-16,0 0 0,0-14 15,0 13-15,0-12 16,26-14-16,-13 13 15,14-13-15</inkml:trace>
  <inkml:trace contextRef="#ctx0" brushRef="#br0" timeOffset="180654.73">13838 12806 0,'79'-13'0,"-52"13"15,12-14-15,-26 14 16,14-13-16,-14 13 0,14-13 0,-1 0 15,-13-1-15,14-12 16,-14 13-16,-26-14 16,-14 27-1,14 0-15,-13 14 16,12-14-16,1 26 0,-13 0 16,26 1-16,-14 39 15,14-53-15,14 27 16,-14-27-16,26 14 15,-13-14-15,1-13 0,25 13 16,-12-13 0,-1-13-16,1 0 0,-14 13 15,0-14-15,0 1 0,1 0 16,-1 0-16</inkml:trace>
  <inkml:trace contextRef="#ctx0" brushRef="#br0" timeOffset="180946.79">14274 12806 0,'14'0'0,"-1"0"16,13 0 0,-13-13-16,14-1 15,-14 14-15,-13-13 0,27-13 16,-27 12 0,-27-25-16,14 39 0,-14 0 15,1 13-15,0-13 16,-14 53-1,27-40-15,-14 27 0,14-14 16,13 27-16,0-40 16,13 27-16,40 13 15,-26-40-15,39 14 16,-40-27-16,27 13 16,-27-13-16,1 0 0,26 0 15,0-13-15,-27 13 16</inkml:trace>
  <inkml:trace contextRef="#ctx0" brushRef="#br0" timeOffset="181351.5">14803 12277 0,'-26'-40'0,"26"27"15,13 26-15,-13 0 0,40 67 16,-14-41-16,-12 1 15,12 53-15,-13-41 0,0 1 16,1 66-16,-1-52 16,-13-41-16,-27 106 15,14-79-15,0 40 0,-40 26 16,40-66-16,-14 0 0,-12 13 16,26-40-16,-14-12 0,14-1 0,-14 0 15,1-39 1,26 12-16,13-25 15,0 25 1</inkml:trace>
  <inkml:trace contextRef="#ctx0" brushRef="#br0" timeOffset="191293.37">14962 10861 0,'0'-26'0,"0"-1"0,0 40 15,-13 27 1,0-13-16,-14 52 15,14-39-15,-13 65 16,26-65 0,-27 40-16,1-1 15,26-39 1,0-27 0</inkml:trace>
  <inkml:trace contextRef="#ctx0" brushRef="#br0" timeOffset="191674.91">14843 10941 0,'79'-186'15,"-52"173"-15,39-27 16,-39 40-16,-1 0 16,0 14-16,14 39 15,-40-40-15,13 40 16,-13-40-16,-26 93 15,13-80-15,-14 1 0,1 26 16,-1-27-16,-26 40 16,40-53-16,-40 14 15,40-14-15,-13-13 16,26 13-16,-14-13 0,28 0 16,12 14-1,-13-14-15,0 13 0,40 13 16,-39-13-16,12 14 15,1-1 1,-1 1 0,-13-14-1,0 0-15,1-13 16,12-13 0</inkml:trace>
  <inkml:trace contextRef="#ctx0" brushRef="#br0" timeOffset="191848.45">15266 11351 0,'14'13'0,"-28"13"15,14-12-15,0 38 16,-13-38-16,13 12 16,0-13-16,0 1 31,13-28-16,1 1-15</inkml:trace>
  <inkml:trace contextRef="#ctx0" brushRef="#br0" timeOffset="192873.36">15703 10967 0,'0'-13'16,"-13"0"-1,13-1 1,13 14-1,-13 14 17,-13-14-32</inkml:trace>
  <inkml:trace contextRef="#ctx0" brushRef="#br0" timeOffset="193018.29">15677 11046 0,'-14'14'0,"1"-1"16,13 0-1,-13-13 17</inkml:trace>
  <inkml:trace contextRef="#ctx0" brushRef="#br0" timeOffset="193276.4">16034 10993 0,'0'-13'15,"13"13"-15,13-13 16,-12 0-16,-1 13 0,27-13 15,-14 13-15,14 0 16,-27 0-16,0 0 16,0 0-16,1 0 0,-14 13 15,-14-13-15,14 13 0,-13 0 16</inkml:trace>
  <inkml:trace contextRef="#ctx0" brushRef="#br0" timeOffset="193455.11">16113 11046 0,'-53'14'0,"53"-28"32,13 14-17,1 0-15,39-13 16,-40 13-16,13 0 16,-13 0-16,1-13 0,-1 13 15,0 0-15,0 0 16</inkml:trace>
  <inkml:trace contextRef="#ctx0" brushRef="#br0" timeOffset="194703.14">17211 11073 0,'27'-40'0,"-41"27"0,14-27 16,0 14-16,-13-14 15,13 27-15,-26-27 16,12 40-16,1-13 0,-26 39 15,25-26-15,-12 27 16,-1 13-16,1-14 16,13 0-16,-1 54 15,1-41-15,13-12 16,13 13-16,1-27 0,25 27 16,-12-40-16,52 0 15,-52-14-15,26-12 16,-27 13-16,40-40 15,-39 26-15,-14 1 0,13-1 0,1-39 16,-14 40-16,0-1 0,-13-52 16,-13 13-1,-27 53 1,27-1-16,-40 14 16,14 14-16,12 12 15,1-13-15,-14 27 16,27-27-16,13 40 15,0-40-15,39 27 16,-25-27-16,65-13 16,-53 0-1,67-13-15,-67 13 0,41-26 16,-41 12 0,14 1-16,-1 13 15,-25 0-15,-1 0 16</inkml:trace>
  <inkml:trace contextRef="#ctx0" brushRef="#br0" timeOffset="195217.25">17939 11271 0,'0'-13'0,"0"0"15,0 0 1,0 26-16,0 0 16,-27 40-16,27-40 15,-13 53 1,13-39-16,0 26 16,0-40-16,0 13 0,0-12 15,13-14 1,-13-14-16,14-12 15</inkml:trace>
  <inkml:trace contextRef="#ctx0" brushRef="#br0" timeOffset="195974.29">17926 11324 0,'26'-172'0,"0"119"16,-12 40-16,25-13 16,-12 26-16,-14 0 15,40 39 1,-53-26-16,13 1 0,-13 25 15,0-25-15,-26 52 16,26-53-16,-27 27 16,27-27-16,-13-13 0,0 13 15,13 0-15,13-13 32,0-13-32,40 0 15,-40 13-15,27-13 16,-27 13-16,1 0 0,12-14 15,-13 14-15,0 0 0,1-13 16,-1 13-16,0 13 31,-26-13-15,13 14 0,0-28 30,13-25-30,-13 26-16,13-1 0,1-25 16,-1 12-16,13-13 15,-12 27 1,38-13-16,-38 13 16,12 13-16,1 0 0,-14 0 15,27 0-15,-27 13 16,13-13-16,1 13 15,-1-13-15,1 13 16,-14-13-16,-13 13 0,-13-13 16,-1 0-1,1 0 1,0 0 0,13 14-1,13-1 1,14 13-1,-1 1-15,-13 13 16,-13-14 0,-13 0-1,13-12-15,-40 12 16,27-13-16,-13 1 16,12-14-16,1 0 0,0-14 15,0 1-15,13 0 16,0 0-16,13-1 15,0-12-15,0 0 0</inkml:trace>
  <inkml:trace contextRef="#ctx0" brushRef="#br0" timeOffset="196220.5">18746 11152 0,'-14'27'16,"14"-14"-16,-13 27 15,13-27-15,0 0 16,0 0-16,13 0 0,1 14 15,-1-27-15,0 13 0,27-13 16,-27 0-16,27-13 16,-40 0-16,13-14 15,-13 14-15,-13-27 16,13 27 0,-13-13-16,13 12 31,13 14-31,0 14 15</inkml:trace>
  <inkml:trace contextRef="#ctx0" brushRef="#br0" timeOffset="196544.2">18997 11324 0,'0'-13'31,"0"-27"-16,0 27-15,0-13 16,0 12-16,27-39 16,-27 40-16,26 13 15,-13 13 1,0 1 0,-13-1-16,14 0 0,-14 14 15,13-14-15,-13 0 0,13 0 16,-13 0-16,13 1 15,1-14 17,-1-14-17,0 14 1,0-13 0</inkml:trace>
  <inkml:trace contextRef="#ctx0" brushRef="#br0" timeOffset="197011.9">19262 11337 0,'13'0'32,"0"0"-17,0 0-15,1 0 0,12 0 16,-13 0-16,27 0 15,-27 0-15,0 0 0,14 0 16,-14-13-16,0 13 16,14 0-16</inkml:trace>
  <inkml:trace contextRef="#ctx0" brushRef="#br0" timeOffset="197366.18">19606 11298 0,'-14'0'0,"14"-14"16,0 1 15,0 0-15,0 0-16,0-14 0,0 1 16,0 13-16,14-54 15,-1 54-15,0 0 16,0 0-16,1 13 15,-1 13-15,13 40 16,-26-40-16,13 0 0,-13 27 16,0-27-16,14 40 15,-14-40-15,0 14 16,0-14-16,13-13 31,-13-13-31,13 0 16,0-14-16,-13 14 0,14 0 15,12-14-15,-13 14 16,1 0-16,25 0 16</inkml:trace>
  <inkml:trace contextRef="#ctx0" brushRef="#br0" timeOffset="197979.26">19897 11152 0,'39'-26'0,"-78"52"0,92-66 16,-53 27-16,-14 13 16,-25 27-1,-1 12 1,0 14-1,27 0 1,26-13-16,14-27 16,-14 0-16,0-13 0,14 14 15,-14-14-15,0 0 0,27-14 16,-27 14-16,13-13 16,-12 13-16,-14-13 0,13 13 15,0 0 16,0 0 1,1-13-17,-14-1 1,13 1-16,13-13 16,-12 26-16,-1-13 0,26-14 15,-25 14-15,12 13 16,-13 0-1,14 13-15,-1 14 16,-26-14-16,14-13 0,-1 26 16,0-26-16,0 13 0,0 1 15,1-14-15,-1 13 0,0-13 16,0 0-16,14-13 16,-1-1-1,-12-12-15,-14 13 16,0 0-16,-40-14 15,27 27-15,-27 13 16,13 1-16,14-1 0,0 0 16,-13 27-16,12-27 15,14 0-15,0 14 16,14-1-16,12 1 16,-13-27-16,0 13 0,14 0 0,13-13 15,-27 13-15,40-13 16,-27 0-16,40-13 15,-52 13-15,12-13 0,27 0 16</inkml:trace>
  <inkml:trace contextRef="#ctx0" brushRef="#br0" timeOffset="198359.43">21127 11404 0,'-13'0'0,"26"0"0,-26-14 16,26 14 15,0 0-16,14 0 1,-14 0-16</inkml:trace>
  <inkml:trace contextRef="#ctx0" brushRef="#br0" timeOffset="198477.74">21272 11417 0,'14'13'16,"-1"-13"-1,13 0 1</inkml:trace>
  <inkml:trace contextRef="#ctx0" brushRef="#br0" timeOffset="198605.4">21458 11430 0,'13'0'16,"0"0"-1,0 0 1,1 0-16,25 0 15,-25 0-15,12 0 16</inkml:trace>
  <inkml:trace contextRef="#ctx0" brushRef="#br0" timeOffset="199557.67">21960 11073 0,'0'13'31,"14"-13"-31,39-13 16,13 0-1,-27-14 1,-12 14-16,26-14 15,-40 14-15,0 0 0,0 0 16,-13 0-16,0-1 0,0 1 16,-26-13-16,13 26 15,0-14-15,-27 14 0,27 0 16,-54 14-16,41-1 0,-40 53 16,53-53-1,-14 40-15,14-26 16,13 39-16,13-27 15,0-25-15,40 39 16,-26-40-16,12 13 16,1-26-16,-13 13 0,39-13 15,-27-13-15,-12 0 0,26 0 16,-40 0-16,40-27 16,-40 27-16,-13-1 15</inkml:trace>
  <inkml:trace contextRef="#ctx0" brushRef="#br0" timeOffset="199981.62">22450 11099 0,'13'-13'0,"-13"39"16,-13 14 0,0-13-1,13-14-15,-14 27 16,1-27-16,13 0 16,0-26-1,13-14 1,1 14-16,-1-27 15,0 27-15,0-13 0,14-14 16,-14 27-16,0 0 0,27-27 16,-14 40-1,-12 0-15,12 40 16,-26-14 0,0-13-16,0 14 15,0-14-15,0 0 16,0 0-16,13-26 31,1-27-15,-1 27-16,13-40 15,-13 40-15,1 0 16,12 0 0,-13 13-16,14 26 31,-1 1-31,14-14 15,-14 0 1</inkml:trace>
  <inkml:trace contextRef="#ctx0" brushRef="#br0" timeOffset="200369.42">22992 11073 0,'0'79'0,"-13"-66"0,13 40 15,-13-26-15,13-1 0,-13 27 16,13-26-16,0-1 15,-14 27-15,14-27 0,0 1 16,-13 13-16,13-27 16,0 0-16,0 0 15,-13-26 1,0-27 0,13 14-16,0-14 0,0 1 15,13-28-15,0 28 0,0-41 16,1 41-16,-1-1 0,27-13 15,-14 27-15,-13-1 0,14 14 0,-1-14 16,1 27-16,-1 0 16,-13 0-16,-13 14 0,0 12 15,0 1-15,-13-1 0,0 27 16,0-40-16,-27 53 16,27-52-16,-14 12 15,14-13-15,0 0 16,0-52-1,13 26-15,0-40 16,13 26-16,0 1 0,0-1 16</inkml:trace>
  <inkml:trace contextRef="#ctx0" brushRef="#br0" timeOffset="200563.62">23257 10769 0,'40'-40'0,"-27"40"16,-13 13-16,0 14 15,-13 12-15,13-12 0,-27 65 16,27-65-16,-13 52 16,13-52-16,0 12 15,0-26-15,0 1 0,26 52 16,-12-66-16,-1 0 16,0 0-16,27-13 15</inkml:trace>
  <inkml:trace contextRef="#ctx0" brushRef="#br0" timeOffset="200879.04">23416 11126 0,'0'13'0,"0"0"0,0 0 16,26-13 0,-26 14-16,13-14 0,1 0 15,-1 0-15,26-14 16,-25 1-16,-1 0 0,13 0 15,-26-1-15,14 1 0,-1-40 16,0 40-16,-13-13 16,0 12-16,0 1 15,-26-13-15,12 13 16,-25 13 0,12 13-16,-12 0 0,25 0 15,-25 27-15,25-27 16,1 0-16,13 1 15,0-1-15,13 0 16,1-13-16,-1 0 0,0 0 16</inkml:trace>
  <inkml:trace contextRef="#ctx0" brushRef="#br0" timeOffset="201384.87">23720 11020 0,'0'13'32,"-13"0"-32,13 1 0,0-1 0,0 26 15,13 1 1,0-27-16,0 14 15,1-14-15,12-13 0,14 13 16,-27-13-16,27-13 16,-27 0-16,27-27 15,-40 27 1,13-40-16,0 40 16,-13 0-16,0 26 31,0 26-16,0-12-15,-13 105 16,13-105-16,-13 12 0,-1 41 16,1-41-16,-13 81 15,12-81-15,-39 41 16,40-54-16,-13 14 16,-1-27-16,-26 0 15,27-26 1,0-40-16,26 27 15,-14-14-15,14 27 0,14-40 16,12 0-16,-13 26 16,40-65-16,-40 65 15</inkml:trace>
  <inkml:trace contextRef="#ctx0" brushRef="#br0" timeOffset="201632.21">23958 11218 0,'40'-26'0,"26"-1"16,-13 1-16,0-1 15,-27 14 1,-26 0 0,-13 0-1,-14 39 1,-12 27-16,26-26 16,13-1-16,0-13 15,0 40-15,13-40 16,13 1-16,-13-14 15,27 0-15,0-14 16,39 1-16,-52-13 0,12 13 16,14-27-1</inkml:trace>
  <inkml:trace contextRef="#ctx0" brushRef="#br0" timeOffset="201928.69">24500 11020 0,'-39'-40'0,"12"27"16,14 13-16,26 0 15,-13 13-15,14 0 16,12 27-16,-13-13 16,27 39-16,-27-40 15,0 27-15,1-26 16,-14-14-16,0 40 16,-14-27-16,-25 14 15,25-40-15,-25 0 16,12 0-16,-26-13 15,40 13-15,-27-27 16,27 14-16,-40-27 16,40 27-16,-13-27 15,12 27-15,-12 0 16,13 0-16,-14-1 0,-12 1 16,25 0-16,1 13 15</inkml:trace>
  <inkml:trace contextRef="#ctx0" brushRef="#br0" timeOffset="203401.23">15677 12025 0,'-14'0'0,"1"0"0,0 0 15,26 0 1,40 0 0,-40 0-16,14 0 0,65 0 15,-52-13-15,0 13 16,39 0-16,-52 0 15,78-13-15,-78 13 16,26 0-16,-40-13 0,0 13 16,0 0-16,-26 13 15,0-13-15</inkml:trace>
  <inkml:trace contextRef="#ctx0" brushRef="#br0" timeOffset="203620.87">16007 11972 0,'-39'14'0,"39"-1"0,-14-13 0,1 26 15,0 1-15,0-14 0,-1 27 16,1-14-16,13-13 0,-26 67 16,13-67-16,-1 27 15,1-14-15,0-13 16,0 40-16,26-40 31,0-26-31,0 13 16,14-13-16</inkml:trace>
  <inkml:trace contextRef="#ctx0" brushRef="#br0" timeOffset="203860.33">16087 12078 0,'13'-13'16,"-40"39"-1,27-12-15,-13-1 0,-13 40 16,13-13-16,-14 52 16,14-65-16,13 39 15,0-40-15,0 1 16,13-1-16,-13 1 0,53-1 16,-40-26-16,14 0 15,26-13-15,-40 13 16,40-27-16,-27 14 15,27-27-15,-26 27 0,-14 0 16,13-14-16</inkml:trace>
  <inkml:trace contextRef="#ctx0" brushRef="#br0" timeOffset="205642.61">16629 12435 0,'-13'0'31,"39"0"-15,1-13-16,12 0 16,-25 13-16,-1-13 0,13-14 15,-12 27-15,-1-26 16,-26 13-1,-27-1-15,27 14 16,-27 14-16,0 25 16,27-26-16,-13 14 15,26-1-15,0-12 16,0 12-16,0 1 16,13-14-16,27 0 15,-27-13-15,13 0 16,-13 0-16,27-13 0,0 13 15,-27-13-15,0 13 16,-13-14-16,0 1 47,14 0-16,12-14-31,-26 14 16,26 13-16,-12 0 15,-1 0 1,0 13-16,-13 1 16,0-1-16,0 0 15,0 0-15,0 1 16,13-14 0,14-14-16,-14 1 15,0 0-15,0 0 16,1-1-16,12-25 15,-13 25-15,1 1 16,-1 13 0,0 13-1,0 1 1,14-1-16,-1 27 16,-13-27-16,-13 27 15,0-27-15,-13 53 16,13-40-16,0 1 0,-13 39 15,13-40-15,0-12 16,-13 12-16,13 27 16,0-40-16,0 14 0,0-14 0,0 0 15,0 0 1,13-13-16,-13-26 16,0 0-16,0-14 15,0 0-15,0-52 16,13 52-16,0-26 15,1 39-15,12-39 0,-13 40 16,1-1-16,-1 14 0,0 0 0,14-14 16,-1 14-16,-13 13 0,14 13 15,-14 0-15,-13 14 16,0-14 0,-13 27-16,-1-27 0,-12 40 15,13-53-15,-14 26 16,14-26-16,0 14 15,0-14-15,-1 0 16,1-14-16,0 1 0,0 0 16,13 0-16,0 0 0,26-14 15</inkml:trace>
  <inkml:trace contextRef="#ctx0" brushRef="#br0" timeOffset="205793.39">17330 12435 0,'13'14'15,"1"-14"-15,-1 13 0,0-13 16,0 0-16,14 0 0,-1 0 16,-13 0-16,1 0 0,39-13 15,-40 13-15,0 0 0,27 0 16,-40-14-16,13 14 0,0 0 16</inkml:trace>
  <inkml:trace contextRef="#ctx0" brushRef="#br0" timeOffset="206028.71">17648 12250 0,'-14'-13'0,"28"0"15,-1 13 1,40-13-1,0 13 1,-14 0-16,14 0 16,-26 0-1,-14 0 1</inkml:trace>
  <inkml:trace contextRef="#ctx0" brushRef="#br0" timeOffset="206150.4">17899 12224 0,'0'0'0,"-26"26"0,12-13 16,1 27-16,13-27 0,-13 1 0,0 25 15,-1-26-15,14 1 16,-26 25-16,26-25 0,-13 12 16,0-13-16,13 1 15,0-1-15,-14-13 16,14 13-16</inkml:trace>
  <inkml:trace contextRef="#ctx0" brushRef="#br0" timeOffset="206305.98">17701 12515 0,'13'0'16,"13"0"-1,-12 0-15,65-13 0,-66 13 16,0 0-16,27-27 16,-27 27-16,1-13 0,12 0 15</inkml:trace>
  <inkml:trace contextRef="#ctx0" brushRef="#br0" timeOffset="206727.42">18018 12303 0,'0'-26'0,"0"39"31,-13 13-15,13 1-16,0-1 16,0 1-16,-13-14 0,13 40 15,0-40-15,-14 0 16,14 1-16,0-28 31,0-12-15,0 13-16,0-1 0,0-25 15,14-1-15,-1 0 16,0 27-16,-13 0 0,27-14 16,-14 14-16,13 13 15,-12 0-15,-1 0 0,13 13 16,-13 1-16,1-1 0,12 13 15,-26-12-15,13 12 16,-13 0-16,0-12 0,-26 52 16,-1-26-1,-12-14 1,26-13-16,-27 14 16,27-14-16,-27-13 15,13-27 1,27 14-16,27-26 15,-14 25 1</inkml:trace>
  <inkml:trace contextRef="#ctx0" brushRef="#br0" timeOffset="207242.48">18746 11893 0,'-27'40'15,"1"26"-15,13-26 16,-14 65-16,14-78 0,0 39 16,-1-26-16,1 39 15,0-66-15,0 27 16,13-14-16,-13-12 15,13-41 1</inkml:trace>
  <inkml:trace contextRef="#ctx0" brushRef="#br0" timeOffset="207599.45">18653 12025 0,'53'-66'0,"0"40"16,-27 26-16,41-27 15,-54 27-15,26 13 16,-25 1-16,-1 25 16,-13-25-16,0 25 15,-13-25-15,-27 38 16,27-38-16,-27 12 16,27-13-16,-14 1 0,-12 25 15,25-39-15,1 27 16,13-14-16,40 40 15,-27-40 1,27 27-16,-27-14 16,27 14-16,-27-27 15,13 27-15,-12-27 16,-1 14-16,0-14 16,0 0-1,1-13 1,-1 0-1</inkml:trace>
  <inkml:trace contextRef="#ctx0" brushRef="#br0" timeOffset="207784.96">19116 12475 0,'0'13'0,"13"-13"16,-13 27-1,0-14-15,0 0 0,14 14 16,-14-14-16,0 0 16,13 0 15</inkml:trace>
  <inkml:trace contextRef="#ctx0" brushRef="#br0" timeOffset="-212088.26">12634 1998 0,'-27'0'0,"1"13"0,-1 0 15,14-13 1,26 0 0,1 0-16,-1-13 0,40 13 15,-27 0-15,1 0 0,26-13 16,-14 13-16,54-14 15,-53 14-15,13 0 16,0 0 0,-14 0-1,1 14-15,-27-1 0,-26 0 16</inkml:trace>
  <inkml:trace contextRef="#ctx0" brushRef="#br0" timeOffset="-211894.02">12846 2077 0,'-53'0'0,"39"0"16,1 0-1,13 13-15,27-13 16,-14 0-16,13 0 0,14-13 16,39 13-1,-52-13-15,26 13 0,-27-13 16,14-1-16,-27 14 0,27-13 15,-27 0-15,0 0 16</inkml:trace>
  <inkml:trace contextRef="#ctx0" brushRef="#br0" timeOffset="-211597.86">13097 1879 0,'-40'-14'0,"14"1"15,13 13 1,26 0-1,40 0 1,26 13-16,-39 1 16,-14-14-16,40 39 15,-39-39-15,-14 13 16,27 40-16,-40-26 16,0 39-16,-27-13 15,-26 0 1,0 0-1,14-14 1,-1-25-16,27-28 31,26 1-31</inkml:trace>
  <inkml:trace contextRef="#ctx0" brushRef="#br0" timeOffset="-209853.94">15319 2606 0,'-26'-40'0,"26"27"16,0 26 15,-27 40-16,27-13-15,-39 53 16,26-67-16,-27 67 16,27-54-16,-27 28 15,27-41-15</inkml:trace>
  <inkml:trace contextRef="#ctx0" brushRef="#br0" timeOffset="-205176.65">16192 7871 0,'-105'14'0,"78"-14"0,-26 13 15,40-26 1,53 13 0,-14 0-16,14-14 0,119 14 15,-93-13-15,172 0 16,-145 13-16,171-13 15,-171-1-15,105 1 16,-105 13-16,171-13 16,-184 13-16,65-13 15,-79 13-15,40-13 16,-53 13-16,27-14 16,-54 14-16,0-13 0,14 13 15,-40-13-15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20:08.98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92D050"/>
    </inkml:brush>
  </inkml:definitions>
  <inkml:trace contextRef="#ctx0" brushRef="#br0">3321 5675 0,'0'14'0,"-14"-14"0,-12 13 15,13-13 1,26 0 0,0 0-16,0 0 15,1 0-15,-1 0 0,40 0 16,-40-13-1,27 13-15,-1 0 16,-12 0 0,-1 0-1,-13 0 1,1-14 0,-14 1 15</inkml:trace>
  <inkml:trace contextRef="#ctx0" brushRef="#br0" timeOffset="315.81">3559 5556 0,'0'-13'0,"13"13"15,0 0 1,0 0-1,14 0-15,26 13 16,-27 0 0,-26 1-1,13-14-15,-13 26 16,0-13-16,-13 14 16,13-14-16,-13-13 0,-14 40 15,14-40 1,0 13-16,0 0 15,26-13 32</inkml:trace>
  <inkml:trace contextRef="#ctx0" brushRef="#br0" timeOffset="1007.68">3347 6535 0,'-13'0'15,"0"0"16,26 0-15,0 0-16,27-13 16,13 0-1,-1 13 1,1-13 0,-39 13-16,12 0 0,-13-14 15,14 14 1,-27-13-16</inkml:trace>
  <inkml:trace contextRef="#ctx0" brushRef="#br0" timeOffset="1315.76">3559 6390 0,'13'0'31,"0"0"-16,0 13-15,27 0 16,-27-13-16,27 27 16,-27-27-16,0 26 15,1-26-15,-14 13 0,13 14 16,-13-14-16,0 0 16,-27 14-1,14-27 1,13 13-1,-13-13 1,13-13 0</inkml:trace>
  <inkml:trace contextRef="#ctx0" brushRef="#br0" timeOffset="42648.3">5808 5781 0,'0'13'0,"0"1"125,13-14 0,0 0-110,0 0 17,1 0-17,-1 0 1,0 0 15,0 0-31,0 0 16,1 0-1,-1 0 17,0 0-32,0 0 31,1 0-15,-1 0-1,0 0 1,0 0-1,0 0 1,1 0 0,-1 0-16,0-14 15,0 14 1,14-13 0,-14 13-16,0 0 0,14 0 15,-14 0 1,13 0-1,-12-13-15,-1 13 16,0 0 0,0 0-1,1 0 1,-1 0-16,0 0 16,0 0-1,1 0 1,-1 0-1,0 0 1,0 0-16,0 0 16,1 0-1,-1 0 1,0 0 0,0 0-16,1 0 15,-1 0 1,0 0-16,0 0 15,1 0 1,-1 0 0,0 0-16,13 0 15,-12 0 1,-1 0-16,0 13 16,0-13-1,1 0-15,-1 0 31,0 0-31,0 0 16,1 0 0,-1 0-16,0 0 15,0 0-15,0 13 0,1-13 16,-1 0-16,0 0 16,0 0-16,1 0 15,-1 0 1,0 0-16,0 14 15,14-14 1,-14 0 0,0 0-16,0 0 15,1 0 1,-1 0-16,-13 13 16,13-13-16,0 0 15,1 0 1,-1 0-1,0 0 1,0 0 15,0 0 1,-13 13-1,-13-13-31,0 13 15,-27 1 1</inkml:trace>
  <inkml:trace contextRef="#ctx0" brushRef="#br0" timeOffset="45019.21">5199 6628 0,'13'0'141,"1"0"-110,-1 0-15,0 0-1,0 0 1,0 0 0,1 0-1,-1 0 1,0 0-16,0 0 15,1 0 1,-1 0 15,0 0-31,0 0 16,1 0 0,-1 0-1,0 0 1,0 0-1,0 0 1,1 0 0,-1 0-16,0 0 31,0 0-31,1 0 16,-1 0-1,0 0 1,0 0-16,0 0 15,1 0 1,-1 0 0,0 0-1,0 0 1,1 0 0,-1 0-1,0 0 1,0 0-1,1 13 1,-1-13-16,0 0 16,0 0-1,0 0 1,1 0 0,-1 0-1,0 0-15,0 0 16,1 0-16,-1 0 15,13 0 1,-12 0-16,-1 0 16,0 0-16,0 0 15,0 0 1,1 0 0,-1 0-1,0 0-15,0 13 16,1-13-1,-1 0 1,13 0 0,-13 0-16,1 0 15,-1 0 1,0 0-16,0 0 16,1 0-1,-1 0 1,0 0-1,0 0 1,1 0 0,-1 0-16,0 0 31,0 0-31,0 0 16,1 0-1,-1 0 1,0 0-1,0 0-15,1 0 0,-1 0 16,0 0 0,0 0-16,1 0 0,-1 0 15,0 0 17,0 0-17,0 0 16,1 0 1,-1-13 15,-26 13-32,13-13-15,-14 0 16,1-1-1,0-12-15</inkml:trace>
  <inkml:trace contextRef="#ctx0" brushRef="#br0" timeOffset="64640.93">12951 2051 0,'-26'13'0,"13"0"0,-1 0 15,28-13 1,12 0 0,-13 0-16,67-13 15,-54 13-15,14-26 16,-27 26-16,14-14 0,12-12 16,-26 26-16,1-27 15,-28 1 1,-25-1-1,12 27-15,-26-13 16,40 13-16,-66 40 16,66-27-16,-27 27 15,27-27-15,13 14 0,-14 12 16,14-26-16,14 40 16,-14-39-16,13-1 0,27 13 15,-14-13-15,-13-13 0,14 14 16,26-14-16,-40 0 0,13 0 0,40-14 15</inkml:trace>
  <inkml:trace contextRef="#ctx0" brushRef="#br0" timeOffset="65291.7">13335 2037 0,'0'0'0,"-26"27"15,26-14-15,0 27 16,0-27-16,26 53 15,-13-40-15,0 14 16,1-13-16,-1-14 0,0 27 16,-13-27-16,13 0 0,-13 13 15,14-12-15,-14-1 16,0-26 0,-14 13-16,14-14 0,-13-12 15,13 13-15,-13-14 16,13 1-16,-13 13 0,13-1 0,0-25 15,0 25-15,-14-25 16,14 26-16,0-1 16,0 1-16,0 0 0,0-14 15,0 1 1,0 13-16,0 0 16,0-1-16,0 1 15,0 0-15,14 0 16,-1 13 15,0 13-31,14 0 16,-14 0-16,-13 1 0,26 38 15,-26-38-15,14 25 16,-14-25-16,13-1 16,-13-26 15,0-14-16,0 14-15,0-14 0,0 14 16,0-40-16,0 40 0,13-53 16,0 53-16,0-1 15,1 28-15,-1-1 16,13 27 0,-12-27-16,-1 53 15,0-53-15,0 27 16,-13-27-16,13 14 15,-13-14-15,14 0 16,-1-26-16,0-14 16</inkml:trace>
  <inkml:trace contextRef="#ctx0" brushRef="#br0" timeOffset="65699.7">13758 2051 0,'14'26'0,"-14"40"16,0-39-16,13-1 0,-13 67 15,13-67-15,-13 27 16,0-27-16,13 1 16,0 39-16,-13-53 15,0 14-15,-13-40 32,0-14-32,0 1 15,0-54-15,-1 54 16,14-1-16,-13-39 15,13 26-15,0 27 0,13-93 16,1 80-16,12-27 16,-13 40-16,27-27 15,-27 27-15,40 26 16,-40 0-16,14 27 16,-27-27-16,-13 40 15,13-26-15,-27 12 16,14-12-16,-14-1 15,14-26-15,-13 27 16,12-27-16,1 0 0,-13-27 16,26 1-16,-13-1 15,13 1-15,13-40 16</inkml:trace>
  <inkml:trace contextRef="#ctx0" brushRef="#br0" timeOffset="65904.83">13957 1733 0,'26'-40'0,"-26"54"0,13 38 16,-13-25-16,0 13 15,0-1-15,0 41 16,0-54-16,14 54 16,-1-54-16,0 14 15,0-27-15,14 13 16,-1-26-1,-12-13-15,-1 0 16,0-14-16,-13 14 0</inkml:trace>
  <inkml:trace contextRef="#ctx0" brushRef="#br0" timeOffset="66149.2">14168 2064 0,'0'13'0,"14"0"16,-14 14-16,13-1 15,0-13-15,0-13 0,27 14 16,-27-14-16,1 0 0,52-27 15,-53 27 1,13-53-16,-26 40 16,-13-40-1,13 40-15,-40-27 16,14 27-16,0 0 16,12 13-16,-12-14 0,-1 14 15,14 0-15,-13 14 16,26-1-16,13-13 15,0 13 1</inkml:trace>
  <inkml:trace contextRef="#ctx0" brushRef="#br0" timeOffset="66556.89">14393 2024 0,'27'40'0,"-14"-14"15,0-13-15,0 1 16,1-14-16,-1 0 0,13 0 15,1 0-15,-1-27 16,-12 27-16,-1-13 16,13-27-16,-26 14 15,0 13-15,0-27 16,0 27-16,-13-1 16,13 1-1,0 53 1,13-27-16,0 27 15,-13-14-15,14 1 0,12 65 16,-13-65-16,1 79 16,-14-67-16,0 41 15,0-54-15,-14 93 16,1-92-16,-13 39 16,12-53-16,-12 14 15,13-14 1,0-13-16,-14 0 0,1-13 15,12-14-15,1 14 0,-13-40 16,26 26-16,-14-25 16,14 25-16,0 1 0,14-14 0,-1-26 15</inkml:trace>
  <inkml:trace contextRef="#ctx0" brushRef="#br0" timeOffset="66847.34">14737 2064 0,'66'-27'0,"-52"14"0,12 0 16,14 0-16,-40-1 16,13 14-16,-13-13 15,0 0-15,-13 0 16,0 13 0,-1-14-16,1 14 0,-13 14 15,26-1-15,-27 13 16,27-12-16,0 25 15,0-25-15,13 38 0,1-38 16,-1-1-16,0 0 0,27 27 16,-14-40-16,1 13 15,-14-13-15,13 0 16,14-26 0,-27 12-16,-13 1 15</inkml:trace>
  <inkml:trace contextRef="#ctx0" brushRef="#br0" timeOffset="67126.9">15068 2077 0,'13'-13'0,"-13"0"0,13 13 16,1-14-16,-1 14 0,0-13 15,14-13 1,-14 12-16,0-12 16,-13 13-16,-13-1 15,-27 28 1,27-14-16,-40 53 15,13 0 1,27-1 0,13-38-16,13 52 15,1-53-15,-1 0 0,13 0 16,1-13-16,-1 14 0,1-14 16,-14 0-16,27-14 0,-1-12 15,-26 13 1,40-40-16</inkml:trace>
  <inkml:trace contextRef="#ctx0" brushRef="#br0" timeOffset="67716.8">15941 1746 0,'-13'0'0,"13"13"31,0 40-31,0 27 16,26 12-1,-26-39 1,14-39-16,-1 38 16,-13-38-16,13-1 15,-13-40 1,0-12 0,-13 26-16,13-14 0</inkml:trace>
  <inkml:trace contextRef="#ctx0" brushRef="#br0" timeOffset="68250">15928 1799 0,'-27'-66'0,"14"40"16,13 12 0,13 28-1,40 25 1,-39-26-16,39 27 0,-27-13 16,14-1-16,-14 1 0,80 39 15,-66-40-15,65 40 16,-65-39-16,13-1 15,-13-13-15,-14 1 0,40-1 16,-39-13-16,-1 0 16,1-13-16,12-27 15,-39 27-15,14-67 16,-14 54-16,0-14 16,0 14-16,0-1 0,0-52 15,0 52 1,0 14-16,0-40 15,0 40-15,0-13 16,0 12-16,0 1 16,0 0-16,-14 26 31,-25 14-15,12-14-16,-12 13 15,12-12-15,-79 52 16,14 0-16,39-40 15,-80 54-15,94-54 16,-1 1-16,-39 12 16,39-25-16,14 12 0,-54 14 15,67-27-15,-13 0 16,39-26 0,13 0-1,-13-1-15,1 14 0,25-26 16</inkml:trace>
  <inkml:trace contextRef="#ctx0" brushRef="#br0" timeOffset="70138.98">17251 1998 0,'-13'13'16,"13"0"-16,0 14 15,0-14 1,0 0-16,0 0 0,0 0 15,0 1 17,0-41-32,-14-26 15,14 0 1,27-39 0,-1 39-1,14 13-15,-14 14 16,-12 26-16,-1-14 15,0 28-15,0 12 16,-13-13-16,0 14 16,0 26-16,0-40 15,0 40-15,0-40 0,0 80 16,14-80 0,12 27-16,-13-40 15,27 0-15,39-27 16,-39-26-1,-27 40-15,14-27 16,-27 27-16,0-13 0,0-1 16,-14-12-16,14 25 15,-13 1-15,-13-13 16,13 12-16,-1 14 0,-12-13 0,13 13 16,-1 0-16,1 0 0,-13 0 15,12 0 1,28 0-1</inkml:trace>
  <inkml:trace contextRef="#ctx0" brushRef="#br0" timeOffset="70433.73">17806 1707 0,'-13'0'15,"-13"13"-15,-1-13 16,14 0-1,13 13-15,0 0 16,13 0-16,14 1 16,-14-1-16,13 13 15,1-12-15,-14-1 0,27 13 16,-27-12-16,0-1 0,14 26 16,-14-12-16,-13-1 15,0-12-15,-26 12 16,12-13-16,-25 1 15,25-14-15,-12 0 16,13-14-16,13 1 0,-14 0 16,1-27-16,13 14 15,0-1-15</inkml:trace>
  <inkml:trace contextRef="#ctx0" brushRef="#br0" timeOffset="70625.5">17939 1601 0,'13'-13'0,"13"13"15,-12 39 1,-1 27 0,-13-39-16,13 39 15,-13-40-15,0 1 0,13 26 16,1-27-16,-14-13 0,13 27 16,-13-13-16,0-1 15,0-13 1,0-26-16</inkml:trace>
  <inkml:trace contextRef="#ctx0" brushRef="#br0" timeOffset="71071.48">17992 1852 0,'39'-53'0,"1"40"16,-27 13-1,53-13-15,1-1 16,-15 1-1,1-13 1,-39 26 0,-1 0-16,-26-13 0,13 26 15,-14-13-15,-12 39 16,13-25-16,13 25 16,0 1-1,26 13 1,27-13-16,-13-27 15,13 0 1,-27-13 0,-13-13-1,-13-14-15,-13-25 16,0-1 0,0-14-1,26 1 1,27 13-1,13 27-15,-1 13 16,-25 13-16,39 0 16,-53 0-16,53 13 15,-39-13-15,-14 13 0,14-13 16</inkml:trace>
  <inkml:trace contextRef="#ctx0" brushRef="#br0" timeOffset="72211.53">10861 1588 0,'0'-14'15,"13"28"-15,-13 12 16,0-13-16,-79 53 16</inkml:trace>
  <inkml:trace contextRef="#ctx0" brushRef="#br0" timeOffset="72663.7">10993 1429 0,'27'0'0,"-1"26"16,-26-13-16,27 40 15,-14-39-15,-13 25 16,0-25-16,-26 78 16,12-65-16,-12 39 15,13-53-15,-14 27 16,14-27-16,0 0 0,-40 14 15,40-14 1,-1-13 0,14-13-16,0-1 0,27 1 15,-14 13-15,0 0 0,14 0 16,-14 0-16,0 0 0,40 27 16,-40-14-1,14 26-15,-14-39 16,0 27-16,0-14 0,-13 0 15,0 1-15</inkml:trace>
  <inkml:trace contextRef="#ctx0" brushRef="#br0" timeOffset="73303.64">10808 1627 0,'0'-13'15,"0"39"1,0-12-16,13 25 16,-13-12-16,14 26 15,-14-14-15,0 67 16,0-66-16,0 79 16,13-26-1,-13-27 1,0-27-1,0-12-15,0-54 32,0 14-32,0-27 15</inkml:trace>
  <inkml:trace contextRef="#ctx0" brushRef="#br0" timeOffset="73871.75">10888 1561 0,'0'-13'0,"13"0"16,0-1-16,0 1 15,1 0-15,-1 13 0,13-13 16,1 13-16,12 13 16,-25-13-1,25 40-15,-26-27 16,14 27-16,-27-1 16,0-26-16,0 40 15,-13-26-15,-1-1 16,1 1-16,0-1 15,0-13-15,-14 1 0,1 12 16,13-13-16,-40 14 16,0-1-1,13-13 1,40 1-16,13-14 31,1 0-31,39 26 16,-27-13-16,40 27 15,-39-27-15,-1 1 16,0 12-16,1 0 16,-14-12-16,0-1 0,27 40 15,-27-40-15,1 13 16,-1-12-16,-13-1 0,13-13 16,-13 13-16,0-26 15</inkml:trace>
  <inkml:trace contextRef="#ctx0" brushRef="#br0" timeOffset="74558.9">11470 2209 0,'0'13'31,"13"14"-31,-13-1 16,0 14-16,13-13 15,-13-14-15,13 13 16,-13-13-16,0 14 16,14-27-1</inkml:trace>
  <inkml:trace contextRef="#ctx0" brushRef="#br0" timeOffset="75114.63">11972 1799 0,'-13'0'0,"0"0"15,13 13 17,0 1-1,0-1-15,0 0-1,0 40-15</inkml:trace>
  <inkml:trace contextRef="#ctx0" brushRef="#br0" timeOffset="75367.77">11999 2090 0,'0'13'16,"0"1"-1,13-14 17,0 0-1</inkml:trace>
  <inkml:trace contextRef="#ctx0" brushRef="#br0" timeOffset="75617.78">12158 1892 0,'13'-13'32,"27"13"-17,-27 0-15,13-14 0,27 14 16,-26 0-16,25 0 16,-38 0-16,12 14 15,-26-1-15</inkml:trace>
  <inkml:trace contextRef="#ctx0" brushRef="#br0" timeOffset="75785.06">12303 1971 0,'-26'13'0,"12"1"0,28-14 32,-1 0-32,0 0 15,0 0-15,1 0 0,25 0 16,-12 0-16,52-14 15,-66 14-15,27 0 16,-27 0-16</inkml:trace>
  <inkml:trace contextRef="#ctx0" brushRef="#br0" timeOffset="78301.22">11893 3506 0,'0'-14'0,"-13"14"16,0 14 0,13 25-1,0-12-15,0 13 0,-14 65 16,14-65 0,0 39-16,0-39 0,0-13 15,14 105 1,-14-106-16,0 27 15,0-26-15,0-14 0,0 13 16,0-39 0,-14-40-16</inkml:trace>
  <inkml:trace contextRef="#ctx0" brushRef="#br0" timeOffset="78693.73">11800 3519 0,'14'-40'0,"-1"-13"16,13 27 0,-12 26-16,38-13 0,-12 26 15,0 13 1,-27-12-16,27 38 16,-40-25-16,13 13 15,-13-14-15,0-13 0,-26 80 16,12-67-16,-12 14 15,13-27-15,-27 27 16,27-27-16,-1 0 16,1-13-16,13 14 0,13-1 31,14 0-15,-14 0-16,27 27 15,-14-27-15,1 27 16,-14-27-16,0 0 15,27 40-15,-14-13 16,-12-13 0,-1-27-1</inkml:trace>
  <inkml:trace contextRef="#ctx0" brushRef="#br0" timeOffset="78854.93">12277 4114 0,'13'27'0,"-13"-14"0,0 13 15,0 1-15,0-1 16,13-12-16,-13-1 0,0 0 16</inkml:trace>
  <inkml:trace contextRef="#ctx0" brushRef="#br0" timeOffset="79670.19">12846 3453 0,'0'-40'0,"0"14"0,0 12 16,-14 1-16,1 13 0,0 13 16,-14 14-1,14-1-15,-27 80 16,40-53-16,-13 53 16,0-40-16,13-39 0,0 12 0,26 160 15,-12-160-15,39 80 16,-27-92-16,40 26 15,-39-40-15,12-13 16,-12 0-16,26-26 16</inkml:trace>
  <inkml:trace contextRef="#ctx0" brushRef="#br0" timeOffset="81549.75">13256 3876 0,'0'13'63,"26"-13"-48,-13 0-15,1 0 0,52-13 16,-53 0-16,40-14 16,-13 14-1,-27-13 1,0 26-16,0-13 15,-26-1 1,-13 1-16,-1 13 16,-26 27-1,13-1 1,14 27 0,13 0-16,26-13 15,0-27-15,14 0 16,-14 0-16,0-13 0,27 13 15,-27-13-15,40-26 16,-27 26-16,-12-13 16,12 13-16</inkml:trace>
  <inkml:trace contextRef="#ctx0" brushRef="#br0" timeOffset="81961.53">13639 3929 0,'0'-13'16,"-13"-14"15,13 1-31,0-14 16,26-13-1,-12 53 17,-1 14-32,0-1 0,0 26 15,1-25-15,-1 12 0,-13 1 16,13-1-1,0-13 1,-13 1 0,0-28-1,0-25 1,14-14-16,-1 26 16,-13 14-1,26 26 1,1 27-1,-27-14-15,13 27 0,0-39 16,-13-1-16,13 13 16,-13-13-16,0 1 0,14-14 15,-1 0-15,0-14 16,0 1-16,-13 0 16</inkml:trace>
  <inkml:trace contextRef="#ctx0" brushRef="#br0" timeOffset="82366.22">13970 3863 0,'13'13'0,"-13"0"16,0 40-16,13-39 0,-13 12 16,0 0-16,14 54 15,-14-54-15,13 27 16,-13-40-16,0 14 0,13-1 16,-13-12-16,0-1 0,13-13 15,-26 0-15,13-13 16,0-14-16,-13 14 0,-14-66 15,27 52 1,-13-39-16,13 39 16,0 1-16,0-14 0,13-13 0,-13 27 15,40-40 1,-40 53-16,53-14 16,-40 27-16,27 0 15,-27 13-15,0 1 0,14 38 16,-27-38-16,0 25 15,0-25-15,0-1 0,-27 66 16,-12-39 0,12-27-1,14-13-15,-13 13 16,12-13-16,1 0 0,-13-39 16,26 25-1,26-25-15,-13 26 16</inkml:trace>
  <inkml:trace contextRef="#ctx0" brushRef="#br0" timeOffset="82565.83">14314 3969 0,'13'0'0,"14"13"15,-14-13-15,13 0 0,14-13 16,-14 13-1,14-13-15,-27 13 16,14-14-16,-14 14 16,0 0-1,-13-13 1</inkml:trace>
  <inkml:trace contextRef="#ctx0" brushRef="#br0" timeOffset="82856.06">14592 3572 0,'13'-13'31,"27"13"-15,13 0 0,-27-14-16,53 14 15,-65 0-15,12 0 0,1 0 16,-1 0-16,-13 0 16</inkml:trace>
  <inkml:trace contextRef="#ctx0" brushRef="#br0" timeOffset="83025.57">14856 3545 0,'-13'0'0,"-27"27"16,27-1-1,13-12-15,-13 52 0,13-40 16,0-13-16,0 27 16,0-13-16,13 25 0,0-12 15,-13-13-15,0-1 0,0 27 16,0-40-1,-13 0-15,13 1 16</inkml:trace>
  <inkml:trace contextRef="#ctx0" brushRef="#br0" timeOffset="83182.73">14724 3982 0,'13'-13'15,"14"13"-15,26-13 16,-27-1-16,14 14 15,-27-13-15,13 13 0,41-26 16,-41 12-16,1-12 16,-1 13-16,0-27 15,-12 27-15</inkml:trace>
  <inkml:trace contextRef="#ctx0" brushRef="#br0" timeOffset="83375.03">15121 3612 0,'0'-27'0,"-13"27"0,13-13 16,0 26-1,0 14 1,0-14-16,0 0 0,13 66 16,-13-52-16,0-14 0,13 66 15,-13-52-15,13 13 16,1-1 0,-14-25-16,13-14 15,-26-14-15,-1-25 16,14 25-16</inkml:trace>
  <inkml:trace contextRef="#ctx0" brushRef="#br0" timeOffset="83594.45">15121 3810 0,'-13'-79'0,"13"26"16,0 0-16,39 26 15,-25 27-15,12 0 16,1 14-16,-14-1 16,40 40-16,-40-40 15,13 27-15,-26-14 0,14-13 16,-14 40-16,0-26 15,0-14-15,-14 53 16,1-53-16,-13 14 16,12-14-16,1 0 0,-13 0 15,13-13-15,-1 0 16,1-13 0,26 13-16</inkml:trace>
  <inkml:trace contextRef="#ctx0" brushRef="#br0" timeOffset="83838.88">15650 3995 0,'0'27'15,"13"-1"-15,-13-13 16,0 27 0,0-13-16,-26 12 15,26-26-15,0 1 0,-13-1 16,-1-13-16,1 13 16</inkml:trace>
  <inkml:trace contextRef="#ctx0" brushRef="#br0" timeOffset="84546.35">15901 3929 0,'-13'-26'0,"0"26"0,13 13 31,13 40-15,-13-40-16,13 27 0,-13 13 16,14-14-16,-14-12 0,26 39 15,-26-26-15,13-14 0,-13 0 16,27 54-1,-27-67-15,13 14 0,-13-41 32,-13 1-32</inkml:trace>
  <inkml:trace contextRef="#ctx0" brushRef="#br0" timeOffset="84779.73">15901 3876 0,'14'-40'0,"12"1"15,14 26 1,13 39 0,-14 14-16,-12 13 15,-27 0 1,-13 13 0,-27-27-1,0-25 1,-13-28-16,27-12 15,26-14 1</inkml:trace>
  <inkml:trace contextRef="#ctx0" brushRef="#br0" timeOffset="85163.86">16140 3889 0,'39'0'0,"27"-13"16,1-13-16,-41-1 15,-13 14 1,-26-13 0,-13 12-1,-27 41 1,13 12-16,27 14 16,26 14-1,13-28 1,27 1-1,-26-40 1,-14 0-16,13 0 0,1 0 16,-14-13-16,-13-1 15,13 1-15,-13-26 16,-13 12-16,0-13 16,13 14-16,0 13 0,0-14 15,0 14-15,0-13 0,0-14 16,13 27-16,14-14 15,-14 14-15,13 13 16,-12-13-16,-1 13 0,13 0 16</inkml:trace>
  <inkml:trace contextRef="#ctx0" brushRef="#br0" timeOffset="85432.8">16642 3651 0,'14'0'16,"-28"0"-16,-25 13 15,12 1 1,14-1-16,-27 13 15,27-26-15,13 27 16,13-1 0,14 1-1,-14-14-15,13-13 0,-12 13 0,39 27 16,-40-27-16,13 14 16,1 12-1,-27-12 1,-14-14-16,1 0 0,0 0 15,0-13-15,-14 14 16,14-14-16,0 0 0,-14-14 16,27 1-16,0 0 0,0 0 15</inkml:trace>
  <inkml:trace contextRef="#ctx0" brushRef="#br0" timeOffset="85711.46">16708 3876 0,'0'27'15,"14"-14"-15,-14 0 0,0 0 0,13 14 16,0-14-16,27 13 16,-14-26-16,1 0 15,-14 0-15,27 0 0,-1-26 16,-25 26-16,12-26 16,-13 12-16,0 1 0,1-27 15,-14 27-15,-14-13 0,-25-14 16,26 27-16,-40-14 15,39 14 1,-38 0-16,25 13 16,14 13-1,53 14 17</inkml:trace>
  <inkml:trace contextRef="#ctx0" brushRef="#br0" timeOffset="86007.81">17052 3889 0,'40'40'16,"-80"-80"-16,93 93 0,-53-39 0,14-1 16,-14 0-1,0-26 1,0 0 0,-14-1-16,14-12 0,0-40 15,0 52-15,0-52 16,14 53-1,-1-27-15,0 40 16,0 0-16,27 27 16,-27-14-16,0 14 15,1-14-15,-14 13 0,26 27 16,-26-40-16,13 14 16,-13-14-16,14 0 15,-1 1 1,0-14-16</inkml:trace>
  <inkml:trace contextRef="#ctx0" brushRef="#br0" timeOffset="86179.42">17396 3942 0,'14'14'0,"-1"-1"0,13-13 15,-13 13-15,1-13 0,12 0 0,1 0 16,-1 0-1,1 0-15,25-13 16,-12 0 0,-13-1-1</inkml:trace>
  <inkml:trace contextRef="#ctx0" brushRef="#br0" timeOffset="86523.21">17780 3889 0,'-13'-13'15,"13"0"48,0 0-47,0-14-1,0 14-15,0-13 16,0-1-16,0 14 0,0-53 15,13 52-15,-13 1 16,13 0-16,0 13 0,14 26 16,-27-12-16,26 12 15,-26 1-15,14-14 16,-14 27-16,13-27 0,-13 13 16,26 27-1,-26-40-15,14 14 16,-1-14-16,0-13 0,13 0 15,-12 0-15,25-13 16</inkml:trace>
  <inkml:trace contextRef="#ctx0" brushRef="#br0" timeOffset="87291.49">18243 3717 0,'-13'-13'0,"0"0"16,-14 13-16,14 13 15,-14 14-15,14-14 0,0 13 16,13 1-16,0-14 16,13 40-16,-13-40 15,27 14-15,-14-14 0,0 0 16,27-13 0,-27 0-16,0 0 15,0 0-15,1-13 0,-1 0 16,-13-1-16,13 1 15,-13 0 1,0 0-16,0-14 16,0 14-16,0 0 0,0-14 15,0 14-15,0-13 16,13-1 0,1 14-16,-1 13 31,0 0-16,14 13-15,-1 0 16,-26 1-16,13-14 16,-13 13-16,13-13 0,1 0 15,12 0 17,1-27-32,-14 27 15,0-13 1,14 26-1,-1 14 1,0-1-16,1 14 16,-1-27-1,-12 0 1,-1-13 0,26-13-1,-12-26-15,-27-1 16,0 0-1,-13 0 1,-14 27 0,1 26-16,-1 14 15,14 13 1,26 13 0,14-27-1,-14-13-15,40 14 16,-40-27-16,0 13 0,27-13 15,-27 0-15,1 0 0,12 0 16,-13 0-16,0 0 0,40-13 16</inkml:trace>
  <inkml:trace contextRef="#ctx0" brushRef="#br0" timeOffset="87469.02">19143 3863 0,'13'13'0,"-13"0"16,0 14-1,0-14-15,13 53 16,-13-53-16,0 27 16,0-27-16,0 54 15,-13-54-15,-27 13 16,27-26-16,-53 13 16</inkml:trace>
  <inkml:trace contextRef="#ctx0" brushRef="#br0" timeOffset="89503.39">19579 3704 0,'0'-40'0,"0"27"0,-26 0 15,12 13-15,-25 0 16,12 0-1,-12 26-15,25-12 16,1 25-16,13-12 16,0-14-16,27 40 15,-14-40-15,27 0 16,-14 1-16,-13-14 0,40 0 16,-26 0-16,-14 0 15,66-14-15,-52 1 16,12-13-16</inkml:trace>
  <inkml:trace contextRef="#ctx0" brushRef="#br0" timeOffset="89738.67">19804 3678 0,'-26'-14'0,"-14"14"0,27 14 16,-1-1 0,1 13-16,13-12 0,13 12 15,-13-13-15,14 1 0,12-1 16,-13-13-16,1 13 0,25-13 15,14-26 1,-40 26-16,1-14 16,-1 1-16,-13 0 15,-27-14 1,27 14-16,-13 13 0,0-26 16</inkml:trace>
  <inkml:trace contextRef="#ctx0" brushRef="#br0" timeOffset="90127.65">20042 3757 0,'0'13'16,"0"-26"15,-13 13-31,13-13 0,0-40 16,0 40-16,0-14 15,0 14-15,0 0 16,0 0-16,13 13 16,-13 13-1,27 13-15,-27-13 16,13 27 0,-13-27-16,13 1 15,0-14 1,1-14-1,-1-25 1,0 39-16,0-27 16,0 14-16,1 13 15,-1 13 1,-13 0-16,13-13 0,0 14 16,-13-1-16,14 0 0,-1 0 15,0-13-15,0 0 0,1 0 16</inkml:trace>
  <inkml:trace contextRef="#ctx0" brushRef="#br0" timeOffset="90495.78">20320 3717 0,'13'0'0,"-26"0"0,39 0 0,-12 40 16,-14-13-1,13 25-15,0-25 16,0 39-16,1-53 16,-1 27-16,-13-14 15,13-12-15,0 12 16,-13 1-16,0-14 0,14-13 15,-28 0-15,14-27 16,-13 14-16,13-13 16,-26-54-1,26 41-15,-14-54 16,14 80-16,14-80 16,-14 67-16,39-27 15,-25 40-15,25-14 16,-26 27-16,27 27 15,-27-14-15,1 40 16,-14-40-16,-14 40 16,14-40-16,-13 14 0,-13 12 15,26-26 1,-14 1-16,1-1 0,0-13 16,13-13-1,0-14-15,13 1 16,-13 13-16</inkml:trace>
  <inkml:trace contextRef="#ctx0" brushRef="#br0" timeOffset="90917.99">20757 3572 0,'13'-13'16,"-26"13"-16,-14 13 16,14 0-16,0 0 0,-14 14 15,27-14-15,-13 0 0,13 14 16,0-14-16,13 13 0,14-12 15,-14-1-15,0 0 0,40 0 16,-40 1-16,27-14 16,-27 0-1,14 0-15,-1-14 16,-13-12 0,-13-1-1,-13 1 1,13 13-16,0-27 15,13 14-15,1-14 16,-14 27-16,26-1 16,-26 1-16,13 13 15,0 0-15,27 27 16,-27-1 0,1-13-16,-1 40 15,0-40-15,-13 14 16,0-14-16,13 14 15,1-14-15,-1-13 32,0-13-32</inkml:trace>
  <inkml:trace contextRef="#ctx0" brushRef="#br0" timeOffset="91322.9">21180 3651 0,'0'13'0,"0"1"15,0-1-15,26 27 16,-12-27-1,-1 0-15,13 0 16,1 1-16,-14-14 0,13 0 16,1-14-16,13-12 15,-27-14 1,-26-13 0,-1 27-1,1-1-15,13 14 16,0 40-1,0-14-15,27 53 16,-27-40-16,26 67 16,-13-67-16,0 94 15,-13-94-15,0 53 16,-13-12-16,0-1 16,0-40-16,0 1 0,-14-1 15,-13 14-15,14-27 16,-1 0-16,-39-13 15,40 0-15,-27-26 16,40 12-16,0-12 0,-1-27 16,28 13-16,12 1 15,0 12-15,1 1 0,26-14 16</inkml:trace>
  <inkml:trace contextRef="#ctx0" brushRef="#br0" timeOffset="91583.21">21643 3876 0,'-13'0'15,"13"-13"-15,13 13 16,13 0-1,-12 0-15,12-13 16,1 13-16,-14 0 0,26 0 16,-25 0-16,-1 0 15,0-14 1,0 1 0</inkml:trace>
  <inkml:trace contextRef="#ctx0" brushRef="#br0" timeOffset="91949.69">21934 3625 0,'0'13'32,"0"0"-32,13 14 0,-13 12 15,13-25-15,-13-1 0,14 40 16,-1-40-1,-13 13-15,0-12 16,0-1 0,-13-40-1,13 14-15,-14-26 16,14 25-16,-13-52 16,13 40-16,0-1 0,13-39 15,-13 53-15,14 0 16,-1-1-16,13 28 15,-12-1 1,-1 13-16,0-12 0,13-1 16,-12 0-16,-1 0 15,40 0-15,-27-13 16,-12 0-16</inkml:trace>
  <inkml:trace contextRef="#ctx0" brushRef="#br0" timeOffset="92631.56">22331 3572 0,'0'0'0,"-13"-13"0,-1 13 16,1 0-16,-13 26 16,12-13-16,1 27 15,0 0 1,39-1 0,-12-12-1,-1-27-15,27 13 16,-27 0-16,0-13 15,0 0-15,1 0 0,12-13 16,-26 0 15,13 13-31,-13-13 0,0-1 16,0 1-16,0-13 0,0-27 16,0 40-16,13-14 15,-13 1-15,14 12 0,12-12 16,-13 13-1,14 26 1,-1 27 0,-13-14-1,-13 14 1,14-27-16,-14 0 0,0 0 16,13-13-16,0 0 15,27-26 1,-40 13-16,26 0 15,-12-1-15,-1 14 16,0-13 0,0 13-16,14 13 15,-1-13 1,14 0 0,0 0-1,-40-13-15,13 13 16,-13-13-16,0 0 0,-13-14 15,-1 14-15,-25 0 16,12 13-16,-13 13 16,14 13-1,13 1 1,13-14-16,0 14 16,13-1-16,0-13 0,0 14 15,1-14-15,-1 13 16,27-12-1</inkml:trace>
  <inkml:trace contextRef="#ctx0" brushRef="#br0" timeOffset="92862.81">23085 3757 0,'13'27'0,"-13"-1"16,0-13 0,0 14-1,0-14-15,0 0 0,0 0 0,-13 14 16,13-14-16,-13 0 16,-1 1-16,1-1 15,0-13-15,0 13 0,0-13 0</inkml:trace>
  <inkml:trace contextRef="#ctx0" brushRef="#br0" timeOffset="93927.76">21524 4789 0,'0'-13'0,"-27"-14"0,-12 1 15,25 13-15,-25-1 16,12 1-16,14 13 0,-40 0 16,40 0-16,-40 13 15,40 1-15,13-1 16,39 26-1,-25-25-15,25 12 16,-12-13-16,-1 14 16,1-14-16,12 14 0,-25-14 15,-1 0-15,27 27 16,-27-27-16,-13 13 16,-27 1-1,-12-14 1,25-13-16,-12-13 15,13 13-15,0-13 0,-1-1 16,1 1-16,13 0 16,13 0-16,1-14 15</inkml:trace>
  <inkml:trace contextRef="#ctx0" brushRef="#br0" timeOffset="94231.99">21656 4749 0,'-13'-13'15,"0"13"1,-14 0-16,14 0 0,-13 13 16,-14 14-16,27 12 15,-1-12 1,41 13 0,-1-27-1,1 0-15,-14-13 0,27 0 16,-27 0-16,27-13 15,-27 13-15,13 0 0,-12-13 16,-1 13-16,0 0 0,0 0 16,0 0 15,1 13-31,-1-13 16,13-27-1</inkml:trace>
  <inkml:trace contextRef="#ctx0" brushRef="#br0" timeOffset="94465.36">21855 4498 0,'0'-27'16,"0"1"-16,0 39 16,0 27-1,13 66 1,0-14-1,0-26 1,1-39-16,-1 52 0,-13-52 16,13-1-1,-13-13-15,13 1 0,-13-1 16,13-13-16,14-13 16,-27-1-16</inkml:trace>
  <inkml:trace contextRef="#ctx0" brushRef="#br0" timeOffset="95531.43">22265 4789 0,'-14'-13'0,"-12"-1"16,-14 1-1,-26 40-15,26-14 16,14 27 0,13-14-16,13 1 15,13-1-15,13 0 16,1-12-16,26-1 15,-40-13-15,40-13 16,-40 13-16,27-27 16,-27 27-16,14-13 15,-1 26 17,-13-13-32,1 13 15,-1-13 1,-13 14-1,13-14-15,-13-14 16,-13 1 0,13 0-16,-13-13 15,13 12-15,0-25 16,-14 25-16,14 1 0,27-40 16,-27 40-16,26 0 15,-13 0-15,1 13 0,12-14 16,-13 14-16,1 0 15,-1 0-15,13 27 16,-13-14 0,1 13-16,-14 1 15,13-14-15,0 27 16,0-27-16,14 14 16,-14-27-16,14 0 15,-14 0 1,40-27-16,-14 1 15,-25-1 1,-1 14-16,-13-27 16,0 27-16,0 0 0,0 0 15,0-1 1,0 28 0,0-1-16,26 40 15,-26-27-15,14 1 0,-1 26 16,-13-14-16,13 27 15,-13-39-15,0 13 0,0 12 16,0-25-16,-13 52 16,13-52-16,-13-1 0,-1 1 0,-12 12 15,13-12-15,-14-14 16,1 0-16,-1-13 0,14 0 16,-27 0-16,27-13 15,13 0-15,-26-27 16,26 27-16,26-27 15,-26 27-15,13 0 0,27-27 16,-27 27-16,14-14 0</inkml:trace>
  <inkml:trace contextRef="#ctx0" brushRef="#br0" timeOffset="95709.61">23085 4974 0,'13'0'0,"0"13"16,-13 1-16,0 12 15,-13 14 1,13-27 0,0-26 15</inkml:trace>
  <inkml:trace contextRef="#ctx0" brushRef="#br0" timeOffset="96133.12">23601 4683 0,'-27'-26'0,"14"12"16,13 1-16,-26 13 15,12 0-15,1 0 0,-40 40 16,40-27-16,-13 14 16,12 39-1,14-13-15,0-40 0,14 40 16,-1-40-16,0 0 16,40 14-16,-13-27 15,39-27 1,-39 14-1</inkml:trace>
  <inkml:trace contextRef="#ctx0" brushRef="#br0" timeOffset="96336.1">23812 4749 0,'0'-13'0,"-13"-13"16,-13 26 0,-14 13-1,14 13 1,12 14-16,28 0 15,12-1 1,14-25 0,-14-14-16,40-27 15,-39 1 1,-1-1 0</inkml:trace>
  <inkml:trace contextRef="#ctx0" brushRef="#br0" timeOffset="96463.76">23932 4762 0,'13'0'15,"-13"14"-15,0-1 16,0 0-16,0 0 0,0 1 16,0-1-1,13-13 17</inkml:trace>
  <inkml:trace contextRef="#ctx0" brushRef="#br0" timeOffset="96786.9">24104 4405 0,'0'14'0,"0"12"16,13 14-16,-13 39 16,0-66-16,13 80 15,-13-67 1,0 14-16,0 13 16,0-27-16,-13 41 15,13-54 1,-13-13-1,13-13-15,-14-14 16,1 1 0</inkml:trace>
  <inkml:trace contextRef="#ctx0" brushRef="#br0" timeOffset="97299.21">24037 4723 0,'0'0'0,"0"-13"15,14 13 1,-1-14-16,27 1 15,-27 13-15,13 0 16,-13 0-16,1 0 0,12 13 16,-13 1-16,1-1 0,-1 13 15,-13-13-15,0 14 0,0-1 16,0-12-16,13 12 16,0-13-16,1 1 15,25-14 1,1 0-1,0-27-15,-27 14 16,0-27-16,-13 27 16,0-14-16,0 1 0,0 0 15,0 12-15,0 1 0,0-13 16,0 39 0,0 53-1,13-40-15,1 41 16,-14-28-16,0 1 0,13 39 15,-13-39-15,0 0 0,0-1 0,-13 67 16,-1-66-16,1 13 16,0-27-16,0-12 15,-27 25-15,13-25 16,-12 12 0,12-26-16,14 13 0,-27-13 15,14-13-15,13 0 0,-1 0 0,-12-14 16,13 1-16,0 12 0,-1-39 15,14 27-15,14-53 16,-1 65-16,40-65 16,-27 53-16</inkml:trace>
  <inkml:trace contextRef="#ctx0" brushRef="#br0" timeOffset="97746.85">24672 4008 0,'-13'-26'0,"0"26"15,13 13 1,26 80 0,27 52-1,13 67-15,1 0 16,-41-27-1,-39-66 1,0-66-16,-54 79 16,41-92-16,0 0 0,-41 12 15,41-38-15,-1-14 0,-12 13 16,26-13-16,-14-27 0,-13 1 16,27 0-16,-13-41 15,26 41-15,0-14 16</inkml:trace>
  <inkml:trace contextRef="#ctx0" brushRef="#br0" timeOffset="99609.19">23932 4710 0,'-14'0'62,"14"26"-62,0-13 16,0 27-1,0-27-15,0 14 16,0-14-16,0 0 0,0 0 16,0 1-1,-13-1 1,13-26 0,0-14-1,0 14-15</inkml:trace>
  <inkml:trace contextRef="#ctx0" brushRef="#br0" timeOffset="99754.8">23905 4511 0,'-13'-26'0,"0"12"16,13 1 0,0 26-1,0 1 1</inkml:trace>
  <inkml:trace contextRef="#ctx0" brushRef="#br0" timeOffset="114866.02">5596 6747 0,'-13'0'0,"-1"0"16,28-13-1,39-27 1,13-26-1,13 13 1,14-13 0,-14 13-16,-26 13 15,-13 14 1,-27 26-16,0 0 16,-26 0-1,13 13-15,-13 0 16</inkml:trace>
  <inkml:trace contextRef="#ctx0" brushRef="#br0" timeOffset="115175.93">5649 6429 0,'-40'0'0,"27"0"16,0 0 0,52 27-1,-25-14-15,39 14 16,-27-1-16,80 27 16,-80-27-16,80 41 15,-66-54-15,13 26 16,-27-25-16,1-1 0,39 27 15,-53-27-15,13 0 16,-12 0-16,-28-26 16</inkml:trace>
  <inkml:trace contextRef="#ctx0" brushRef="#br1" timeOffset="133701.97">18190 2725 0,'0'-13'0,"-13"13"31,-27 53-15,40-40-16,-53 40 15,40-26-15,-27 12 16,27-26-16,-13 14 15,-14 13-15,27-14 16,-14 0-16,14-12 16,-27 12-16,27-26 15,0 13-15</inkml:trace>
  <inkml:trace contextRef="#ctx0" brushRef="#br1" timeOffset="134069.15">17846 2910 0,'0'14'15,"0"-1"1,-13 13-16,13-12 15,-13 38-15,-1 1 16,1-13 0,13-13-1,13-27 1,1 0 0,-1 0-16,27-14 0,-27 14 15,40-26-15,-40 13 16,40-14-1,-40 27-15,27-26 16,-27 12-16,0 14 16,1 0-1</inkml:trace>
  <inkml:trace contextRef="#ctx0" brushRef="#br1" timeOffset="135451.43">23852 6046 0,'13'-14'31,"-13"-25"-15,14-54 0,-1 14-1,0-1 1,-13 28-16,13-15 15,-13 28 1,-13-1 0,0 14-1,0 12 1,-1 14-16</inkml:trace>
  <inkml:trace contextRef="#ctx0" brushRef="#br1" timeOffset="135777.65">23733 5543 0,'-13'13'0,"0"-13"16,13-13-16,13 0 15,0-14 1,0 1-16,14-14 16,-14 27-16,13-13 15,-12 12-15,-1 1 0,0 0 16,0 13-16,1 0 15,-1 0 1,0 13 0,-13 0-16,13 1 0,1 25 15,-1-12 1,-13-14-16,13 27 16,-13-27-16,0 0 15,0 0 16,0-26-31,-13 13 16,13-13-16</inkml:trace>
  <inkml:trace contextRef="#ctx0" brushRef="#br0" timeOffset="165027.2">12435 5966 0,'0'-26'0,"-13"26"0,0 13 15,13 0-15,0 27 16,0-14-16,0 80 16,0-79-1,0 92-15,0-27 16,13 14 0,-13-66-1,0-14 1,-13-39-16,0-40 15,-14 0 1</inkml:trace>
  <inkml:trace contextRef="#ctx0" brushRef="#br0" timeOffset="165409.38">12316 6257 0,'-26'-172'0,"26"146"0,0-1 0,13-65 16,-13 65-16,13-25 15,1 38-15,-1-12 0,40-1 16,-27 27-16,1 0 15,12 14-15,-25-1 16,25 27-16,-39-14 16,13 14-16,1 26 15,-14-40-15,-14 40 16,1-39-16,0-1 0,-13 40 16,12-52-16,-12 12 15,13-13-15,-1-13 16,-12 14-16,13-28 15,26 1 1,0 13 0,53 13-16,-52 1 15,25-1-15,-26 13 16,14-12-16,13 38 16,-27-38-16,27 39 15,-40-27-15,26 14 16,-26-27-16,0 0 15,0 0-15</inkml:trace>
  <inkml:trace contextRef="#ctx0" brushRef="#br0" timeOffset="165845.81">12793 6403 0,'0'-13'0,"13"-1"0,0 1 16,0 13-16,1 0 15,-1 13 1,0 1-16,0-1 15,-13 13-15,0-12 0,0 12 16,-13 27-16,0-40 16,0 14-16,13-14 0,-27 40 15,14-40-15,0 14 16,13-14-16,-14 0 16,14 0-16,14-13 15,-1 0 1,27-13-1,-1 0 1,-26 13-16,1 0 16,-1 0-16,0 0 15,0 13-15,1-13 16,-14 13 0</inkml:trace>
  <inkml:trace contextRef="#ctx0" brushRef="#br0" timeOffset="166272.56">13229 6165 0,'0'-13'16,"0"-1"-16,0 28 47,-13-1-32,13 0-15,0 0 16</inkml:trace>
  <inkml:trace contextRef="#ctx0" brushRef="#br0" timeOffset="166411.84">13216 6271 0,'0'13'0,"0"0"31,0 0 0,13-13-15</inkml:trace>
  <inkml:trace contextRef="#ctx0" brushRef="#br0" timeOffset="166701.97">13560 6112 0,'13'-13'31,"14"13"-16,-14 0-15,13 0 0,1 0 16,-14 0-16,40 13 16,-53 0-1</inkml:trace>
  <inkml:trace contextRef="#ctx0" brushRef="#br0" timeOffset="166893.07">13586 6191 0,'-13'0'0,"26"13"31,40-13-15,-13 0 0,0 0-1,-27 0 1,0 0-16,0 0 15,1 0-15</inkml:trace>
  <inkml:trace contextRef="#ctx0" brushRef="#br0" timeOffset="171248.67">15214 6006 0,'0'-13'0,"13"-14"0,-13 14 15,0 0-15,-27-14 16,14 14-16,13 0 16,-26 13-16,-1 0 0,1 13 15,12-13-15,-38 40 16,25-27-16,-13 40 16,14-13-16,-1-14 0,-12 106 15,39-92-15,-13 0 0,13 39 16,13-26-16,40 27 15,-40-67-15,66 26 16,-52-25-16,12-14 16,-25 0-16,65-27 15,-52 14-15,39-66 16,-40 39-16,14-66 16,-40 66-16,13-26 15,0 27-15,-13-28 16,-13-38-1,-27 38 1,14 28 0,13 26-16,-40-27 0,40 27 15,-14-1-15,-13 14 16,27 0-16,-13 14 0,-27 12 16,40-13-16,-14 27 15,27-27-15,0 14 16,0-14-16,27 27 15,-14-40-15,0 13 0,27 0 16,-14-13-16,14 0 16,13-13-16,-40 0 0,40-1 15,-40 1-15,14 13 0,-1-26 16,1 26-16,-14-14 16,0 1-16,0 13 0</inkml:trace>
  <inkml:trace contextRef="#ctx0" brushRef="#br0" timeOffset="173190.24">15849 6562 0,'-14'-40'0,"1"40"16,-13-13-1,12 13-15,-12 13 16,13-13-16,-1 13 0,-12 27 16,26 0-1,13 13 1,14-14-16,-14-26 15,13 1-15,-12-1 0,-1-13 16,13 0-16,-12 0 16,-1 0-16,40-13 15,-40-1-15,0 1 0,0 0 16</inkml:trace>
  <inkml:trace contextRef="#ctx0" brushRef="#br0" timeOffset="173338.96">16007 6588 0,'0'13'15,"0"1"1,0 25 0,0-25-16,0 12 15,14-13 1</inkml:trace>
  <inkml:trace contextRef="#ctx0" brushRef="#br0" timeOffset="173563.36">16073 6429 0,'0'14'0,"0"-1"16,0 0-16,0 40 15,0-40-15,0 27 0,14-14 16,-14-12-16,0 39 15,13-40-15,-13 13 16,0 1 0</inkml:trace>
  <inkml:trace contextRef="#ctx0" brushRef="#br0" timeOffset="174053.45">16034 6548 0,'13'0'0,"-13"-13"16,13 13-1,0 13 1,-13 1-16,27 12 16,-14-13-16,0 14 15,1-14-15,-1 0 16,0 1-1,0-14-15,0 0 0,1 0 16,12 0-16,14-27 16,-40 14-16,13-14 15,0 14-15,-13-27 16,0 27-16,14 26 47,-1 40-47,-13-39 15,13 39-15,0-27 16,-13 0-16,13 1 0,1 65 16,-14-52-16,13 13 15,-13-13-15,0-27 0,0 0 0,-13 53 16,-1-39-16,-12 26 16,-27-27-1,13-26 1,-13-39-1,14-14-15,39 13 16,13-13 0,0 27-16,0-1 0</inkml:trace>
  <inkml:trace contextRef="#ctx0" brushRef="#br0" timeOffset="174291.01">16563 6535 0,'0'-13'0,"13"13"15,27-13 1,-27 13-16,40-13 15,-13-1 1,-27 14-16</inkml:trace>
  <inkml:trace contextRef="#ctx0" brushRef="#br0" timeOffset="174456.73">16603 6575 0,'-14'13'0,"28"0"15,-1-13 1,13 0 0,-12 0-16,-1 0 0,26-13 15,-25 13-15,-1 0 0,13 0 16</inkml:trace>
  <inkml:trace contextRef="#ctx0" brushRef="#br0" timeOffset="175444.34">17119 6747 0,'0'-27'16,"0"1"-1,0 0-15,0-14 16,0 13-16,-14-26 0,14 1 15,0 12-15,-13-13 16,13 26-16,0 14 0,0-13 16,0 13-16,0-14 15,0 40 1,0 1-16,13 12 16,1 0-16,-14-12 0,13 25 15,0-25-15,-13-1 0,26 0 16,-12 0-16,-14 1 0,26-14 15,-13 0 1,14-40-16,-14 27 16,-13-27-16,13 13 15,-13 14-15,0 0 0,14-13 16,-1 39 0,-13 40-1,0-27-15,13 14 16,-13-14-16,0 27 15,13-26 1,-13-14-16,13 27 16,1-40-16</inkml:trace>
  <inkml:trace contextRef="#ctx0" brushRef="#br0" timeOffset="175605.67">17449 6548 0,'0'27'16,"13"-14"-16,-13 14 16,14 26-1,-14-40-15,13 0 16,-13 0 0,13-13-16</inkml:trace>
  <inkml:trace contextRef="#ctx0" brushRef="#br0" timeOffset="175858.31">17529 6363 0,'-14'0'16,"14"13"15,14-13-31</inkml:trace>
  <inkml:trace contextRef="#ctx0" brushRef="#br0" timeOffset="176197.57">17687 6522 0,'-13'-13'0,"-13"0"15,12 13 1,-25 26 0,12 0-16,27 1 15,14-1 1,-1-12 0,-13-1-16,13-13 15,0 13-15,14-26 16,-27 0-1,13-1-15,0 14 16,0-13 0,1 13-1,-1 27-15,0-27 16</inkml:trace>
  <inkml:trace contextRef="#ctx0" brushRef="#br0" timeOffset="176596.54">17793 6654 0,'0'-13'0,"-13"0"16,13 0-1,0-14 1,0 14-16,0 0 0,0-1 16,13-12-16,-13 13 15,13 13-15,1 0 16,-14 13-16,13 0 15,0 0-15,0 14 16,-13-14-16,14 0 16,-14 1-16,13-28 47,-13-12-32,13 13-15,0-14 16,1 27-16,-1 0 15,0 0 1,0 27 0,-13-14-16,0 0 0,13 0 15,-13 1-15,14-14 32</inkml:trace>
  <inkml:trace contextRef="#ctx0" brushRef="#br0" timeOffset="176889.3">18137 6496 0,'0'13'16,"0"13"-1,13 27 1,-13-13 0,14-14-16,-14-12 15,13-14 1</inkml:trace>
  <inkml:trace contextRef="#ctx0" brushRef="#br0" timeOffset="177272.86">18389 6231 0,'0'13'0,"0"0"16,13 27 0,-13-27-16,13 1 15,-13-1-15,13 0 16</inkml:trace>
  <inkml:trace contextRef="#ctx0" brushRef="#br0" timeOffset="177417.47">18468 6284 0,'0'13'16,"-13"14"-1,13-1 1,13 0-16,0-12 15,-13-1-15,0 0 0,0 0 16</inkml:trace>
  <inkml:trace contextRef="#ctx0" brushRef="#br0" timeOffset="178128.83">16841 6231 0,'13'13'47,"0"14"-31,0-27-16,-13 13 16,14-13-1,-14 13 1</inkml:trace>
  <inkml:trace contextRef="#ctx0" brushRef="#br0" timeOffset="178259.48">16907 6244 0,'13'0'16,"-13"13"-1,13-13 1,-13 14-16,14-14 15</inkml:trace>
  <inkml:trace contextRef="#ctx0" brushRef="#br0" timeOffset="180099.37">19116 5887 0,'0'-26'0,"-13"12"0,-14 28 16,14-1-16,0 13 0,0 27 15,-14-13-15,27-1 0,-13 14 16,-13 40-16,26-40 15,-14 0-15,14 53 16,0-80-16,0 1 0,27 92 16,-14-80-16,0 1 0,27 39 15,-14-52-15,14-14 16,-27 0-16,14-13 0,13-13 16,-27 0-16,13 0 0</inkml:trace>
  <inkml:trace contextRef="#ctx0" brushRef="#br0" timeOffset="180359.67">19420 6072 0,'-13'-13'0,"13"26"16,-13 0-16,13 27 15,0-27-15,0 14 0,0 26 16,0 26 0,0-26-16,13 13 15,-13-39-15,13-14 0,1 40 16,-14-40-16,13 0 0,-13 14 16,13-41-1,-26 1-15</inkml:trace>
  <inkml:trace contextRef="#ctx0" brushRef="#br0" timeOffset="180707.98">19407 6032 0,'27'-66'0,"26"53"16,-40 0-1,13 26-15,1 14 16,-14-14-16,0 0 0,-13 40 15,0-13-15,-26-1 16,12-12-16,1-1 0,-26 27 16,25-40-16,-12 14 15,26-14-15,-13 0 0,-1 14 16,28-14 0,25 0-1,-25 0-15,38 14 16,-38-14-1,25 27-15,1-14 16,-27 1 0,1-27-16,-1 26 15,0-26-15,-13 13 0,13-13 16</inkml:trace>
  <inkml:trace contextRef="#ctx0" brushRef="#br0" timeOffset="180879.49">19778 6443 0,'0'13'0,"0"0"0,13 14 15,-13-14-15,0 0 16,0 0-16,0 0 0,13 1 16,-13-1-16,0 0 0,0 0 15</inkml:trace>
  <inkml:trace contextRef="#ctx0" brushRef="#br0" timeOffset="181269.17">20016 5847 0,'-14'-26'0,"1"26"16,13-27-16,0 41 15,27 25 1,-14-12-16,13 26 15,-12-14-15,12 1 0,1 53 16,-14-40-16,0 52 16,-13-52-16,0 0 0,0 27 15,0-41-15,-13 41 0,0 12 16,13-52-16,-14-14 16,-12 54-16,13-54 15,-14 14-15,14-53 31,13-14-31</inkml:trace>
  <inkml:trace contextRef="#ctx0" brushRef="#br0" timeOffset="184473.28">4167 8996 0,'-13'13'16,"0"-13"-16,0 13 15,13 1 1,13-28 0,13 14-1,1 0-15,-1-13 0,40 0 16,-39 13-16,39-13 15,-40 13-15,1-14 0,65 14 16,-65-13-16,-1 13 16,1 0-16,-14 0 0,27 0 15,-14 13-15,-26 1 16,-13-1 0,-27 13-1</inkml:trace>
  <inkml:trace contextRef="#ctx0" brushRef="#br0" timeOffset="184728.66">4233 9155 0,'-13'13'16,"-13"0"-16,26 0 15,26-13 1,14 0-1,-27 0-15,53 0 16,-13-13-16,0 13 16,-27 0-16,-12-13 0,39 13 15,-27-13-15,-13 13 0,14-14 16,12 1-16,-25 13 16</inkml:trace>
  <inkml:trace contextRef="#ctx0" brushRef="#br0" timeOffset="185897.44">13322 7594 0,'-13'0'0,"-1"0"15,1 13-15,0 53 16,13 0 0,0-53-16,13 120 0,-13-94 15,0 14-15,13 27 16,-13-54-16,0 14 0,14 26 16,-14-40-16,13 40 15,0-52-15,-13-14 16,-13-14-1,13 1-15,-13-40 16</inkml:trace>
  <inkml:trace contextRef="#ctx0" brushRef="#br0" timeOffset="186286.4">13295 7527 0,'27'-26'0,"12"-1"15,-12 27-15,-14 14 16,14 25-16,-14-12 16,-13-14-16,0 53 15,0-53-15,-27 93 16,14-79-16,-27 39 16,27-40-16,-13 1 15,13-14-15,-14 14 16,14-27-16,0 13 0,13-26 15,13 13 1,0 0-16,27 0 16,-27 0-16,40 13 15,-27 0-15,1 13 16,-1-12-16,-12 12 0,-1-13 16,13 53-16,-13-26 15,1 40 1,-1-54-1,-26-26 17</inkml:trace>
  <inkml:trace contextRef="#ctx0" brushRef="#br0" timeOffset="186765.74">13639 8123 0,'0'-14'0,"13"14"15,1 0-15,-14-13 0,39 0 16,-25 13 0,-1 13-1,0-13-15,-13 13 0,13 14 16,-13-14-16,0 0 15,-13 14-15,13-14 0,-13 14 16,0-27-16,13 13 16,-14 0-16,28 0 31,-1-13-15,0 0-16,0 13 0,40 1 15,-40-1-15,14 13 16,-27-12-16,13-1 0,0 27 15,1-40-15,-14 26 16,-14-13-16,14 0 0,-39 14 16,25-14-1,-25-13-15,26 0 16,-27 0-16,27-13 16,-14-27-1,27 27-15,0-13 16,0 12-16,27-25 0,-27 25 15,26-25-15</inkml:trace>
  <inkml:trace contextRef="#ctx0" brushRef="#br0" timeOffset="187088.06">14168 7818 0,'-13'-13'15,"26"26"48,-13 1-63</inkml:trace>
  <inkml:trace contextRef="#ctx0" brushRef="#br0" timeOffset="187218.29">14168 7938 0,'-26'39'0,"13"-26"15,13 1 1,13-14 0</inkml:trace>
  <inkml:trace contextRef="#ctx0" brushRef="#br0" timeOffset="187493.76">14512 7845 0,'0'-13'16,"14"13"0,25-14-1,-25 14-15,25 0 16,-26 0-16,27 14 16,-27-14-16,1 0 0,-1 13 15,-13 0 1</inkml:trace>
  <inkml:trace contextRef="#ctx0" brushRef="#br0" timeOffset="187688.24">14579 7924 0,'-40'14'0,"27"-1"16,26-13 0,27 0-1,-27 0-15,26 0 16,-12 0-16,13 0 15,-14 0-15,-13 0 0,27 0 16,-27 0 0,0 0-1,-13 13-15</inkml:trace>
  <inkml:trace contextRef="#ctx0" brushRef="#br0" timeOffset="188661.12">15465 7845 0,'-13'0'16,"13"-13"-16,-14 13 0,28 0 16,-1 0-1,80-14-15,-54 1 16,41 0 0,-41 13-16,14-13 0,79 0 15,-92-1-15,40 14 16,-54-13-16,0 13 0,27 0 15,-39 0-15,-14 13 16</inkml:trace>
  <inkml:trace contextRef="#ctx0" brushRef="#br0" timeOffset="188895.98">15849 7805 0,'-27'13'0,"1"1"16,12-1-16,1 0 0,13 0 16,-13 14-16,0-1 0,-1 40 15,14-39-15,-13 13 16,0-14-16,13-13 0,0 27 16,-13-14-16,0 1 15,13-14-15,0-26 31,13-27-15</inkml:trace>
  <inkml:trace contextRef="#ctx0" brushRef="#br0" timeOffset="189117.4">15849 7858 0,'0'-13'0,"0"39"15,-14 41 1,-12 25-1,26-39 1,0-13-16,13 39 16,-13-52-16,13-14 0,14 40 15,-14-40-15,40 0 16,-40-13-16,53-13 16,-39 0-16,26-14 15,-40 27 1</inkml:trace>
  <inkml:trace contextRef="#ctx0" brushRef="#br0" timeOffset="190671.79">16364 8361 0,'14'0'31,"-14"26"-15,0 14 0,0-27-16,0 14 15,0-14-15,0 0 32,0-26-17,13-14 1,0-25-1,-13 25-15,27-26 16,-27 40-16,13-14 16,0 27-16,-13-13 15,27 40 1,-14-1-16,-13 1 16,0-14-16,0 13 15,13 1-15,-13-14 0,0 13 16,0-12-16,0 12 15,0-13-15,13 1 16,-13-28 0,13 14-16</inkml:trace>
  <inkml:trace contextRef="#ctx0" brushRef="#br0" timeOffset="191534.18">16682 8374 0,'-13'-13'15,"13"0"-15,-13 13 16,-1 0 0,-12 26-1,13-13-15,-1 14 16,1-14-16,13 13 16,0-12-16,0-1 15,0 0 1,27-13-16,-14 13 15,13-26 1,1-13 0,-14 12-16,0 1 15,0 13 1,-13 13 0,14-13-1,-14 14-15,13-14 16,0 13-16,-13 0 15,0-26 32,0-14-47,0 14 16,13-53 0,1 53-16,-1-14 15,-13 14-15,13 13 16,14 13-1,-14 1-15,-13 25 16,13-25-16,-13-1 16,0 0-16,0 0 31,0 0-15,13-26-1,-13 0-15,13 0 0,1 0 16,-14-1-16,13 14 0,0 0 15,-13-13 1,27 40-16,-14-27 16,13 39-16,-13-26 15,1 1 1,-1-1-16,0-13 16,0 0-1,1-13-15,-1-1 0,0-12 16,-13 13-16,0 0 15,0-1 1,0 1-16,0 0 16,-13 13-1,0 13-15,-1 14 16,14-14-16,-13 26 16,13-25-16,0-1 15,27 13-15,-27-12 16,26-14-16,1 0 15,25-27 1,-38 27-16</inkml:trace>
  <inkml:trace contextRef="#ctx0" brushRef="#br0" timeOffset="193025.91">17740 7858 0,'0'-13'16,"14"26"0,-14 27-1,0-14-15,0 1 0,-14 52 16,14-39-16,-13-14 0,13 67 16,0-67-16,0 1 0,-13 12 15,13-25-15,0 39 16,-13-67-1</inkml:trace>
  <inkml:trace contextRef="#ctx0" brushRef="#br0" timeOffset="193397.91">17767 7832 0,'13'-53'0,"40"0"16,-40 40-16,14-1 15,-14 14-15,13 40 16,-26-13-16,14-1 16,-14-13-16,-14 27 15,-12 26-15,13-53 16,-14 40-16,14-40 0,0 14 16,-14 26-1,14-40-15,0 0 16,0 0-16,13 1 0,13-14 15,0 0 1,0 13-16,0-13 0,14 13 16,13 14-1,-27-14-15,27 27 16,-27-27-16,0 13 16,0 1-1,14-1-15,-27-13 16,13-13-16,13 0 31</inkml:trace>
  <inkml:trace contextRef="#ctx0" brushRef="#br0" timeOffset="193723.66">18124 8229 0,'26'-27'16,"-26"14"-16,14 13 0,12-27 15,-13 27 1,1 14 0,-14-1-16,0 0 0,-14 40 15,1-40-15,0 27 16,13-27-16,-13 14 16,-1-1-16,1-13 15,13 1-15,0-1 0,-13 0 16,26 0-1,0-13 1,1 0-16,-1 0 0,27 0 16,-27-13-16,0 13 0,13-13 15,-12 0-15,-1 13 0,13-27 16,-12 27-16,-1-13 0,0 0 16,14-14-16,-14 14 0</inkml:trace>
  <inkml:trace contextRef="#ctx0" brushRef="#br0" timeOffset="194013.44">18521 7660 0,'-13'-14'15,"26"28"1,13 52-1,-12-40-15,25 67 16,-26-53-16,14 79 16,-14-93-16,0 53 15,-13-39-15,14 0 0,-14 0 16,0-14-16,-27 40 16,14-13-16,-27 13 15,14-53-15,-27 14 16,26-27-16,1 13 0,-53-13 15</inkml:trace>
  <inkml:trace contextRef="#ctx0" brushRef="#br0" timeOffset="194443.36">17343 7686 0,'-13'0'0,"26"0"0,-26 13 0,-13 14 16,26-1-16,-13 27 15,-1-13-15,1 92 16,13-79-16,13 79 15,1-92-15,38 53 16,-38-54-16,39 1 16,-27-13-16,53 25 15,-52-38-15,-1-14 16</inkml:trace>
  <inkml:trace contextRef="#ctx0" brushRef="#br0" timeOffset="-212615.83">7633 10319 0,'-13'0'16,"13"26"-1,66-26 1,-39 0-16,12 0 16,-12 0-16,118-13 15,-105 13-15,92-13 16,-92 0-16,39 13 16,-52 0-16,12 0 0,14 0 15,-26 13-15,-14 0 16,-26 13-1</inkml:trace>
  <inkml:trace contextRef="#ctx0" brushRef="#br0" timeOffset="-212348.14">8004 10411 0,'-14'14'0,"1"12"16,0 1-16,13-14 0,-13 40 15,0-27-15,13 27 16,-14-27-16,14 54 16,-13-54-16,13 27 15,0-40-15,0 14 0,0-14 16,0 0-1,27-52 1,-27 25-16</inkml:trace>
  <inkml:trace contextRef="#ctx0" brushRef="#br0" timeOffset="-212132.64">8096 10411 0,'0'0'0,"-26"40"16,13 13-1,13-27-15,0 14 0,-14 53 16,14-54 0,0-12-16,27 65 15,-27-78-15,39 39 16,-25-53-16,25 13 16,-25-13-16,25 0 0,1-27 15,-14 27-15</inkml:trace>
  <inkml:trace contextRef="#ctx0" brushRef="#br0" timeOffset="-211122.23">8586 10874 0,'0'-13'0,"-14"26"31,14 14-15,0-1-16,0 1 0,-13-1 0,13 27 15,0-26-15,0-1 0,0 27 16,0-40-16,0 53 16,13-66-16,-13-13 15,0 0 1</inkml:trace>
  <inkml:trace contextRef="#ctx0" brushRef="#br0" timeOffset="-210857.94">8520 10769 0,'26'-27'0,"-13"14"15,14 13-15,-1 0 16,14 13-16,0 0 15,-27 1-15,0 12 16,-13-13-16,13 27 16,-26-14-16,0 14 15,0-13-15,-27 12 16,-13-12 0,13-27-16,1-14 15,39 1 1,13-26-1</inkml:trace>
  <inkml:trace contextRef="#ctx0" brushRef="#br0" timeOffset="-210498.9">8890 10835 0,'40'0'16,"-27"0"-16,0 0 31,-13 13-15,0 0-16,0 14 15,-13-14-15,13 13 16,0-12-16,0-1 16,0 0-16,-13-13 31,13-26-16,0 12-15,-14 1 0,14-27 16,0 14 0,27-27-16,-1 0 15,1 27 1,13 12 0,-14 14-1,27 14 1,-40-1-16</inkml:trace>
  <inkml:trace contextRef="#ctx0" brushRef="#br0" timeOffset="-210136.93">9247 10716 0,'-13'-14'15,"-13"1"-15,12 13 16,-25 27 0,25-1-1,14-13 1,14 14-16,-1-14 16,13 0-16,-12 0 0,-1-13 15,26 14-15,-25-1 16,12 0-16,-13 0 15,1 1 1,-14-1-16,-27 0 16,14 0-16,0-13 15,-27 14-15,27-1 16,-14-13-16,14 0 31,13-13-31</inkml:trace>
  <inkml:trace contextRef="#ctx0" brushRef="#br0" timeOffset="-209913.53">9260 10888 0,'27'26'0,"-14"1"16,0-14 0,1 0-1,-1-13-15,40-13 16,-27-14-1,-26 14 1,0 0 0,0 0-1,0-1-15</inkml:trace>
  <inkml:trace contextRef="#ctx0" brushRef="#br0" timeOffset="-209648.36">9512 10954 0,'13'13'0,"-13"-26"31,0-14-15,0 14-16,-13-40 16,13 40-16,13-40 15,0 40-15,0 0 0,1 13 16,12 13-1,-13 13 1,1-13-16,-14 14 0,13-1 16,-13-12-16,0 39 15,13-40-15,-13 0 16,0 0-16</inkml:trace>
  <inkml:trace contextRef="#ctx0" brushRef="#br0" timeOffset="-209237.16">9803 11046 0,'-13'0'0,"26"0"32,26 0-17,-25 0-15,25 0 16,28 0 0,-28-13-16,-26 13 15,1 0-15,-1 0 0,0 0 16,0 0-16,1 0 0,-1 0 15</inkml:trace>
  <inkml:trace contextRef="#ctx0" brushRef="#br0" timeOffset="-208874.13">10134 10980 0,'-14'0'15,"1"-13"1,13 0 0,-13 0-16,13-40 15,0 39-15,0-25 16,0 25 0,26-52-16,1 40 15,-14 26 1,27 26-1,-14 27 1,-26-40-16,13 40 16,-13-39-16,14 12 0,-14 14 15,0-27-15,0 27 16,0-27-16,13-13 16,-13-13-1,13-1-15,-13 1 0,27-13 16</inkml:trace>
  <inkml:trace contextRef="#ctx0" brushRef="#br0" timeOffset="-208134.72">10438 10755 0,'-13'-13'0,"-27"40"16,13-1-1,14-13-15,13 14 0,-13-14 16,13 40-16,0-27 15,13 14 1,0-27-16,1-13 0,12 13 16,1 1-1,-14-14 1,27-14-16,-27 1 16,-13 0-1,13 0 1,-13-14-1,0 14-15,13-13 16,-13-1-16,0 14 0,0-27 16,13 27-16,-13 0 0,14 0 15,-1-1-15,0 14 16,14 0-16,-14 14 16,0 12-16,0-13 0,0 27 15,-13-27-15,14 14 16,-14-14-1,0 0-15,13-13 16,-13-13 15,13 13-15,-13-13-16,13 13 31,1 0-15,-14 13-16,13-13 15,0 0-15,14-13 16,-14 13-16,0-14 16,13-12-16,-12 13 15,-1-14 1,-13 14-16,0-13 16,-13 26-16,-1 0 15,-12 13 1,13 0-16,13 0 0,-13 40 15,13-40-15,0 27 16,13-13-16,0-1 16,0-13-16,0 0 0,1-13 15,12 14-15,-13-14 0,1 0 16,-1 0-16,53-27 16,-53 14-16,27-27 15,-14 27-15</inkml:trace>
  <inkml:trace contextRef="#ctx0" brushRef="#br0" timeOffset="-206384.09">11734 10014 0,'-26'14'0,"-1"12"0,14 1 15,-40 92-15,40-66 16,0 52-16,0-38 15,-1-1-15,14 119 16,0-132-16,0 26 16,14 14-16,-14-40 0,26 39 15,-26-65-15,13 12 0,27 28 16,-27-41-16,0-13 0,27 14 16,-27-14-16,14-13 0,26-26 15</inkml:trace>
  <inkml:trace contextRef="#ctx0" brushRef="#br0" timeOffset="-205585.05">11986 10306 0,'0'-14'0,"-14"-12"15,-12 52 1,26-12-16,-13-1 0,-1 13 0,1 93 16,0-79-1,0 119 1,13-106-16,0 13 0,0-27 16,13 41-16,0-1 0,-13-39 15,13 0-15,1-14 0,12 14 16,-13-27-16,1 0 0,25 0 15,-25-13-15,38-26 16,-38 13-16,-1-1 0</inkml:trace>
  <inkml:trace contextRef="#ctx0" brushRef="#br0" timeOffset="-204848.22">12647 10478 0,'-13'-14'0,"-14"-12"16,14 13-16,-13 13 15,-1 13-15,1 0 16,13 14-16,-14-1 15,1 27-15,12-27 0,-25 67 16,25-53 0,14-14-16,0 40 0,0-53 15,0 1-15,27 78 16,-14-78-16,40 12 16,-26-26-16,-1 0 15,14-13-15,39-27 16,-52 27-16,12-40 15,-12 26-15,-14 1 0,13-27 16,-12 27-16,-1-1 0,-13-65 16,0 78-16,-13-52 15,13 40-15,-14-1 0,-25-26 16,25 40-16,-25 0 16,26 13-16,-1 0 15,-39 13-15,27-13 0,-1 13 16,-25 40-1,38-39-15,-12 38 16,26-25-16,13 13 16,0-27-16,27 13 15,26-26 1,40-13-16,0-13 16,-14-1-1,-65 14-15,13 0 16,-14 13-16,-13 0 0,1 0 15,-1 0-15</inkml:trace>
  <inkml:trace contextRef="#ctx0" brushRef="#br0" timeOffset="-203184.78">13004 11086 0,'0'-13'0,"14"0"0,-28-27 16,1 27-16,0-1 15,0 1-15,-1 13 0,1 0 16,0 0-16,0 13 0,-14 14 16,14-14-16,13 0 0,-13 14 15,13-1-15,-13-13 16,26 27-16,0-27 15,0 14-15,14-27 16,-14 13-16,0-13 0,40-13 16,-13 0-1,-14 13-15,-13-14 0</inkml:trace>
  <inkml:trace contextRef="#ctx0" brushRef="#br0" timeOffset="-203039.08">13163 11060 0,'-13'0'15,"13"13"-15,-13 0 16,13 0-16,-14 0 16,14 1-1,14-14 1,-14-14 0</inkml:trace>
  <inkml:trace contextRef="#ctx0" brushRef="#br0" timeOffset="-202820.68">13269 10821 0,'0'14'0,"0"-1"16,-13 40 0,13-27-16,-14 14 0,14-14 15,-13 41-15,13-54 16,-13 13-16,13 1 15,0-14-15,0 0 0,0 0 32,0-26-17</inkml:trace>
  <inkml:trace contextRef="#ctx0" brushRef="#br0" timeOffset="-202383.89">13189 11060 0,'0'-14'0,"14"1"16,-1 13-1,0 0 1,0 0-16,1 0 0,25 13 16,-25 1-16,-1-1 15,13 13 1,1-26 0,-14 0-1,13-26-15,-12 13 16,-1-27-16,0 27 15,-13-1-15,13-12 0,-13 13 16,0 0 0,0 26-1,0 26 1,0-12-16,0 26 16,0-27-16,14 1 0,-14 39 15,0-40-15,0-12 0,0 38 16,-14 1-16,-12 27 15,26-54-15,-27 1 16,1-14-16,13 0 0,-1 0 16,-38 1-16,25-28 15,1-12-15,26 13 16,-14-1-16,14-38 16,0 25-16,27-26 15,-14 40-15,0-14 0,1 1 16</inkml:trace>
  <inkml:trace contextRef="#ctx0" brushRef="#br0" timeOffset="-201903.13">13679 10914 0,'-13'0'0,"13"13"31,26-13-31,-13 0 16,40 0-1,-26-13-15,12 13 16,-25 0-16,-1 0 16,-13 13-16</inkml:trace>
  <inkml:trace contextRef="#ctx0" brushRef="#br0" timeOffset="-201743.56">13758 10980 0,'-13'13'0,"26"-13"15,1 0 1,12 0 0,-13 0-16,14-13 0,26 13 15,-40-13-15,27 13 16,-27 0-16,0 0 0</inkml:trace>
  <inkml:trace contextRef="#ctx0" brushRef="#br0" timeOffset="-201142.43">14155 10782 0,'0'-13'0,"0"26"0,0-40 16,0 41-1,0-1-15,0 0 16,13 13-16,-13-12 16,0 12-16,0-13 0,0 1 15,0-1 1,14-13-16,-14 0 16,13 0-16,0-13 15</inkml:trace>
  <inkml:trace contextRef="#ctx0" brushRef="#br0" timeOffset="-200931.22">14274 10729 0,'-13'13'16,"13"0"-1,0 1 1,0-1-1,0 0 1,0 0 0,0 0-1</inkml:trace>
  <inkml:trace contextRef="#ctx0" brushRef="#br0" timeOffset="-200040.02">14420 11152 0,'0'13'16,"13"-26"31,-13-13-31,0 12-16,0-12 0,0-14 15,0 14-15,0 13 0,0-40 16,0 26-16,0 1 0,0-40 15,0 39-15,0-12 16,0 25-16,0 1 16,0-13-16,13 26 15,-13 39 1,0-12-16,13 39 16,1-53-16,-1 53 15,-13-52-15,26 12 16,-12-13-16,-1-13 15,0-13-15,14-27 16,-14 27-16,13-53 16,-26 39-16,13-12 15,-13 12-15,14-12 16,-1 25 0,-13 41-1,0 13 1,0-27-16,-13 93 15,13-80-15,-14 1 0,14-1 16,0 0-16,0-12 0,14 39 16,-1-40-16,0-13 15,0 0 1,1-13-16,-1-14 16</inkml:trace>
  <inkml:trace contextRef="#ctx0" brushRef="#br0" timeOffset="-199898.4">14777 10980 0,'0'13'15,"0"1"-15,0-1 0,0 13 16,-13-12-16,13 12 16,0-13-1,0 0-15,0-26 32,13 13-32</inkml:trace>
  <inkml:trace contextRef="#ctx0" brushRef="#br0" timeOffset="-199223.75">15028 10980 0,'0'0'0,"-13"0"16,13-13-1,-13 13 1,-40 13-16,26 14 15,1 12 1,26 1 0,13-14-1,0-12 1,1-14-16,-1 13 0,0-13 16,0 0-16,1 0 0,25 0 15,-25 0-15,12-13 16,-13 13-16,0 0 47,-13-14-32,0 1 1,0-13 0,0-1-1,0 14-15,0 0 16,14 13-1,12 13 1,-13 14 0,1-14-1,-1 0-15,0-26 47,-13-14-31,13 14-16,1-13 0,-1 26 15,0 0 1,0 26 0,0-13-16,-13 14 15,0-14-15,14 0 16,-14 0-16,0 1 31,13-28 0,-13 1-15</inkml:trace>
  <inkml:trace contextRef="#ctx0" brushRef="#br0" timeOffset="-199018.29">15319 10993 0,'0'27'15,"0"-14"-15,0 0 16,0 1-16,0-1 0,0 0 16,0 0-16,0 14 0,14-27 15,-14 13-15,13-26 32,-13-1-17</inkml:trace>
  <inkml:trace contextRef="#ctx0" brushRef="#br0" timeOffset="-198801.12">15346 10848 0,'0'-13'0</inkml:trace>
  <inkml:trace contextRef="#ctx0" brushRef="#br0" timeOffset="-198469.69">15491 10663 0,'0'13'15,"0"13"1,0 14 0,0 0-1,0-1-15,0-25 16,14-14-1,-1-27 1</inkml:trace>
  <inkml:trace contextRef="#ctx0" brushRef="#br0" timeOffset="-198334.05">15544 10729 0,'0'-13'0,"0"26"16,0 13-1,0-12-15,0 12 16,0-13-16,0 0 15,14 14-15,-14-14 0,0 0 16</inkml:trace>
  <inkml:trace contextRef="#ctx0" brushRef="#br0" timeOffset="-197576.44">15690 10332 0,'-27'-26'0,"14"12"15,26 28 1,1 25-1,-1-26-15,0 14 16,27 26-16,-27-13 16,13-1-16,-12 1 0,25 39 15,-25-26-15,-1 0 0,13 40 16,-26-40-16,0-14 0,13 54 16,-13-80-16,0 27 0,-26 79 15,26-93-15,-13 14 16,0-27-16,13-26 31,13-13-31,-13 12 0,13 1 16,0-13-16</inkml:trace>
  <inkml:trace contextRef="#ctx0" brushRef="#br0" timeOffset="-195177.11">16589 10610 0,'-13'-27'0,"-13"14"0,26 26 31,-14 27-15,14-27-16,0 0 0,0 40 15,0-26-15,0 13 16,0-27-16,0 13 0,0-13 15,0 14-15,0-14 16,0 0 0,0-26-1,0 0-15,0 0 0,0-53 16,0 52-16,0-25 16,-13-14-16,13 26 0,-13-12 15,13 12-15,0 14 0,0-27 16,0 27-16,13 26 31,14 27-31,-14-14 16,27 14-1,-14-14-15,1 1 0,-1-14 0,67 53 16,-54-39-16,27-1 16,-26-13-16,-13 1 0,65-1 15,-65-13-15,-14 0 16,40-13-16,-40-1 15,27-52-15,-40 40 0,0-1 16,13-26-16,-13 14 16,0-27-1,0-14-15,0 14 16,0 53-16,0-14 16,0 14-16,0 0 15,-13 13 1,13 13-1,-14-13-15,14 13 0,-39 40 16,26-39-16,-14 25 16,1-12-16,-1-1 0,-39 27 15,26-26-15,14-1 0,-93 53 16,92-52-16,-78 39 16,78-53-1,-52 40-15,52-40 16,1 1-16,13-1 15,-1-13-15,1 0 16,26-13 0,27-1-16,-14-12 15,1 26-15,-14-13 16</inkml:trace>
  <inkml:trace contextRef="#ctx0" brushRef="#br0" timeOffset="-192319.61">17674 10848 0,'13'0'31,"14"0"-15,-14 0-16,40 0 16,-40-13-16,27-1 15,-27 14-15,0-13 0,14 0 16,-14 0-16,-13 0 15,-26-14 1,12 27-16,1-13 16,-27 13-16,-12 13 15,12 27 1,27-27-16,-27 40 16,40-40-16,-13 40 15,13-40 1,53 27-16,13-27 15,-27-13 1,-25 0-16,65-26 16,-52 26-16,-14 0 0,26-27 15,-25 27-15,-1-13 16,-13 0 15,-13 0-15,13-1-1,0-25-15,13-14 16,13 26 0,1 14-1,-14 13-15,0 0 16,1 13-16,-14 1 0,13 12 16,-13 0-16,13-12 0,-13 25 15,0-25-15,13-1 16,-13 0-1,13-26 1,1-27 0,12 0-1,1-12 1,-1 25 0,-13 27-16,27 27 15,-27 12 1,14-26-1,-14 14 1,0-27 0,14-13-16,-14-1 15,0 1-15,-13 0 16,13 39 15,-13-12-31,0 12 0,13 40 16,-13-39-16,0 26 15,0-27-15,0 53 16,0-52-16,0 26 16,0-40-1,0 14-15,-13-27 16,0-40 0,13 13-16,-13-52 15,13 53-15,0-27 16,0 26-16,13-39 0,0 0 15,0 39-15,1 1 0,25-27 16,-12 40 0,13 13-16,-14 13 15,0 27-15,-12-27 16,-14 13-16,0-12 16,-14 25-16,1-25 0,0 25 15,0-25-15,0-1 0,-27 13 16,27-26-16,-14 0 15,1-13-15,12 0 0,-12-14 16,13 1-16,13-1 0,0-39 16,13 0-1</inkml:trace>
  <inkml:trace contextRef="#ctx0" brushRef="#br0" timeOffset="-192138.23">18600 10411 0,'40'14'0,"-27"-1"0,-13 53 15,0-26 1,0 13-16,-13 52 16,13-78-16,0 13 15,0-27-15,0 13 0,13 27 16,0-53-16,1 13 16,38-39-1,-38-14-15</inkml:trace>
  <inkml:trace contextRef="#ctx0" brushRef="#br0" timeOffset="-191905.32">18799 10755 0,'-14'53'0,"1"-26"15,13-14-15,0 0 0,27 14 16,-14-14-16,0-13 0,27-13 16,-14-1-16,1-12 15,-27 13-15,13-1 16,-13-12-16,0 13 15,-13-40-15,13 40 0,-27-1 16,14 1-16,0 13 16,0-13-16,-1 13 15,1 0-15,0 0 16,26 0 0</inkml:trace>
  <inkml:trace contextRef="#ctx0" brushRef="#br0" timeOffset="-191514.36">18971 10795 0,'0'0'15,"26"53"-15,1-40 16,-14-13-16,0 0 0,0 0 16,14-13-16,26-14 15,-40 14-15,0-26 16,0 25-16,-13 1 0,14-13 15,-14 12-15,0 1 0,0 26 32,0 1-32,0 39 15,0-27-15,13 67 16,-13-54-16,0 1 0,0 26 16,13-26-16,-13-1 0,-13 67 15,13-79-15,-40 52 16,27-52-16,-27 12 15,14-25-15,12-1 0,-25 0 16,12-13-16,14 0 16,-40-26-16,40-1 0,-27-52 15,40 52-15,-13-26 16,13 40-16,26-80 16,-12 67-16,12 0 15,-13-1-15</inkml:trace>
  <inkml:trace contextRef="#ctx0" brushRef="#br0" timeOffset="-191259.33">19288 10821 0,'40'0'0,"-14"-13"0,27 0 15,-40 0-15,14 0 16,-14 13-16,0-14 0,-13 1 16,14 13-1,-14-13-15,-14 0 0,-12 13 16,-1 0-16,14 0 0,-26 13 15,12 0-15,14 0 0,-27 27 16,27-27-16,-14 40 16,27-26-16,0-14 15,0 13-15,14-12 0,39-1 16,-40-13 0,66-27-16,-66 14 15,27 0-15</inkml:trace>
  <inkml:trace contextRef="#ctx0" brushRef="#br0" timeOffset="-190990.44">19632 10808 0,'53'-13'16,"-13"-13"-16,-27 12 16,0 1-16,-13 0 15,-13 0 1,-14-1-16,-39 41 15,40-14 1,13 0-16,-27 27 16,27-27-16,-1 14 0,1 12 15,13-25-15,0-1 0,27 27 16,-14-27-16,40 0 16,-27 0-16,40-26 15,-39 0-15,26 0 16,-27-1-16,1 1 0,-1 0 15</inkml:trace>
  <inkml:trace contextRef="#ctx0" brushRef="#br0" timeOffset="-190529.34">19923 9988 0,'0'26'15,"13"1"-15,1-1 0,25 67 16,-26-40-16,27 92 16,-27-92-16,1 53 15,-1-53-15,-13 26 16,0-39-16,-13 53 0,-14 13 15,14-67-15,0 1 0,-27 53 16,14-54-16,-14 14 16,13-26-16,-52 52 15,66-66-15,-53 14 16,13-27 0,40 0-16</inkml:trace>
  <inkml:trace contextRef="#ctx0" brushRef="#br0" timeOffset="-179823.56">3241 6601 0,'-26'27'47,"26"-40"-16,26 13-16,-13-14-15,54 1 16,-54 13-16,53-26 16,-40 26-16,27-14 15,-26 14-15,-14 0 16,40-13-16,-27 13 16,-12 0-16,12-13 0,0 13 15,-12 0-15,-1 0 0,0 0 16,0 0-16,-13-13 15,0 0 17,-26 13-32</inkml:trace>
  <inkml:trace contextRef="#ctx0" brushRef="#br0" timeOffset="-179456.45">3612 6390 0,'-14'0'0,"1"0"0,0 0 16,26 0 31,0 0-31,1 13-16,25 0 15,-26-13-15,14 27 16,-14-27-16,0 13 15,1 0-15,-14 0 16,13 1-16,-40 38 31,14-38-31,0-1 16,0 0-16,-1-13 0,1 13 16,0 1-1,0-14 1,26 0-1,0-14 17</inkml:trace>
  <inkml:trace contextRef="#ctx0" brushRef="#br0" timeOffset="-174495.45">10292 6720 0,'-13'0'16,"-13"14"-1,12-14 1,28 0 15,25 0-15,-12 0-16,26 0 15,0-14-15,39 1 16,-52 13-16,13 0 16,-14 0-16,14-13 15,-26 13-15,39 13 16,-53 0-16,14 1 16,-14-14-16,-13 13 15,-13 0 1</inkml:trace>
  <inkml:trace contextRef="#ctx0" brushRef="#br0" timeOffset="-172512.36">13441 12316 0,'0'14'0,"-13"12"31,13-39-15,13 0-16,0-1 15,14-39-15,-27 27 0,13 0 16,13-27-16,-13 26 15,1 1-15,25-67 16,-25 53-16,12-13 16,-13 27-16,14-40 15,-14 39-15,0-12 16,-13 26-16,0-1 0,0 1 16,-13 0-16,0 13 15,-1 0-15</inkml:trace>
  <inkml:trace contextRef="#ctx0" brushRef="#br0" timeOffset="-172182.56">13494 11761 0,'0'0'15,"-27"-13"-15,14-1 0,13 1 0,13-13 16,14-14-1,-14 27-15,40-14 16,-27 27-16,14-13 16,0 26-1,-14 27 1,-26 13 0,13-40-16,-13 40 0,0-40 15,0 14-15,0 12 16,14 1-16,-14-14 15,13-12 1</inkml:trace>
  <inkml:trace contextRef="#ctx0" brushRef="#br1" timeOffset="-160471.78">18666 833 0,'14'-13'0,"-1"-13"0,0 26 31,-26 0-31,13 13 16,-40 27 0,27-14-16,-27 27 15,27-27-15,-40 41 16,27-41-16,-14 14 16,13-14-16,14 1 0,-13-14 0,-14 27 15,27-27-15,-27 27 16,27-40-16</inkml:trace>
  <inkml:trace contextRef="#ctx0" brushRef="#br1" timeOffset="-160185.89">18336 1098 0,'13'-79'0,"0"65"0,-13-12 16,0 13-16,0-1 15,0 28 1,0-1-1,-13 0-15,0 27 16,13-27-16,-14 27 16,14-14-16,-13-13 0,13 40 15,0-39-15,0-1 0,13 13 16,-13-12 0,27-14-16,-1 0 15,27-40 1,-13 27-1,-14-14 1,-12 14 0,-14 26-1</inkml:trace>
  <inkml:trace contextRef="#ctx0" brushRef="#br1" timeOffset="-158171.4">15875 1759 0,'0'-13'0,"0"0"15,0 0-15,0 26 31,13 0-15,-13 14-16,0-14 0,0 27 16,-13 13-16,13-27 15,0 0-15,-13 41 0,13-41 16,0 1-16,0 12 16,0-12-16,0-14 0,0 27 15,0-27-15,0 0 0,0 0 16,0 0-16,13-13 15,-13-13-15,0-26 16,-13-54 0,0 27-1,13 39-15,0 1 0,0-80 16,-14 80-16,14-54 16,0 54-16,0-14 15,0 27-15,0-14 16,0 14-16,0 0 31,0 26-31,27 40 16,-1 0-1,1 13 1,12 14 0,1-1-1,0-13-15,13 13 16,0-26-1,-1 0 1,-12-13 0,0-14-16,-14-12 15,1-1 1,-14-13 15,0-13-31,0-1 31,-13 1-31,0 0 16,0 0-16,14 13 16,-14-14-1,0 1 1,0 0 0,13 13-16,0-26 15,-13 12-15,13-12 16,1 13-16,-14-1 0,26-12 15,-26 0-15,13 12 0,1-25 16,-1 25-16,26-52 16,-25 40-16,12-1 15,-26 1-15,40-27 16,-40 40-16,26-27 16,-26 27-16,14 0 15,-1-14-15,-13 14 0,0 0 16,13-1-16,-13 1 15,0 0-15,0 0 16,0 0 15,-13 13 32,-27 26-48,27-13-15,-14 0 0,-39 27 16,27-13-16,-67 25 16,66-25-16,-66 52 15,66-65-15,-26 38 16,40-25-16,-67 26 16,67-40-16,-14 27 15,27-27-15,-14 0 16,14 0-16,0-13 0,0 14 15,13-1-15,-13-13 0,13-13 47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25:44.1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7236 5808 0,'-13'0'16,"26"13"46,1-13-46,-1 0-1,0 0 1,0 0 0,-13-13-16,13 13 15,1 0-15,-1 0 16,0 0-1,0 0 1,1 0 0,-1 0-16,0 0 15,0 0 1,1 0 0,-1 13-16,13-13 15,-13 0-15,1 0 16,-1 0-1,0 0 1,14 0-16,-14 0 16,0 0-16,0 0 15,1 0-15,-1 0 0,0 0 16,0 0-16,14 0 16,-14 0-16,13 0 15,-12 0-15,-1 0 16,0 0-16,0 0 15,14 0 1,-1 0 0,14 0-1,-14 0 1,-12 0-16,-1 0 16,13 0-1,1 0 1,-14 0-1,0 0-15,14 0 16,-14 0-16,0 0 16,14 0-1,-14 0-15,26 0 16,-25 0-16,12 0 16,-13 0-16,1 0 15,-1 0-15,0 0 0,0 0 16,1 0-16,-1 0 15,26 0 1,-25 0-16,12 13 16,-13-13-16,14 0 15,-14 0-15,0 0 16,1 0-16,-1 0 0,0 0 16,0 0-16,0 0 0,1 0 15,-1 0-15,0 0 16,0 0-1,14 0 1,-14 0-16,0 0 16,0 0-16,1 0 0,12 0 15,-13 0-15,1 0 16,-1 0-16,13 0 16,1 0-1,-14 0-15,0 0 0,0 0 16,1 0-1,-1 0 1,27 0-16,-27 0 16,0 0-1,14 0 1,-14 0 0,0 0-16,13 0 15,-12 0 1,-1 0-16,27 0 15,-27 0-15,27 13 16,-27-13-16,13 0 16,-13 0-16,27 0 15,-27 0-15,14 0 16,-14 0-16,0 0 0,14 0 16,-14 0-16,13 0 15,-12 14-15,-1-14 16,0 0-1,0 0 32,1 0-15,-1-14-1,-26 14-16,-1 14 1,1-1 0</inkml:trace>
  <inkml:trace contextRef="#ctx0" brushRef="#br0" timeOffset="1396.66">9181 6668 0,'-13'0'0,"0"0"15,-1 13 1,28-13-1,-14-13 1,13 13-16,0 0 16,14 0-1,-1 0-15,-13 0 0,40-14 16,-40 14-16,27 0 16,-14 0-16,-12 0 0,25 0 15,-25-13-15,12 13 0,-13 0 0,40 0 16,-40 0-16,14 0 15,26 0 1,-40 0-16,53 0 16,-39 0-16,12-13 15,-12 13-15,12 0 16,-25 0-16,39 0 16,-40 0-16,27 0 15,-27 0 1,0 0-1,0 0 1,0 0 0,1 0 15,-1 0 47,-26 0-62,-14 13-1,14-13-15,0 13 16,0-13-16</inkml:trace>
  <inkml:trace contextRef="#ctx0" brushRef="#br0" timeOffset="19797.68">12449 2315 0,'-14'-26'15,"14"12"1,0 28 15,0 39-15,0-27-16,0 40 0,0-26 15,0 0-15,0-1 0,0 133 16,14-92 0,-14-41-16,0 41 15,0-67-15,0 0 0,0 27 16,0-14-16,0-13 0,-14 1 0,14-41 16,-13 14-16,13 0 0</inkml:trace>
  <inkml:trace contextRef="#ctx0" brushRef="#br0" timeOffset="20177.09">12343 2500 0,'13'-92'0,"40"-27"16,0 39-1,0 41 1,-27 25-16,27 14 16,-13 14-16,-27-1 0,14 26 15,-14-12-15,0 66 16,-13-54-16,-13 14 15,-14 53-15,14-80 16,-27 27-16,27-26 16,0-14-16,-14 0 0,1 14 15,13-14-15,-14 0 16,27-26-16,14 13 16,-1 0-1,53 13-15,-13 14 16,-13 26-1,-1 0 1,-12-14 0,-1 14-16,-26-40 0,13 27 15,-13-27 1,0-26 0</inkml:trace>
  <inkml:trace contextRef="#ctx0" brushRef="#br0" timeOffset="20431.93">12951 2871 0,'0'13'16,"-13"27"-1,13-27 1,0 0-16,0 27 16,0-27-16,0 0 15,13 14-15,-13-14 16,14 0-16,-14 0 16</inkml:trace>
  <inkml:trace contextRef="#ctx0" brushRef="#br0" timeOffset="20801.74">13282 2500 0,'0'-13'0,"-13"13"0,26 0 47</inkml:trace>
  <inkml:trace contextRef="#ctx0" brushRef="#br0" timeOffset="20948.34">13309 2699 0,'-14'13'0,"1"13"16,0-12 0,26-14-1,0 0 1,1-14-16</inkml:trace>
  <inkml:trace contextRef="#ctx0" brushRef="#br0" timeOffset="21171.26">13639 2553 0,'13'0'16,"1"0"-1,25-13 1,28 0-16,-28 0 16,-12-1-16,26 1 15,-40 13 1,-13 13 0,-13-13-16</inkml:trace>
  <inkml:trace contextRef="#ctx0" brushRef="#br0" timeOffset="21347.79">13705 2619 0,'-13'14'0,"13"-1"0,40-13 31,-14-13-31,14-1 16,-14 14-16,14-13 0,13 0 15,-26 13-15,25-13 16,-38 13-16,12 0 0,1 0 0,-1-14 15,-13 14-15</inkml:trace>
  <inkml:trace contextRef="#ctx0" brushRef="#br0" timeOffset="22470.35">14870 2725 0,'0'-13'0,"-14"13"16,14-13 0,53-14-1,-40 27-15,40-26 16,-39 26-16,25-13 16,-25-1-16,-1 14 0,0-13 15,0 13-15,-13-13 16,-13 0-16,-40-1 15,27 14-15,-41 0 16,54 14-16,-40 25 16,40-25-16,-13 25 15,12-25-15,14 25 16,0-26-16,14 14 0,12 13 16,-13-27-16,14 0 0,39 0 15,-40 1 1,27-14-16,-39 0 0,12 0 15,27-14-15,-40 1 16</inkml:trace>
  <inkml:trace contextRef="#ctx0" brushRef="#br0" timeOffset="22995.35">15174 2805 0,'13'-27'0,"-13"14"16,0 0-16,0-1 16,0 1-16,0 0 0,0-13 15,13 12-15,-13-12 16,14 26-16,-1-13 0,-13-1 15,13 14-15,0-13 16,0 26 0,14 1-1,-27-1-15,13-13 0,0 26 16,1-12-16,-14-1 16,13-13-16,-13 13 15,13-26 16,-13 0-31,13-27 16,-13 27-16,0-1 16,14 1-16,-1 0 0,13 39 31,-26-12-31,27 25 16,-27-25-16,13 12 15,0-26-15,-13 13 16,0 0-16,27-52 31,-14 26-31,-13-14 16,13 14-16,-13 0 0,13-14 15,1 14 1,-1 26 0,0 14-16,0-14 15,-13 0-15,13 14 0,1-14 16,-14 0-16,13 27 0,-13-27 15,0 0-15,13 27 16,-13-27-16</inkml:trace>
  <inkml:trace contextRef="#ctx0" brushRef="#br0" timeOffset="23398.27">15716 2686 0,'0'39'0,"0"-26"0,0 27 16,0-13-16,0-14 15,13 66-15,-13-52 0,0-1 16,14 27-16,-14-27 16,13 41-16,0-54 15,-13 13-15,0-12 16,-13-14-16,13-27 15,-13 1-15,-1-54 16,14 54-16,0-40 16,0 39-16,0-26 0,14-13 15,-1 40-15,0-1 0,14-26 16,-14 40-16,0 0 0,14 0 16,-14 13-16,0 13 15,0 13 1,-13-12-16,-13 38 15,0-38-15,0-1 0,-1 13 0,-25 14 16,25-27-16,-12 1 16,13-14-16,-27-27 15,27 14-15,0-27 16</inkml:trace>
  <inkml:trace contextRef="#ctx0" brushRef="#br0" timeOffset="23601.01">15888 2315 0,'13'-13'0,"-26"26"0,40 0 16,-14 14-16,-13 26 15,0-27-15,0 1 0,0 12 16,0-12-16,0 39 16,13-13-16,-13-27 0,13 1 0,14 26 15,-14-40-15,14 0 16,12-26-1,1-14 1,-27 14-16</inkml:trace>
  <inkml:trace contextRef="#ctx0" brushRef="#br0" timeOffset="23831.45">16140 2712 0,'-27'66'0,"27"-53"16,0 1-1,27 12-15,-14-26 16,0 0-16,27-13 15,-14 0-15,1-14 16,-14 14-16,-13 0 0,13-40 16,-13 40-16,-13-40 15,0 39-15,-27-12 16,27 13-16,-1 13 0,-25 0 16,26 0-1,13 13 1,13-13-1</inkml:trace>
  <inkml:trace contextRef="#ctx0" brushRef="#br0" timeOffset="24201.45">16285 2699 0,'13'39'0,"14"-12"16,-14-1 0,0-26-16,14 0 15,-1-13-15,-13 0 0,14 0 16,-27-1-16,13 1 0,-13-13 15,13-14-15,-13 27 16,0-40-16,0 40 16,0-1-1,-13 14-15,26 14 16,1-1-16,-1 13 0,13 41 16,-13-28-16,14 54 15,-27-53-15,13 79 16,0-27-1,-26 27 1,-13-39 0,-14-14-16,0-66 15,27 0-15,-53-40 16,53 27-16,-27-40 16,27 26-16,13-12 15,-13-27-15,13 52 16,26-91-16</inkml:trace>
  <inkml:trace contextRef="#ctx0" brushRef="#br0" timeOffset="24471.15">16669 2659 0,'39'-13'0,"-12"0"15,-14 13-15,-13-14 0,13 14 16,-13-13-1,-26 0-15,13-14 16,-1 27-16,-12 0 0,13 14 0,0-1 16,-14 40-1,14-40-15,13 40 16,13-13-16,14 26 16,-1-53-16,27 27 15,-40-40-15,40 13 16,-40-13-1,53-26-15,-52 12 16</inkml:trace>
  <inkml:trace contextRef="#ctx0" brushRef="#br0" timeOffset="24770.86">16947 2659 0,'0'-13'0,"-14"-14"16,14 14-16,0 0 0,27-40 15,-27 40-15,13 0 0,-13-14 16,0 14-16,-13 13 31,0 13-31,-1 0 0,-25 40 16,25-26-16,1-1 16,0 27-16,13-26 15,0 25-15,0-38 16,26 39-16,-12-40 15,-1 0-15,40 0 16,-40-13-16,0 0 0,40-26 16,-26 13-16,-14-1 0,27-12 15,-27-1-15,40-25 16</inkml:trace>
  <inkml:trace contextRef="#ctx0" brushRef="#br0" timeOffset="26090.98">17621 2394 0,'13'-13'0,"1"0"0,-14 0 16,13 26 0,-13 27-1,0-14-15,0 14 16,0-27-16,0 14 0,0 65 16,0-65-16,0 52 15,0-39-15,13 13 16,-13-40-16,0-26 31,-13-27-15,13 13-16,-13 1 0,13-40 15,-14 26-15,1-26 16,13 26-16,-13 14 0,13-54 16,-13 67-16,13-13 0,0-14 15,13 40 1,13 27-1,-12-14-15,25 40 16,-12-27-16,39 27 16,-26-26-16,-1-1 0,28 40 15,-28-53-15,41 40 16,-41-39-16,80 38 16,-92-52-16,12 14 0,1-14 15,-27 0-15,27-14 0,0-38 16,-27 25-16,-13-26 15,13 27-15,-13-40 16,0 26-16,0 13 0,0-12 16,0 12-16,0 1 15,0-27-15,0 26 16,0 1-16,-13 13 16,-13 26-1,-14 27 1,-40 26-1,-12 13-15,-14 1 16,13-14 0,54-40-16,-80 54 15,79-54-15,-26 14 16,39-27-16,-39 27 16,53-27-16,26-13 31,40-27-31,-40 14 15,40 0-15</inkml:trace>
  <inkml:trace contextRef="#ctx0" brushRef="#br0" timeOffset="27300.82">18971 2686 0,'0'-14'0,"0"1"16,0 0 0,0 26-16,0 0 15,0 1-15,0-1 0,13 26 16,-13-25-16,0-1 0,0 0 16,0 14-1,13-27-15,-13 13 16,0-26-1,0-1-15,0-12 16,0-1-16,0 1 0,0 0 16,13-67-1,-13 80-15,14-40 0,-14 40 16,13-14-16,0 1 16,0 12-16,0 1 0,14 0 15,-14 13-15,14 13 16,-27 0-16,13 40 15,-13-26-15,0 26 16,0 0 0,0-27-16,0 14 15,26-14-15,-12-13 0,-1-13 16,0 0-16,0 0 16,27-13-16,-27 0 15,14 13-15,-1-26 16,-26 12-16,13-25 15,-26 12-15,-27-13 16,1 27 0,25 13-16,-25 0 15,12-13-15,14 13 16,0 0 0,26 0-1,0 0-15</inkml:trace>
  <inkml:trace contextRef="#ctx0" brushRef="#br0" timeOffset="27589.22">19460 2447 0,'-53'0'16,"40"0"-16,-13 14 0,-1-14 16,14 0-16,13 13 15,0 0-15,0 0 16,26 14-16,1-14 15,-14 0-15,27 14 0,-14-14 16,-13 0-16,53 40 16,-52-40-16,12 14 15,-26-1-15,13 14 16,-39-14-16,-1 1 16,14-27-16,-26 0 15,12-13-15,1-40 16,26 39-16,0-52 15</inkml:trace>
  <inkml:trace contextRef="#ctx0" brushRef="#br0" timeOffset="27771.73">19592 2328 0,'14'-13'0,"-1"13"0,0 27 16,0-1-16,-13 14 15,0-14-15,14 27 16,-14-26-16,13 52 15,-13-53-15,13 27 16,-13-26-16,13-1 16,-26-26-1,13-13 1</inkml:trace>
  <inkml:trace contextRef="#ctx0" brushRef="#br0" timeOffset="28193.14">19632 2580 0,'13'0'0,"27"-14"16,13-12 0,0 13-1,13-14 1,-40 14-16,-12 13 16,-28 13-1,1 1 1,-13 52-1,13-27-15,13-25 16,0 25-16,13-12 16,13-14-16,-13 0 0,27 0 15,-13-13 1,-1 0-16,14-26 16,-40 13-1,0-14-15,0 14 16,0-13-16,0 12 0,0-12 0,0-27 15,0 40-15,13-40 0,0 13 16,0 14-16,27-27 16,-27 40-16,27-14 15,-27 14-15,40 13 16,-40 0-16,54 13 16,-41 0-16,0 1 15,-26 12-15,14-13 0,-14 0 16</inkml:trace>
  <inkml:trace contextRef="#ctx0" brushRef="#br0" timeOffset="29119.54">12396 3982 0,'13'-40'0,"-13"27"16,-13 13-16,13 27 15,0 12-15,0 67 16,-14-66-16,14 79 16,-13-80-16,13 81 15,0-81-15,0 1 16,0-27-16,0 14 0,0 26 15,0-40-15,0-40 16,-13-39 0</inkml:trace>
  <inkml:trace contextRef="#ctx0" brushRef="#br0" timeOffset="29440.81">12356 4075 0,'66'-186'0,"0"133"16,-52 40-16,12 13 15,-13 0-15,27 53 16,-27-40-16,-13 27 16,0-13-16,-13 25 0,0 1 15,-1-13-15,-25 39 16,26-65-16,-27 39 16,13-27-1,27-13 1,27-13-1,-1 0 1,27 40-16,-40-27 16,14 14-16,-14-14 15,-13 13-15,27 14 0,-14-27 16,-13 0-16,13 1 0,0 25 16,1-25-16,-1-1 15,0 0-15</inkml:trace>
  <inkml:trace contextRef="#ctx0" brushRef="#br0" timeOffset="29751.77">12793 4471 0,'13'-13'16,"-13"0"-16,13 0 0,0 0 15,-13-1-15,14 14 0,-1-13 16,0 13-16,0 13 15,-13 27 1,0-27-16,-13 67 16,13-54-16,-13 14 15,13-14-15,-13-13 0,-1 27 16,14-27-16,0 1 0,0-1 16,0 0-16,14 0 15,12-13 1,0-13-16,1 13 15,-14-13-15,0 13 16,1-13-16,12 13 16,-13-14-16,1 14 0,-1 0 0,-13-13 15</inkml:trace>
  <inkml:trace contextRef="#ctx0" brushRef="#br0" timeOffset="29989.6">13361 4075 0,'0'-14'16,"0"28"15</inkml:trace>
  <inkml:trace contextRef="#ctx0" brushRef="#br0" timeOffset="30109.29">13375 4326 0,'-14'26'0,"1"-12"16,26-14-16</inkml:trace>
  <inkml:trace contextRef="#ctx0" brushRef="#br0" timeOffset="36105.49">8123 9049 0,'0'-13'125,"13"13"-110,0 0-15,0 0 32,27 0-17,-27 0-15,14 13 16,-14-13-16,0 0 16,14 13-1,-14-13 1,0 0-1,0 0-15,1 0 16,12 0 0,-13 0-16,14 13 15,-14-13-15,0 0 16,14 0-16,-1 0 16,-13 0-16,1 0 15,25 0-15,-26 0 16,14 0-16,-14 0 15,14 0-15,-1 13 0,27-13 16,-40 0-16,0 0 16,14 0-16,-1 0 15,-12 0-15,-1 0 0,27 14 16,-14-14 0,40 0-16,-13 13 15,-13-13 1,13 0-1,-14 0 1,-12 0-16,-14 13 0,53-13 16,-26 0-1,13 0-15,-14 0 16,-12 0-16,39 0 16,-53 0-16,14 0 0,26 0 15,-27 0-15,14 0 16,-27 0-16,14 0 15,25 0 1,-25 0-16,13 0 16,-27 0-16,13 0 0,14 0 15,0 13-15,-27-13 0,27 0 16,-27 0-16,26 0 16,-12 0-16,13 0 0,-1 14 15,-25-14-15,-1 0 0,26 0 16,-12 0-16,-14 0 0,40 0 15,-26 0-15,12 0 16,-12 0-16,-1 0 0,54 0 16,-54 0-1,14 0-15,-14 0 0,1 0 16,25 0-16,-25 0 0,-1 0 16,41 0-1,-41 0-15,27 0 0,-27 0 16,27 0-16,-26 0 15,-1 0-15,54 0 16,-54 0-16,67 0 16,-67 0-16,40 13 15,-39-13-15,26 0 16,-40 0-16,27 0 16,-14 0-16,0 0 0,41 0 15,-54 0-15,66-13 16,-52 13-16,-1 0 0,27 0 15,-26 0-15,-14 0 0,26 0 16,-12 0-16,65-14 16,-65 14-16,-1 0 0,54 0 15,-54 0 1,40-13-16,-39 13 16,26 0-16,-27 0 15,1 0-15,-1 0 16,1 0-16,-1 0 0,27 0 15,-27 0-15,54 0 16,-54 0-16,27 0 16,-26 0-16,26 0 0,-27 0 0,27 0 15,-27 0-15,1 0 0,26-13 16,-27 13-16,1 0 0,26 0 16,-40 0-16,53 0 15,-40 0-15,14 0 16,-13 0-16,39 0 15,-40 0-15,27 0 16,-26 0-16,25 0 16,-38 0-16,25 0 15,-25 0-15,12 0 16,-13 0-16,1 0 16,-1 0-1,0 0-15,0 0 16,0 0-1,1 0 1,-1 0 15,-26 0 47,13-13-62</inkml:trace>
  <inkml:trace contextRef="#ctx0" brushRef="#br0" timeOffset="37713.57">14645 4167 0,'13'-26'0,"0"13"0,-13-1 16,0 1-16,-13-13 16,0 12-16,-1 1 0,-12 0 15,13 13-15,-27 0 16,0 13-16,-26 27 15,40-14-15,-14 27 16,27-26-16,-14 39 16,14-40-16,13 14 0,0-27 15,13 53-15,1-39 0,12-1 16,27 27-16,-13-40 16,26-13-16,13-13 15,-39 0-15,-14 0 16,27-14-16,-26 1 15,-1 13-15,-13-14 0,14-39 16,-14 39-16,-13-12 0,0-1 16,0 14-16,0-27 0,-26-40 15,12 67-15,-12-14 16,13 27-16,0 0 0,-40-14 16,39 14-16,-52 26 15,53 0 1,-27 14-16,27-1 15,0 27-15,13-40 16,0 1-16,13 25 16,0-25-16,1-1 0,-1-13 15,26 13-15,-12-13 0,-14 0 16,40-13-16,-26 13 16,-1 0-16,14-27 0,-27 27 15,13-13-15,27-13 16,-40 26-16,1-14 15,-1 1-15,0 13 0</inkml:trace>
  <inkml:trace contextRef="#ctx0" brushRef="#br0" timeOffset="38300.74">13507 4194 0,'40'-14'31,"-14"14"-31,14-13 16,26 0-1,0 13 1,-26 0-16,-27 13 0,0-13 16,-26 13-16</inkml:trace>
  <inkml:trace contextRef="#ctx0" brushRef="#br0" timeOffset="38477.35">13652 4326 0,'-13'13'0,"0"-13"0,13 13 15,26-26 17,-12 13-32,39-13 15,-40 13-15,27-13 16,-27 13-16,0 0 0,27-14 15,-27 14-15,0 0 16</inkml:trace>
  <inkml:trace contextRef="#ctx0" brushRef="#br0" timeOffset="40353.57">15359 4577 0,'0'-13'0,"0"-13"0,-26-1 16,12 27-16,1-13 16,-13 0-16,12 13 15,-12-14-15,13 14 16,-14 0-16,14 0 16,0 14-1,26-1 1,0 0-16,1 0 0,-1 1 15,26 12 1,-25-13-16,25 14 16,-39-14-16,14 13 15,-1-12-15,-13-1 0,-27 13 16,14-12-16,-13-1 16,12-13-16,-12 13 15,13-13-15,0-13 31,26 13-31,-13-13 16,26-1-16</inkml:trace>
  <inkml:trace contextRef="#ctx0" brushRef="#br0" timeOffset="40691.01">15438 4577 0,'0'-13'16,"-13"13"-1,0 0 1,0 27 0,13-14-1,0 0 1,0 0 0,13-13-16,0 13 0,0-13 15,1 0 1,-1-13-1,0 0 17,-13 26-17,13 0 1,1-13 15,-1 0-31,-13-13 16</inkml:trace>
  <inkml:trace contextRef="#ctx0" brushRef="#br0" timeOffset="40877.68">15571 4366 0,'0'-14'16,"0"28"-16,0-1 0,0 13 15,0-12-15,0 52 16,13-27-16,-13 14 15,13-39-15,-13 25 16,13-39-16,-13 13 16</inkml:trace>
  <inkml:trace contextRef="#ctx0" brushRef="#br0" timeOffset="41649.06">15743 4538 0,'-40'26'16,"14"1"-16,-1 12 15,14 1 1,13-27 0,13 14-16,0-14 15,14 0-15,-14-13 16,13 0-16,1 0 15,-14 0-15,0 0 16,1 0-16,-1-13 31,-13 0-15,0-1 0,0 1-16,0-27 15,0 14-15,13-27 16,-13 40-16,13 0 15,-13-1-15,14 14 16,-1-13-16,0 13 16,0 0-1,0 13-15,14 14 16,-14-14 0,-13 0-16,13 1 15,-13-1 1,0 0-1,14-13 1,-1 0 0,13 0-1,1-26-15,-14 12 16,-13 1 0,13 0-16,-13 0 15,0-1 1,0 28 15,27 39-15,-27-40-16,13 26 15,-13-12-15,0-1 0,13 54 16,-13-54-16,-13 67 16,13-67-16,-13 1 0,-27 52 15,27-52-15,-14 12 16,14-39-16,-13 13 15,12 1-15,-25-28 16,25 1-16,-12-13 16,26 13-16,-13-14 0,13-26 15,0 27-15,0 12 0,0-52 16,13 40-16</inkml:trace>
  <inkml:trace contextRef="#ctx0" brushRef="#br0" timeOffset="42294">16484 4379 0,'-14'-13'16,"28"26"15,12 0-16,0-13-15,14 13 16,-27 1-16,40 12 16,-39-13-16,-1 14 15,-13-14 1,-13 27-16,-14-14 16,14 1-16,-27-1 15,27-13-15,0 0 0,-27 14 16,27-27-16,-40 40 15,40-40-15,-14 26 16,14-26 0,13 13-16,0-26 15,13 13-15,0-13 16,14 0 0,-14-1-16</inkml:trace>
  <inkml:trace contextRef="#ctx0" brushRef="#br0" timeOffset="43871.04">16933 4498 0,'14'-27'0,"-14"14"0,0 0 16,0 26 15,-14 27-31,14-14 16,-26 27-1,26-39-15,-13 38 16,13-38-16,-14 12 15,14-13-15,14 1 16,-1-28 0</inkml:trace>
  <inkml:trace contextRef="#ctx0" brushRef="#br0" timeOffset="44147.43">16986 4564 0,'0'13'16,"0"1"-1,0 12-15,13-13 16,-13 0-16,14 1 16,12-14-16,-13 0 15,14-14 1,-14 14-16,14-26 16,-27 13-16,13 0 15,-13-1-15,-13-12 16,-14 13-1,27-1-15,-13 14 0,0-13 16,-1 13 0</inkml:trace>
  <inkml:trace contextRef="#ctx0" brushRef="#br0" timeOffset="44427.68">17119 4524 0,'13'14'0,"0"12"16,-13-13 0,13 27-1,14-27 1,-14-13-16,13 0 16,-12 0-16,-1 0 0,27-13 15,-27 0-15,13-14 16,-26 14-1,0-13-15,-26 12 16,26 1-16,-13 13 0,-14-26 16,14 26-16,0 0 15,-1-14-15,1 14 0,0 0 32</inkml:trace>
  <inkml:trace contextRef="#ctx0" brushRef="#br0" timeOffset="44697.42">17515 4326 0,'0'-13'0,"0"26"16,0 13-1,-13 27 1,0 13-16,0-13 16,-1-39-16,1 52 15,0-40-15,13-13 16,-13 27-16,0-13 16,26-27 15,-13-14-31,13 1 0</inkml:trace>
  <inkml:trace contextRef="#ctx0" brushRef="#br0" timeOffset="44923.01">17529 4524 0,'0'-13'0,"-14"13"0,1 13 16,0 1-16,-14 12 15,14-13-15,13 14 16,-13-14-1,13 13-15,13-12 16,0 12 0,1-26-16,12 13 15,-13 1-15,1-14 16,-1 0-16,0 0 0,14-14 16,-14 14-16</inkml:trace>
  <inkml:trace contextRef="#ctx0" brushRef="#br0" timeOffset="45780.18">18428 3982 0,'0'-13'0,"13"26"32,-26 53-17,0 14-15,-13 25 16,-1-12-1,27-40 1,-13-27-16,0 40 16,13-52-16,-14-1 15,14-26 1,0-1 0</inkml:trace>
  <inkml:trace contextRef="#ctx0" brushRef="#br0" timeOffset="46169.21">18402 4035 0,'13'-40'0,"-26"80"0,66-119 16,-27 52-1,-13 14-15,14 13 16,-1 0-16,1 13 16,-1 14-16,-26 12 15,0-26-15,-26 54 16,26-41-16,-27 27 15,14-27-15,-27 14 16,27-27 0,-13 27-16,12-40 15,28 0 32,-1 0-47,0 0 16,27 26-16,-27-12 0,0-1 15,14 13-15,-14-12 16,0 25-16,14 1 16,-14-27-1,0 0-15,0 1 16,1-14-16</inkml:trace>
  <inkml:trace contextRef="#ctx0" brushRef="#br0" timeOffset="46355.36">18799 4366 0,'13'0'16,"-13"13"-16,0 0 16,13 0-16,-13 1 15,0 25-15,0-12 16,0-14-16,0 0 15,0 0-15</inkml:trace>
  <inkml:trace contextRef="#ctx0" brushRef="#br0" timeOffset="47623.82">18018 3956 0,'0'-27'15,"0"1"-15,0-1 16,-13 14-16,0 13 16,13 13-16,-27 14 15,14-1-15,-13 14 0,-14 79 16,27-79-16,-14 52 16,14-39-16,13 53 15,13-53-15,14 13 16,-14-40-16,27 27 15,-14-39-15,0 12 0,1-13 0,39 0 16,-26 1-16,26-14 16,-26 0-16,-14 0 0</inkml:trace>
  <inkml:trace contextRef="#ctx0" brushRef="#br0" timeOffset="47995.52">19050 3929 0,'-13'-26'0,"13"-1"16,39 40 15,-25 1-31,-1-1 0,40 40 16,-40-27-16,14 1 0,39 79 15,-40 13 1,-26-14 0,-26 67-16,-14-53 15,0-26 1,1-14-1,12-26 1,1-39-16,12-1 16</inkml:trace>
  <inkml:trace contextRef="#ctx0" brushRef="#br0" timeOffset="50047.32">4220 9062 0,'-26'0'0,"12"13"0,28-13 32,25 0-32,1-13 15,13 13 1,-27 0-16,14 0 0,26 0 15,-26 0-15,-14 0 0,41 0 16,12 0 0,-13 0-16,-53 0 0,14 13 15,-27 0 1,-14-13 0,1 14-16,-26-1 0</inkml:trace>
  <inkml:trace contextRef="#ctx0" brushRef="#br0" timeOffset="50285.83">4326 9194 0,'-53'27'0,"27"-14"16,12-13 0,28 13-1,-1-13-15,40 13 16,-27-13-16,27-13 0,40 0 15,-67 0-15,40 0 16,-26 13-16,13-14 16,-27 1-16,27 13 15,-26 0-15,-14 0 0,0 0 16,14 0-16,-14 13 0</inkml:trace>
  <inkml:trace contextRef="#ctx0" brushRef="#br0" timeOffset="51355.7">12554 5583 0,'-13'0'16,"0"13"-1,0 53-15,13-39 16,-13 65-16,13-52 16,0 52-1,0-65-15,0 13 16,0-14-16,0-13 0,0 27 15,0-27-15,0-26 16</inkml:trace>
  <inkml:trace contextRef="#ctx0" brushRef="#br0" timeOffset="51740.68">12515 5569 0,'39'-79'0,"1"26"0,-13 40 15,-14 0-15,13 0 16,-12 13-16,12 39 16,-13 14-16,-13 13 15,-13 0 1,0-39-16,-27 39 16,27-40-16,0 14 15,-1-27-15,-12 14 16,13-14-16,-1-26 15,28 13 1,-14-13 0,26 13-16,-13 0 15,1 13-15,25 13 16,-25-12-16,-1-1 0,13 26 16,-13-25-16,1-1 0,12 53 15,-13-53-15,1 40 16,12-13-1,-26-27 1</inkml:trace>
  <inkml:trace contextRef="#ctx0" brushRef="#br0" timeOffset="52275.68">12951 5913 0,'0'-13'16,"14"13"15,-1 0-16,13 27 1,-26-14-16,14 0 16,-14 0-16,0 1 15,-27 25-15,27-26 16,-13 1-16,0-14 16,13 13-16,13-13 46,27 13-30,-27 0-16,26 1 16,-25-1-16,25 27 15,-25-27 1,-14 26-16,-14 14 16,-25-13-1,-14-27 1,26 1-1,1-14-15,-14-14 16,27 1-16,0 13 0,-14-26 16,27 12-16,0 1 15,13 0-15,1 0 16,-1-1-16</inkml:trace>
  <inkml:trace contextRef="#ctx0" brushRef="#br0" timeOffset="52634.83">13613 5689 0,'-13'0'16,"13"-14"-16,0 28 16,13-14-1</inkml:trace>
  <inkml:trace contextRef="#ctx0" brushRef="#br0" timeOffset="52776.45">13639 5834 0,'-26'27'0,"-1"-14"16,14-13-16,13 13 15,13-26 1,14 13-16</inkml:trace>
  <inkml:trace contextRef="#ctx0" brushRef="#br0" timeOffset="53484.12">14724 5569 0,'13'0'15,"-13"14"1,0-1-16,0 0 0,0 27 16,-13 26-16,13-40 0,-13 41 15,0-41-15,-1 40 16,14-26-16,-13-14 0,13 27 16,-13-26-16,13 26 15,-13-40-15,13 13 16,0-12-16,13-14 15,0-14 1,0-12 0</inkml:trace>
  <inkml:trace contextRef="#ctx0" brushRef="#br0" timeOffset="53838">14936 5622 0,'0'14'47,"-14"25"-32,14-12 1,-26 39-16,26-40 16,-26 41-16,26-41 15,-14 40 1,14-39-16,0-1 0,0 0 16,0-12-16,0 12 15,14-26-15,-1 0 16,0-13-1,0 0-15,-13-1 0</inkml:trace>
  <inkml:trace contextRef="#ctx0" brushRef="#br0" timeOffset="54215.24">14499 5609 0,'-13'0'0,"0"0"15,26 0 1,40-13-16,-27 13 16,1 0-16,79-13 15,-67 13-15,54 0 16,-53 0-16,-1 0 0,1 0 16,-14 0-16,1 0 0,26 0 15,-14 0-15,-12 0 0,-1 13 16,-12-13-16</inkml:trace>
  <inkml:trace contextRef="#ctx0" brushRef="#br0" timeOffset="55768.57">15227 6231 0,'13'0'47,"0"0"-31,14-13-16,12-1 0,-25 14 15,-1-13-15,0 0 16,0 13-16,-13-13 16,0 0-1,-39-1 1,25 14-16,-12 14 16,13-14-16,-1 13 15,1 0-15,-13 0 0,26 0 16,-13 14-1,13-14-15,0 0 0,0 1 16,13-1-16,-13 0 0,53-13 16,-40 13-16,13-13 15,1-13-15,-1 0 16</inkml:trace>
  <inkml:trace contextRef="#ctx0" brushRef="#br0" timeOffset="56544.33">15425 6244 0,'13'0'0,"-13"-13"0,-13 0 31,13-1-31,0 1 16,27-13-1,-27 13-15,13 13 16,0 0 0,-13 13-1,13 0-15,-13 0 16,0 0-16,14-13 15,-14 14 1,13-28 15,13-12-31,-26 13 0,14 0 16,-1 13 0,0 0-1,0 26 1,0-13-16,1 0 0,-1 1 15,0-1-15,0 0 16,1-13 0,-1 0-16,13-13 15,-13 0 1,1-1 0,-14 1-1,0 26 1,0 1-16,0 12 15,0-13-15,0 40 16,0-39-16,0 38 0,13 1 16,-13-39-1,0 12-15,0-13 16,-13-13 15,-1-53-31,14 40 16,-13-53-1,13 40-15,0-27 16,13 13-16,1-13 16,-1 40-16,0 0 0,14-14 15,-14 27-15,0 0 16,0 27 0,-13-14-1,-26 53 1,13-53-16,-1 0 0,1 1 0,0-1 15,-27 13 1,27-26-16,0 14 0,0-14 16,-1 0-16,14-14 31,0 1-15,14 0-16</inkml:trace>
  <inkml:trace contextRef="#ctx0" brushRef="#br0" timeOffset="60850.73">15280 6099 0,'26'0'32,"1"0"-17,12 0-15,-12 0 16,-14 0 0,-13 26-1,-40 1 1,14-1-16,-27 0 15,40-12-15,-14 12 16,14-26 0,26 0-16,14 0 15,-14 0-15,13-13 16,41-14-16,-28 27 16,-12-13-16,26 0 15,-27 0-15,1 13 0,-14 0 0,53-13 16,-53-1-1,-53 28 1,27-14-16,-53 13 16,53 0-16,-53 0 15,52 0-15,-12-13 16,13 14-16,26-1 31,40-13-31,-40 0 16,40 0-16,0-13 0,40 13 15,-80 0 1,53 0-16,-13 13 16,-80 13 15,14-26-31,0 14 0,-27-1 16,27 0-16,-13-13 0,-41 27 15,41-14-15,-14-13 16,27 13-16,0-13 15,0 0-15,26 0 16,0 0-16,0 0 0,80-13 16,-67 13-16,1 0 15,-1 0-15,1 0 0,52 0 16,-66 0-16,40 13 16,-53 0-1,-13-13-15,-40 13 16,40-13-16,-53 14 15,39-14-15,-26 13 16,27-13-16,13 0 0,-27-13 16,27-1-16,0 1 15,26 0-15,13-13 16,-13 12-16,14 1 0,26-13 16,-27 26-16,40-27 15,-39 27-15,26-13 16,-40 13-16,0 0 15,-13 13-15</inkml:trace>
  <inkml:trace contextRef="#ctx0" brushRef="#br0" timeOffset="61961.6">15319 6681 0,'0'13'31,"-13"0"-31</inkml:trace>
  <inkml:trace contextRef="#ctx0" brushRef="#br0" timeOffset="62053.44">15293 7183 0,'0'-13'15</inkml:trace>
  <inkml:trace contextRef="#ctx0" brushRef="#br0" timeOffset="62311.74">15306 6588 0,'13'0'0,"1"0"16,-14 13-16,13-13 15,0 0-15,-13 14 0,13 12 16,1-26-16,-1 27 15,-13-14-15,0 0 0,0 0 16,0 0-16,-13 14 0,-1-1 16,-12 14-1,13-27-15,-1 0 0,1-13 16,13 14-16,-13-14 16</inkml:trace>
  <inkml:trace contextRef="#ctx0" brushRef="#br0" timeOffset="62895.73">15333 6654 0,'0'14'32,"0"-1"-17,-14 26-15,14-25 0,0 12 16,0-13-16,0 40 16,0-26-16,0-1 0,0 14 15,-13-14-15,13 1 0,0-1 16,0-13-16,0 27 15,0-27-15,0 1 16</inkml:trace>
  <inkml:trace contextRef="#ctx0" brushRef="#br0" timeOffset="63487.39">15531 6707 0,'13'-13'47,"14"13"-31,-14-13-16,0 13 0,0-13 16,14 13-16,-27-14 0,13 14 15,-26 0 16,-14 14-15,14-14-16,0 26 16,0-13-16,13 0 0,-13 14 15,-1-14-15,14 0 16,0 1-16,14-1 0,-1 0 16,0-13-1,0 0 1,0 0-1,-13-13 1,0 0 0,0-1-1,0-12-15,-13 13 0,13-14 16,0 14-16,13-13 0,1-1 16,-1 14-16,-13 0 0,26-1 15,-12 1-15,-1 0 0,13 0 16,-13 13-16,1 0 15,-1 0-15,13 13 16,-12-13 0</inkml:trace>
  <inkml:trace contextRef="#ctx0" brushRef="#br0" timeOffset="63766.44">15862 6601 0,'-13'0'0,"-1"0"16,1 0-16,13 14 47,13-1-32,1 0-15,-1 0 16,-13 1-16,0-1 0,13 26 16,-13-25-16,0-1 15,-13 13-15,13-12 0,-27 12 16,14-13-16,-13 0 15,12-13 1,1 0 0,13-26-1,13 0 1</inkml:trace>
  <inkml:trace contextRef="#ctx0" brushRef="#br0" timeOffset="64121.36">15928 6641 0,'0'13'0,"0"27"16,0-27-16,0 0 15,0 1-15,13 12 16,0-13 0,1-13-16,-1 0 0,0 0 15,14 0 1,12-26-16,-26 26 15,-13-13-15,14 13 16,-14-14-16,0 1 16,-27-13-16,27 13 15,-13-1-15,0 14 16,0-13-16,-1 13 16,1 0-1,-13 0-15,-1 27 16,14-14-1,0 0 1</inkml:trace>
  <inkml:trace contextRef="#ctx0" brushRef="#br0" timeOffset="64475.16">16192 6720 0,'0'27'16,"0"-14"-16,0 0 15,0 1 17,0-28-17,0 1-15,14-27 16,-14 27-16,13-13 15,0-1-15,0 1 0,-13 13 16,40-1-16,-27 1 16,-13 0-16,40 13 15,-27 0-15,-13 13 16,0 0-16,0 1 16,0 12-16,0-13 0,0 14 15,0-14-15,0 0 16,0 14-1</inkml:trace>
  <inkml:trace contextRef="#ctx0" brushRef="#br0" timeOffset="64650.68">16457 6747 0,'0'13'0,"27"-13"16,-14 13-1,0-13-15,0 0 16,27 0-16,-27 0 16,27-13-16,-27 13 15,-13-13-15,13 13 16</inkml:trace>
  <inkml:trace contextRef="#ctx0" brushRef="#br0" timeOffset="65082.41">16775 6734 0,'-14'-14'0,"1"14"15,13-13 1,-13 13-1,13-13 17,0 0-17,0 0-15,0-14 16,0 1-16,13-14 16,0 40-16,1-27 15,-14 14-15,13 13 0,0-13 16,0 13-16,14 13 15,-14 14 1,-13-14-16,13 13 16,-13-12-16,0-1 0,0 0 15,0 27-15,0-27 16,0 13 0,0-12-16,0-1 15,13-13 1,1 0-16,12 0 15</inkml:trace>
  <inkml:trace contextRef="#ctx0" brushRef="#br0" timeOffset="65888">17119 6615 0,'0'-14'15,"0"28"-15,-14-28 16,1 14-1,0 0-15,-14 27 16,14-14-16,0 40 16,13-40-16,0 14 15,0-1-15,26-13 16,-12-13 0,-1-13-1,0 13-15,0 0 0,1-26 16,-1 26-16,0-14 15,0 14 1,-13-13 0,13 13-1,-13-13-15,0 0 16,14 0 0,-14-1-16,13 1 0,-13 0 15,13-14-15,-13 14 0,13 0 16,1-14-16,-1 27 15,0 0 1,0 0-16,1 14 16,-14-1-16,13 0 15,-13 0-15,0 1 32,0-1-17,13-13-15,-13-13 16,13 13-1,0 0 1,1 13 0,-1-13-16,13 26 15,-26-12-15,27 12 16,-14-13-16,13 0 16,-12-13-1,12-13-15,1 0 16,-27 0-16,13 0 0,0-14 15,-13 14 1,0 0-16,0-1 16,-13 1-16,0 13 15,-1 13 1,1 1-16,13-1 16,-13 0-16,13 0 0,0 1 15,0-1-15,0 0 0,26 13 16,-26-12-16,14-14 0,25 13 15,-25-13 1,25-13-16,-26 13 16,27-40-16,-27 27 15,1 13-15,-1-27 0</inkml:trace>
  <inkml:trace contextRef="#ctx0" brushRef="#br0" timeOffset="66761.63">18217 5980 0,'0'-14'0,"0"1"0,0 0 15,0 26 1,0 14 0,0-14-16,0 13 0,0 1 15,0-1-15,0 1 0,-14 52 16,14-53-16,0 1 0,-13 26 15,13-27-15,-13 40 16,13-52-16,0 12 16</inkml:trace>
  <inkml:trace contextRef="#ctx0" brushRef="#br0" timeOffset="67117.67">18296 5900 0,'40'-66'0,"-1"26"16,-25 27-16,12 13 15,-13 0-15,0 27 16,-13-14-16,-13 13 0,-13 27 16,13-26-16,-14 12 15,14-25 1,0 12-16,-1-13 0,1 14 15,0-14-15,0 0 0,-1 0 16,28-13 0,-1 14-1,0-14-15,40 0 16,-40 13-16,27 0 16,-27 0-16,0 1 0,14 12 15,-27-13-15,13 14 0,0 26 16,-13-40-16,14 27 15,-14-27 1,0 0-16</inkml:trace>
  <inkml:trace contextRef="#ctx0" brushRef="#br0" timeOffset="67317.05">18547 6257 0,'14'-39'0,"-1"12"16,26 1-16,-12 13 16,-14 13 15,-13 13-31,0 0 0,-13 13 16,0 1-16,-14 26 15,27-40-15,-13 27 16,26-40-16</inkml:trace>
  <inkml:trace contextRef="#ctx0" brushRef="#br0" timeOffset="67428.75">18640 6469 0,'13'-13'0,"-26"26"0,39-26 16,1 0-16,-14-1 16,0 1-16,0 0 15</inkml:trace>
  <inkml:trace contextRef="#ctx0" brushRef="#br0" timeOffset="67767.89">18944 5689 0,'-13'-14'0,"0"14"31,13 14 0,0-1-15</inkml:trace>
  <inkml:trace contextRef="#ctx0" brushRef="#br0" timeOffset="68444.13">18918 5689 0,'0'-14'0,"13"14"16,-13 14-16,26 25 16,1 14-1,13 13 1,-27 0-1,-13-39-15,0 13 0,0 39 16,0-53-16,-13 67 16,-1-67-16,1 14 0,0 26 15,0-39-15,-1-14 0,-25 40 16,25-40-16,-25 27 16,26-27-16,-40 0 15,39-13-15,1 0 16</inkml:trace>
  <inkml:trace contextRef="#ctx0" brushRef="#br0" timeOffset="68846.06">18031 5517 0,'-13'0'16,"0"0"-16,-14 39 16,14-12-16,0-1 15,-13 67-15,12-54 0,-12 54 16,26-40-16,-13 0 16,13 92-16,0-92 15,0 0-15,0 13 16,13-26-16,13 13 15,-12-27-15,-1-12 0,26 25 16</inkml:trace>
  <inkml:trace contextRef="#ctx0" brushRef="#br0" timeOffset="69757.16">18600 6231 0,'-13'0'0,"13"-13"31,13 13 1,-13-14-17,13 14 1,-13-13-1,14 13-15,-1 0 16,13 27 15,-26-14-31,0 0 16,0 0-16,-26 40 16,26-39-16,-13 12 15,13-13-15,-27 14 16,14-14-1,0 0 1,0 0 0,13 1 31,13-14-32,0 0-15,40 13 16,-40-13-16,14 0 15,-14 0-15,13-13 16,1 13-16,-27-14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27:36.2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4114 9075 0,'-13'0'0,"0"0"0,0-26 0,-1 26 16,28 0 15,-1 0-15,0 13-16,14-13 15,-14 0-15,13 0 0,-13 13 0,27-13 16,-27 0-16,1 0 0,12 0 15,-13 0 1,0 0-16,1 0 0,-1 0 16,0 0 15,-13-13-31,0 0 16,13 0-1</inkml:trace>
  <inkml:trace contextRef="#ctx0" brushRef="#br0" timeOffset="706.29">5252 9088 0,'-26'0'16,"39"0"15,40 0-15,-40 0-16,13 0 0,54 0 15,-54-13-15,40 13 16,-26 0-16,-14-13 0,14 13 0,26-13 16,-39 13-16,-1 0 0,27-13 15,-26 13-15,-1 0 16,53-14-16,-52 14 16,-1 0-1,-12 0 1,-1-13-1,0 13-15,-13-13 32</inkml:trace>
  <inkml:trace contextRef="#ctx0" brushRef="#br0" timeOffset="4114.18">11126 9115 0,'-14'0'0,"28"-27"31,52 27-15,0 0-16,-40-13 15,80 13-15,-66-13 16,79 0-16,-66 13 16,26 0-16,-26 0 15,27-13-15,-27 13 16,66 0-16,-106 0 16,40 0-16,-14 0 0,-12 0 15,52 0-15,-52 0 16,26 0-1,-27 0-15,-13 0 16,1 0-16,-1 0 16</inkml:trace>
  <inkml:trace contextRef="#ctx0" brushRef="#br0" timeOffset="5160.88">13891 9115 0,'-14'0'0,"28"13"16,12 0-1,1-13-15,-1 0 16,40 14-16,-39-14 15,-1 0-15,146-14 0,-132 14 16,52 0-16,-52 0 16,92-13-16,-52 13 15,12 0 1,1 13 0,-67 1-1,-12-1 1,-28-13-1</inkml:trace>
  <inkml:trace contextRef="#ctx0" brushRef="#br0" timeOffset="6405.42">9221 6800 0,'-13'0'0,"13"13"31,39-26-31,-26 0 16,14 13-16,26-14 16,-27 1-16,14 13 0,-14-13 0,41 0 15,-28 13-15,1 0 0,26-14 16,-39 1-16,12 13 0,14 0 15,-40 0-15,40 0 16,-40 0-16,1 0 0,12 0 16,-13 0-1,1 0 1,-1-13 0,-26 13-1,26 0 1,-13-13-16</inkml:trace>
  <inkml:trace contextRef="#ctx0" brushRef="#br0" timeOffset="6833.85">10319 6800 0,'-13'0'0,"-1"0"16,14 13 0,14-13-16,38 0 15,15 0 1,12-13 0,-53 13-16,67 0 15,-67 0-15,-12 0 0,25 0 16,-25 0-16,25 0 15,-25 0-15,-1 0 16,-13 0-16,-13-13 16,-27-1-1</inkml:trace>
  <inkml:trace contextRef="#ctx0" brushRef="#br0" timeOffset="8086.66">7355 5861 0,'14'0'63,"12"0"-47,1 0-16,-1 0 15,0 0-15,-12 0 0,39 0 16,-27 0-16,1 0 0,52 0 15,-26 13-15,-13-13 16,-14 0-16,0 0 16,54 13-16,-54-13 15,14 0-15,-27 0 0,14 0 16,26 0-16,-27 0 16,0 0-16,27 0 15,-26 0-15,39 0 16,-40 0-16,54 0 15,-67 0-15,53 0 16,-53 0-16,54 13 16,-54-13-16,13 0 15,-13 0-15,1 0 16,-1 0-16,0 0 62,-26 0-46,0 0 0,-1 0-16,1 0 0,-26 0 15,25 0-15</inkml:trace>
  <inkml:trace contextRef="#ctx0" brushRef="#br0" timeOffset="8922.44">5980 5874 0,'-14'0'0,"14"13"47,14-13-47,-1 0 16,26 13-1,-25-13-15,12 0 0,27 0 16,-26 0-16,-14 0 0,26 0 16,-12 0-16,39 0 0,0-13 15,-39 13-15,12-13 0,28 13 16,-41-13-16,14 13 0,-14 0 15,1 0-15,-1 0 0,27-14 16,-27 14-16,-12 0 0,12 0 16,-13 0-16,1 0 15,-1 0 1,0 0 15,-13-13-15</inkml:trace>
  <inkml:trace contextRef="#ctx0" brushRef="#br0" timeOffset="10742.05">12343 3400 0,'0'-13'0,"-13"13"16,-1 13-16,14 66 15,-13-52-15,13 52 16,0-26-16,0 40 15,0-54-15,0 14 0,0 40 16,0-40-16,0 39 16,0-65-16,13 65 15,-13-78-15,0-28 16,-13-25 0</inkml:trace>
  <inkml:trace contextRef="#ctx0" brushRef="#br0" timeOffset="11116.15">12263 3664 0,'14'-119'0,"-1"93"0,13-27 16,-12 27-16,-1 12 0,13-25 15,1 39-15,-14 0 0,27 13 16,-27 0-16,0 40 16,-13-27-1,-13 54-15,13-54 16,-40 54-1,27-67-15,-27 53 16,27-53-16,-13 14 16,12-14-16,1-13 15,26 0-15,1 0 16,38 0 0,-38 0-16,39 13 15,-27-13-15,1 13 0,12 14 16,-12-1-16,12 27 15,-25-26-15,-1 26 16,0-40-16,-13 13 0,0 14 16,0-27-16,0 14 15,0-14-15,-13 0 16,13-26 0,13 0-16</inkml:trace>
  <inkml:trace contextRef="#ctx0" brushRef="#br0" timeOffset="11308.63">12766 3929 0,'0'13'0,"0"1"15,13-1-15,-13 13 16,0-13-16,0 14 0,0-14 16,0 40-16,0 0 15,0-27 1,0-12-1,0-28 1,14 1-16</inkml:trace>
  <inkml:trace contextRef="#ctx0" brushRef="#br0" timeOffset="11840.24">13150 3598 0,'-13'0'16,"13"14"15,13-1-16,-13 0 1,0 0 0,0 0-16,0 1 0,-13 12 15,13-13-15</inkml:trace>
  <inkml:trace contextRef="#ctx0" brushRef="#br0" timeOffset="12029.71">13203 3916 0,'-14'13'0,"28"-26"0,-28 39 15,1-26 1,13 14-16,-13-14 16,26 0-1,-13-14 1,13 1-16</inkml:trace>
  <inkml:trace contextRef="#ctx0" brushRef="#br0" timeOffset="12265.38">13494 3664 0,'-13'0'0,"26"0"16,13 0-1,-13 0-15,14 0 0,65-26 16,-52 26 0,-27 0-16,14 0 15,-14 13-15,0-13 0</inkml:trace>
  <inkml:trace contextRef="#ctx0" brushRef="#br0" timeOffset="12458.06">13520 3823 0,'-26'13'0,"13"1"16,39-1-1,0-13-15,-12 0 16,78-27-16,-65 27 15,39-13-15,-40 13 16,14 0 0,-27 0-16,0 0 15</inkml:trace>
  <inkml:trace contextRef="#ctx0" brushRef="#br0" timeOffset="14231.81">14751 3903 0,'0'-27'31,"39"27"-15,27-26-1,-39 26-15,39-27 16,-40 14-16,27-13 16,-39 12-16,12-12 15,-26 13-15,-13-1 16,0 1-16,-14 13 0,1 0 16,-1 13-16,-39 14 15,40-14-15,-14 27 16,27-14-16,-1-13 0,1 40 15,13-39-15,0-1 0,27 27 16,-14-27-16,27 13 16,39-13-1,-13-13 1,-26-13-16,13 0 16,-27 0-16,-13 0 0,27-14 15,-40 14-15,13-14 16,-13 14-16,-13-27 15,13 27-15,-13-26 16,13 25-16,26-25 16,-12 39 15,-1 0-31,0 0 16,-13 13-16,26 13 15,-26-12 1,14-14-16,-14 13 15,13-40 17,-13 14-32,0 0 0,13-14 15,0 14-15,1 0 16,-1 13-16,13 13 16,-26 0-16,14 1 0,-1 39 15,0-40 1,-13 26-16,0-12 0,0-14 15,13 27-15,-13-27 16,13-13-16,-13-13 31,27-40-31,-14 0 16</inkml:trace>
  <inkml:trace contextRef="#ctx0" brushRef="#br0" timeOffset="14639.28">15571 3704 0,'39'40'0,"-25"-14"16,-1 1-16,13 52 16,-26-52-16,14-1 0,-1 1 0,0 52 15,0 0 1,0 1 0,-13-41-1,0-25-15,-13-14 16,-13-67-1,13 15 1,-14-54 0,14 66-16,13-53 15,0 67-15,13-27 0,14-26 16,-14 52-16,26-13 16,-25 27-16,25 26 15,-25 1-15,-1 25 16,0-25-16,-13 12 0,0 27 15,0-40-15,0 14 16,-40 39-16,27-40 16,-13 1-16,12-14 0,-25 0 15,12 0-15,14-13 16,-13-13-16,-14-40 16,27 40-16,13-13 0,0-27 15,13 0-15,-13 26 0</inkml:trace>
  <inkml:trace contextRef="#ctx0" brushRef="#br0" timeOffset="14842.68">15888 3373 0,'40'40'0,"-40"26"0,0-53 16,0 14-16,0 79 15,-13-67-15,13-12 0,0 39 16,0-53-16,0 1 0,13 52 15,-13-40-15,13-13 0,0 1 16,14-28-16,-14-12 16,0 13-16,-13-14 0,14-12 15,-1 25-15</inkml:trace>
  <inkml:trace contextRef="#ctx0" brushRef="#br0" timeOffset="15068.43">16047 3731 0,'-26'66'16,"26"-13"-16,0-40 0,0 0 15,26 27 1,-13-27-16,14-13 16,-1 0-16,1-26 15,-14 12-15,0-12 0,-13-1 16,0-12-16,-13 12 16,13 14-16,-27-27 15,27 27-15,-13 0 0,-13 0 16,12 13-1,14 0-15,14 0 16,-1 0 0</inkml:trace>
  <inkml:trace contextRef="#ctx0" brushRef="#br0" timeOffset="15442.15">16179 3731 0,'40'39'0,"-27"-12"16,0-1-1,14 1 1,-27-14-16,13-13 15,0 0-15,14 0 0,-14-27 16,0 14-16,0 0 16,-13 0-16,0-14 15,0 1-15,0-14 0,-13 27 16,13 0 0,13 26-1,-13 13-15,14 1 16,-1-14-16,-13 14 0,26 52 15,-12-39-15,-1 26 16,-13-27-16,0-12 0,13 39 16,-13-39-16,0-1 0,-26 67 15,26-67-15,-14 0 0,-39 54 16,40-54-16,-53 1 16,53-14-1,-40-39-15,13-27 16,27-27-1,13-12 1,13 52-16,14-26 16</inkml:trace>
  <inkml:trace contextRef="#ctx0" brushRef="#br0" timeOffset="15736.37">16497 3784 0,'53'-40'0,"-27"27"16,-13 13-16,14-27 15,-14 14-15,0 0 0,14-14 16,-14 14-16,-13-13 16,-13-1-1,-27 27-15,-13 27 16,0 39 0,27-27-1,26-12-15,-13 39 16,13-53-16,26 53 15,-13-52-15,40 12 16,-26-13-16,26-13 16,-40 0-16,40-13 0,-27 0 15,40-14-15,-13-12 16,-26 25 0</inkml:trace>
  <inkml:trace contextRef="#ctx0" brushRef="#br0" timeOffset="16419.18">16999 3731 0,'-13'0'0,"0"0"16,39-14 15,-12 14-31,39-13 16,-40 0-16,27 0 15,-14-1-15,27-12 0,-27 26 16,14-26 0,-27 12-16,-13 1 15,-13 0-15,-27 0 16,14 13-16,-27 0 15,27 13-15,-27 27 16,39-27-16,-25 53 16,25-40-16,14 27 15,0-26-15,27 12 16,-14-25-16,27 12 16,-27-26-16,14 0 0,25 0 15,-12 0-15,0-13 16,-14 13-16,67-40 15,-67 27-15,1 0 0</inkml:trace>
  <inkml:trace contextRef="#ctx0" brushRef="#br0" timeOffset="17822.16">18005 3492 0,'0'-13'0,"-27"-13"0,27 13 0,0-1 16,0 28 0,0-1-16,0 0 0,0 40 15,0-27-15,0 14 16,0-13-16,-13 25 16,13-38-16,0 25 15,0-12-15,0-14 0,0 27 16,0-27-16,0 0 0,0 0 15,13-13-15,-26-13 16,0-53 0,0 0-1,13 39-15,-13-25 16,-1 25-16,14 1 0,-13-41 16,13 54-16,-13-26 15,13 25-15,13 14 16,27 40-1,-27-27-15,27 27 16,-14-14-16,67 41 16,-67-41-16,80 53 15,-66-52-15,66 39 16,-80-53-16,40 14 16,-39-14-16,-1 0 0,14-13 15,-14 0-15,1-26 16,-27-1-16,0-12 15,-14-14-15,1-40 16,13 67-16,-13-67 16,13 53-16,-13-39 15,13 39 1,13-26 0,-13 53-16,13 0 15,-13-1-15,0 28 16,0-1-16,-26 40 15,26-40-15,-27 27 16,14-14-16,-13 1 16,12-14-16,-12 13 0,-67 67 15,67-67-15,-80 67 16,13-27 0,27-13-1,13-13-15,40-27 16,26-40 15,14 27-31,-14-13 0,0 0 0,14-13 16</inkml:trace>
  <inkml:trace contextRef="#ctx0" brushRef="#br0" timeOffset="19705.96">19262 3836 0,'0'-26'16,"0"13"-16,0 0 0,13 26 31,-13 40-16,0-40-15,13 27 16,-13-27-16,13 13 16,-13-12-1,0-28 1,-13-12 0,13-1-16,0 1 0,-13-27 15,13 40-15,0-53 16,13 13-16,0 26 0,1-12 15,25-14 1,-25 39-16,12-12 16,-13 26-16,0-13 0,1 26 15,-1 0-15,0 14 16,-13-1-16,0-13 0,0 40 16,0-26-16,0-14 0,13 40 15,-13-27-15,0-12 0,14 25 16,-1-26-16,0 14 15,13-27-15,-12 13 16,12-13-16,-13-13 16,14 0-16,13-14 15,-27 14-15,0 0 0,0-27 16,-13 14-16,0 12 0,-13-52 16,13 53-16,-26-13 15,12 12-15,1 1 0,-27 0 16,27 13-1,-13 0-15,12 0 16,1 0 0,26-13-1</inkml:trace>
  <inkml:trace contextRef="#ctx0" brushRef="#br0" timeOffset="20007.86">19778 3492 0,'-53'27'0,"39"-27"0,-12 13 16,13-13-1,0 13-15,39 1 16,0-1 0,-12 0-16,39 14 15,-27-14-15,27 26 16,-27-25-16,1 25 15,-14-12-15,-13-1 16,0-12-16,-13-1 0,-14 40 16,14-53-16,-26 13 15,25 0-15,1-13 0,-27-13 16,27 0-16,0-27 16,13 27-16,0-14 15</inkml:trace>
  <inkml:trace contextRef="#ctx0" brushRef="#br0" timeOffset="20210.91">19950 3387 0,'13'-14'0,"0"14"0,-13 14 16,13 12-16,-13 1 0,13 39 16,-13-40-16,0 1 0,0 39 15,14-40-15,-14 1 16,13 26-16,-13-27 0,13 40 15,-13-53-15,0 14 16,-13-40 15,0 13-31</inkml:trace>
  <inkml:trace contextRef="#ctx0" brushRef="#br0" timeOffset="20637.79">19950 3691 0,'0'-13'0,"13"-1"0,0 1 16,0 0-16,40 0 16,-26 13-16,-14 0 0,40-13 15,-40 13-15,40 0 16,-40 0-16,14 13 16,-14 0-16,0 27 15,-13-14-15,0-13 16,0 14-16,0-14 0,13 40 15,-13-40-15,14 14 16,12-14 0,-13-13-1,14-13-15,-14-14 16,-13 1 0,0 13-16,-13-54 15,-1 41-15,1-14 16,13 14-16,0-1 15,0 1-15,13-14 0,1 14 16,-1-1-16,0 14 0,14-13 16,26-1-16,26 27 15,-66 0-15,40 13 16,-40-13-16,14 14 16,-1-1-16,-13 0 0,1 0 15,12 14-15</inkml:trace>
  <inkml:trace contextRef="#ctx0" brushRef="#br0" timeOffset="22696.69">12435 4934 0,'-13'14'15,"0"25"1,13-25-16,0 25 16,0-12-16,13 39 0,0 0 15,-13-26-15,0 52 16,0-65-16,0 26 15,14-27-15,-14 1 0,0-1 16,0-13-16,-14-13 16</inkml:trace>
  <inkml:trace contextRef="#ctx0" brushRef="#br0" timeOffset="23080.47">12343 4948 0,'26'-80'0,"1"41"16,-14 12-16,40 1 0,-27 26 16,14 13-16,-27-13 15,0 13-15,14 27 0,-14-14 16,-13 27-16,0-40 0,0 1 16,-13 78-16,0-65 15,-14 26-15,14-27 0,0 1 16,-27 12-16,27-25 0,0 12 15,-27 0 1,13 1-16,54-27 31,-14 0-31,40 26 16,-26-26-16,-1 27 16,-13-14-16,27 14 15,-27-1-15,0 0 16,1-12-16,-1 12 0,13 14 15,-26-27-15,14 0 16,-1-26 0,-13 0-1</inkml:trace>
  <inkml:trace contextRef="#ctx0" brushRef="#br0" timeOffset="23435.62">12793 5371 0,'0'-13'16,"0"0"-16,26-1 15,-13 1-15,14 13 16,-1 0 0,1 40-16,-27-27 15,0 14-15,13 12 0,-13-26 16,0 1-16,-13 25 0,-1 1 15,1-27-15,13 27 16,-13-27-16,0 0 0,0 14 16,13-14-16,0 0 15,13-13 17,13-13-32,-26 0 15,13 0-15,1 13 16,-1-14-16,0 1 15,-13 0-15,27-27 16,-27 27-16,0 0 0</inkml:trace>
  <inkml:trace contextRef="#ctx0" brushRef="#br0" timeOffset="23650.64">13189 4974 0,'0'-13'0,"-13"13"31,13 13-15,0 0-1,0 14 1,0-14-16,0 0 0</inkml:trace>
  <inkml:trace contextRef="#ctx0" brushRef="#br0" timeOffset="23782.29">13163 5212 0,'0'14'0,"-13"-14"0,13 13 16,0 0-1,13-13 1</inkml:trace>
  <inkml:trace contextRef="#ctx0" brushRef="#br0" timeOffset="24182.51">13626 5054 0,'-26'0'0,"52"0"0,-66 13 15,54-13 1,12 0 0,-13 0-16,40-13 15,-40 13-15,27 0 16,-27-14-16,1 14 15,-14 14 1</inkml:trace>
  <inkml:trace contextRef="#ctx0" brushRef="#br0" timeOffset="24366.62">13639 5159 0,'-13'0'15,"26"0"-15,-39 14 0,39-14 31,13 0-31,-12 0 16,52-14-16,-40 14 0,14-13 16,-14 13-16,-12-13 15,39 13-15,-27-13 16,-13 13-16,1 0 16</inkml:trace>
  <inkml:trace contextRef="#ctx0" brushRef="#br0" timeOffset="35869.53">9208 8427 0,'-27'-13'0,"1"0"0,-1-1 15,14 14-15,-14 0 16,14 14 0,-13 25-16,26-12 0,-13-1 15,13 1-15,0 52 16,0-39-16,0-14 0,13 146 15,0-119-15,0 40 16,0-40-16,27 66 16,-27-93-16,54 67 15,-41-80-15,40 27 16,-39-27-16,25-13 16,-25 0-16</inkml:trace>
  <inkml:trace contextRef="#ctx0" brushRef="#br0" timeOffset="36619.61">11880 8374 0,'-13'-13'0,"26"26"31,13 40-15,1-27-16,-1 27 16,-13-13-16,27 26 15,-27-13-15,1 40 0,-1-40 16,0 0-16,-13-1 0,0 54 15,0-66-15,0 26 16,0-39-16,0 52 0,-26 14 16,12-67-16,1 14 15,0-27-15,0 0 0,-1 0 16,14-26 0,0 0-16</inkml:trace>
  <inkml:trace contextRef="#ctx0" brushRef="#br0" timeOffset="37752.32">12819 8414 0,'-40'-66'16,"27"66"-16,0 13 15,-14 66 1,27 67-1,-13-40 1,13-80-16,27 120 0,-27-107 16,13 14-16,40 66 15,-27-79-15,14 13 16,0-27-16,-14-12 0,27 12 16,-26-13-16,39 0 15</inkml:trace>
  <inkml:trace contextRef="#ctx0" brushRef="#br0" timeOffset="38860.72">18508 8281 0,'0'-13'0,"13"13"15,13 53 1,27 40 0,0 26-1,-13 26-15,-14 14 16,-13-66-1,-13-67-15,-13 106 16,-13-39-16,-14 26 16,14-79-16,-1 13 15,1-40-15,-1 0 0,-12 0 16,25-13-16</inkml:trace>
  <inkml:trace contextRef="#ctx0" brushRef="#br0" timeOffset="58851.93">14737 4749 0,'-39'-39'0,"39"25"0,-27 14 16,14 0-16,-40 40 15,40-27-15,-14 40 16,1-26-16,13 39 16,-1-40-16,14 14 0,-13 39 15,13-52-15,0-1 0,27 80 16,-14-66-16,13-1 15,1-25-15,-14-1 0,66 0 16,-39-13 0,-13-13-16,39-40 15,-53 27-15,40-67 16,-53 53-16,13-39 16,-13 39-16,0 0 15,0 1-15,-13-27 0,0-1 16,-1 28-16,1-1 15,0 14-15,0-1 0,-27 14 16,27 0-16,-14 13 0,1 0 16,-40 26-1,52 1-15,1-1 16,0 1-16,13-14 0,-13 26 16,13-25-16,39 25 15,-25-25-15,-1-1 0,40 0 16,-27-13-16,1 0 0,65-13 15,1 0 1,-40-14 0,-40 27-16,14-13 0,12 0 15,-26 13-15,1-14 0,12 14 0,1 0 16</inkml:trace>
  <inkml:trace contextRef="#ctx0" brushRef="#br0" timeOffset="60971.45">15333 5345 0,'0'-14'0,"-14"-12"0,1 13 15,0 13-15,0-14 16,-27 14-16,27 0 16,-53 40-16,52-40 15,-12 53 1,26-40-16,0 14 0,0-14 15,26 27-15,-12-27 16,25 0-16,-12 0 16,12-13-16,28-26 15,-54 26-15,13-13 16</inkml:trace>
  <inkml:trace contextRef="#ctx0" brushRef="#br0" timeOffset="61127.25">15452 5345 0,'0'13'15,"-14"13"1,1 1 0,13-1-1,13 1 1,1-27-16,-1 0 31</inkml:trace>
  <inkml:trace contextRef="#ctx0" brushRef="#br0" timeOffset="61336.82">15518 5173 0,'0'-14'0,"0"28"16,0-1 0,0 0-16,0 40 15,0-40-15,0 53 16,0-39-16,0 13 15,-13-1-15,13-12 16,0-14-16,-14-13 31</inkml:trace>
  <inkml:trace contextRef="#ctx0" brushRef="#br0" timeOffset="61643.34">15478 5331 0,'27'0'0,"12"14"15,1-1 1,0-13 0,-27 13-1,27-26-15,-27 0 16,0-14-1,-13 14 1,0-14 0,-13 14-1,26 13 1,0 53 0,-13-26-16,27 39 15,-14-40-15,13 27 16</inkml:trace>
  <inkml:trace contextRef="#ctx0" brushRef="#br0" timeOffset="61787.59">15677 5940 0,'-53'0'16,"13"-27"-16,27 27 16,-14-52-16,27 38 15,0-12-15,0 13 16,27-54-16,-14 54 15,0-13-15</inkml:trace>
  <inkml:trace contextRef="#ctx0" brushRef="#br0" timeOffset="62620.11">15782 5450 0,'27'14'47,"-14"25"-47,0-25 15,1 38-15,-14-25 16,13 39 0,0-53-16,-13 40 15,0-40-15,-26 54 16,12-54-16,-39 13 15,40-12-15,-27-1 16,27-13-16,-13 0 0,-14 0 16,14-13-16,12-1 15,14 1-15,0 0 0,0-14 16,14 14-16,-1 0 0,13-14 16</inkml:trace>
  <inkml:trace contextRef="#ctx0" brushRef="#br0" timeOffset="62916.32">16007 5278 0,'-13'0'16,"26"0"-16,-13 0 16,14-13-16,-1 13 15</inkml:trace>
  <inkml:trace contextRef="#ctx0" brushRef="#br0" timeOffset="63071.93">16021 5305 0,'0'13'0,"-14"-13"0,14 13 16,14-13-1,-1 14 1,13-14-1,1 0-15,-14 0 16,27-14-16,-27 14 16,0 0-16</inkml:trace>
  <inkml:trace contextRef="#ctx0" brushRef="#br0" timeOffset="63783.87">16444 5424 0,'13'0'0,"-13"13"16,0-26 0,0 0-1,0 0-15,0-40 16,0 26 0,-13-52-16,13 52 0,0-26 15,0 40 1,0 0-16,0 0 0,13 13 31,-13 26-15,13-13-16,-13 1 0,14-1 0,12 27 15,-13-27 1,0 0-16,1-13 16,-1 0-16,0-13 0,0-14 15,1 14-15,-1-27 16,-13 27-16,13-27 15,-13 27 1,0 40 0,13-14-16,-13 27 15,0-14-15,0 14 16,14-14-16,-14 27 0,13 13 16,0-13-1,0-40 1</inkml:trace>
  <inkml:trace contextRef="#ctx0" brushRef="#br0" timeOffset="63926.27">16748 5358 0,'0'13'16,"0"0"-16,0 1 16,0-1-16,0 0 15,13-13-15,-13 13 0,0-26 16,14 13-16,-14-13 15</inkml:trace>
  <inkml:trace contextRef="#ctx0" brushRef="#br0" timeOffset="64741.8">16999 5318 0,'-26'-13'0,"13"0"0,0 13 15,-1 0-15,1 0 0,-13 13 16,12 0-16,1 14 15,13-14-15,0 27 16,0-27-16,27 13 16,12-13-1,-12-26 1,-1 0 0,1 0-1,-14 13-15,-13-13 0,13 13 0,0 0 16,1 0 31,-14-14-16,0-12-15,0 13-16,0-1 0,0 1 15,0 0-15,13-14 16,0 27-16,0 0 31,-13 14-31,0-1 16,14-13-1,-1 0 17,0-13-17,-13-1-15,13 14 16,0 14-1,1 12-15,-1-13 16,0 27 0,0-13-16,1-14 15,-14 0 1,13-13-16,13-40 16</inkml:trace>
  <inkml:trace contextRef="#ctx0" brushRef="#br0" timeOffset="64884.57">17291 5278 0,'-14'0'0,"14"27"16,0-1-1,0-12-15,0-1 0,0 0 16,14-13-16,-14 13 16,13-13-16,-13-13 15</inkml:trace>
  <inkml:trace contextRef="#ctx0" brushRef="#br0" timeOffset="65306.8">17476 4948 0,'13'26'15,"0"-13"-15,0 27 16,-13-27 0,0 14-1,0-14-15,0 0 0,0 0 16,0 1-16,14-14 15</inkml:trace>
  <inkml:trace contextRef="#ctx0" brushRef="#br0" timeOffset="65466.08">17568 4987 0,'0'14'0,"0"-1"0,0 13 0,14 14 15,-14-27-15,13 0 16,-13 1-16,0-1 16</inkml:trace>
  <inkml:trace contextRef="#ctx0" brushRef="#br0" timeOffset="65980.7">16192 5027 0,'0'0'16,"0"13"-1,14 1 1,-14-1 0,13 0-1,-13-26 1</inkml:trace>
  <inkml:trace contextRef="#ctx0" brushRef="#br0" timeOffset="66122.52">16259 5040 0,'0'0'0,"0"40"0,0-27 16,0 14-16,0-14 15,39 27 1,-39-27-16,14-13 0,12 13 16,-13-13-16</inkml:trace>
  <inkml:trace contextRef="#ctx0" brushRef="#br0" timeOffset="67291.64">18018 5424 0,'0'-13'31,"27"-40"-15,-27 40-16,13-27 15,0 27-15,14-40 16,-14 40-16,-13-1 0,26-25 15,-13 25-15,-13 1 16,14 26 0,-14 1-16,0 25 15,13-25-15,-13 38 16,13-38-16,-13 25 16,13-39-16,1 27 15,-1-27-15,0 0 16,13-13-16,-12-1 0,39-25 15</inkml:trace>
  <inkml:trace contextRef="#ctx0" brushRef="#br0" timeOffset="69181.95">18971 5252 0,'-27'-13'0,"1"0"0,-1-1 15,14 1-15,-27 13 16,27 0-16,0 0 16,0 13-1,13 1 1,26 12-1,-13-13-15,1 0 0,12 14 16,-13-14-16,40 14 16,-40-14-16,1 0 0,-1 14 15,0-14-15,-13 13 16,0-13-16,-13 14 0,-14-1 16,27-12-1,-39-1-15,25-13 0,1 0 31,13-13-15,13-1-16</inkml:trace>
  <inkml:trace contextRef="#ctx0" brushRef="#br0" timeOffset="69476.73">19129 5278 0,'-13'-13'0,"0"13"15,0 13-15,-1-13 0,-12 14 16,13-14-16,13 13 0,-13 13 16,-1-26-16,14 14 15,0-1-15,27 13 16,-1-12 0,-13-1-16,27-13 15,-27 0-15,1 0 16,-1 0-16,0 13 15,0-13 17,1-26-17,-14 12 1,13 1-16</inkml:trace>
  <inkml:trace contextRef="#ctx0" brushRef="#br0" timeOffset="69664.42">19248 5093 0,'0'13'16,"0"27"-1,14-27-15,-14 14 0,0 13 16,13-14-16,-13 0 0,0 14 16,13-27-16,-13 14 0,13 13 15,-13-27-15,14 13 0,-1 1 16,0-27-16,0 13 0</inkml:trace>
  <inkml:trace contextRef="#ctx0" brushRef="#br0" timeOffset="70401.35">19473 5278 0,'-39'14'0,"12"-1"16,14-13-16,0 40 15,0-27-15,13 0 16,39 27 0,-12-14-1,-1-13 1,-13-13-16,1 0 0,-1 0 0,0 14 16,0-14-16,0 0 15,-13-14 16,-13-25-15,13 26-16,0-1 16,0-25-16,0 25 15,13-39-15,1 53 16,-1-13-16,0 0 16,0 26 15,1 0-31,-1 14 15,0-27-15,-13 26 16,13-12 0,1-1-1,12-13 1,-13-13-16,14-1 16,-27 1-1,13-13-15,0 12 16,-13 1-1,13 26 17,1 1-32,-1 12 15,13 27-15,-26-26 16,14-1-16,-1 27 16,0-27-16,-13 1 0,13 39 15,0-40-15,-13 1 0,0 39 16,0-53-16,-13 80 15,0-67-15,0 14 16,0-27-16,-1 14 0,-39-1 16,40-13-16,-13-13 15,-1-13-15,-12-27 16,25 27-16,14-13 0,-13-40 16,13 52-1,13-52-15,-13 40 16,27-27-16</inkml:trace>
  <inkml:trace contextRef="#ctx0" brushRef="#br0" timeOffset="72403.14">20188 5226 0,'-14'-14'15,"-12"1"17,26 26 514,0-26-546,0 26 16,13-13 437,0 0-437,1 0-1,-1 0 1,0 14 0,0-14-16,1 0 15,-1 0 1,0 13 0,0-13-1,-13 13 16,-26 40-15,26-40-16,-40 27 16,27-27-16,-14 14 15,14-14-15,-13 13 16,13-26-16,13 13 16,0-26-1,26 0 1,0-13-16</inkml:trace>
  <inkml:trace contextRef="#ctx0" brushRef="#br0" timeOffset="73050.48">20624 5186 0,'-13'13'31,"13"40"-31,-13-27 16,13-12-16,0 39 16,-13-40-16,13 40 0,0-40 15,0 13-15,0 1 16,0-14-16,0 0 0,0-13 15,13 0-15</inkml:trace>
  <inkml:trace contextRef="#ctx0" brushRef="#br0" timeOffset="73335.64">20677 5278 0,'-13'27'0,"13"-14"0,-13 40 16,13-26-1,0-14-15,26 26 16,-13-39-16,1 14 0,12-14 16,1-14-16,-1 1 15,-13 0-15,0 0 16,1 13-16,-1-27 16,-13 1-16,0 13 0,0-1 15,-13-12-15,-14-1 16,1 14-16,13 0 0,-14 0 15,14 13-15,0-13 16,-1 13-16,41-14 16</inkml:trace>
  <inkml:trace contextRef="#ctx0" brushRef="#br0" timeOffset="73610.3">20889 5239 0,'-13'66'0,"-1"-13"16,14-40-16,0 14 16,14-14-16,12 0 15,-13-13-15,1 0 16,12-13-16,0 0 16,1-27-1,-27-13-15,0 26 16,-27 1-16,27 0 0,-13 12 15,-13-12 1,13 13-16,-14-1 0,14 14 16,0 0-1,13 14 1</inkml:trace>
  <inkml:trace contextRef="#ctx0" brushRef="#br0" timeOffset="73886.98">21180 5080 0,'0'13'16,"0"27"-1,-13 39 1,-1-13-16,1 1 16,0-28-1,13-25-15,-13 25 16,13-26-16,0 1 0,13-14 31,-13-14-31</inkml:trace>
  <inkml:trace contextRef="#ctx0" brushRef="#br0" timeOffset="74116.6">21286 5212 0,'-14'14'0,"-12"-1"16,13 0-16,-27 13 15,40-12-15,-26 12 16,26-13-16,0 14 15,13-14-15,0 0 16,0 1-16,27-1 16,-27-13-1,14 13-15,-14-13 0,0 0 16</inkml:trace>
  <inkml:trace contextRef="#ctx0" brushRef="#br0" timeOffset="75809.5">21855 4776 0,'13'0'16,"-13"26"-1,-13 14-15,13-14 0,0 27 16,0-26-16,0 39 16,-14-40-16,14 1 0,0-1 15,0 27-15,0-26 16,-13 39-16,13-53 15,0 0-15</inkml:trace>
  <inkml:trace contextRef="#ctx0" brushRef="#br0" timeOffset="76178.56">21855 4710 0,'53'-53'0,"-1"39"16,15 28 0,-54-1-16,0 27 15,0-27-15,-13 13 0,0 14 16,-13-14-16,-13 54 16,-1-67-16,-26 53 15,27-39 1,13-14-16,-27 27 0,27-40 15,-1 0-15,14 13 16,27-13 0,-1 0-1,-12 13-15,12-13 0,14 26 16,-27-26-16,0 14 0,14 12 16,-14-13-16,0-13 0,13 27 15,-26-14-15,27 14 16,-27-14-1,13-13 1</inkml:trace>
  <inkml:trace contextRef="#ctx0" brushRef="#br0" timeOffset="76557.3">22318 5106 0,'-14'0'16,"14"53"0,0-13-16,0 13 15,0 0 1,14-13-1,-14-27 1</inkml:trace>
  <inkml:trace contextRef="#ctx0" brushRef="#br0" timeOffset="77620.39">12449 6337 0,'0'-13'15,"-14"39"1,14-13-16,0 0 0,0 54 15,0-41-15,0 67 16,0-67-16,0 27 16,0-26-16,0 25 15,14-25-15,-14-14 0,13 27 16</inkml:trace>
  <inkml:trace contextRef="#ctx0" brushRef="#br0" timeOffset="78008.38">12488 6191 0,'40'-26'0,"-27"26"16,27 39-1,-27 14-15,-13-39 0,-13 52 16,13-40-16,-13 1 15,-14 52-15,14-66 16,0 14-16,-14 12 16,14-25-16,0 12 0,0-13 0,-14 14 15,40-40 17,27 13-17,-27 0-15,27 13 16,-27 0-16,27 0 15,-27 1-15,27 38 16,-27-25-16,0-1 16,1 1-16,-1 26 15,-13-40-15,13 0 16,-13 0-16,0-26 31</inkml:trace>
  <inkml:trace contextRef="#ctx0" brushRef="#br0" timeOffset="78535.6">12898 6654 0,'-13'0'0,"26"0"31,1 0-31,-1 0 16,0 0-16,0 14 16,1-14-16,-1 26 15,-13-13-15,13 14 16,-13-14-16,-26 27 15,26-27-15,-14 0 0,1 13 16,0-26-16,0 27 16,26-27 15,27 13-31,-27-13 16,0 0-16,27 0 15,-27 13-15,0-13 0,0 14 0,1-1 16,-1 0-16,-13 14 15,-13-1 1,-14 0-16,27-12 0,-26-1 16,13 0-16,-14 14 15,14-14-15,0-13 0,-27 26 16,27-26-16,-1-13 31,14 0-31,0 0 0,0-1 16,14-25-16,-14 25 0,26-25 15</inkml:trace>
  <inkml:trace contextRef="#ctx0" brushRef="#br0" timeOffset="78738.06">13348 6376 0,'-13'0'32,"13"14"-32,13-14 15,0 13 1,-13 0 0</inkml:trace>
  <inkml:trace contextRef="#ctx0" brushRef="#br0" timeOffset="78882.67">13375 6615 0,'-14'26'0,"14"-13"0,-26 14 15,26-14 1,-13-13-16,39-13 16,1 13-1</inkml:trace>
  <inkml:trace contextRef="#ctx0" brushRef="#br0" timeOffset="79139.7">13811 6456 0,'13'0'16,"14"0"-1,-14 0-15,0 0 0,40-13 16,-26 13-16,26-14 16,-40 14-16</inkml:trace>
  <inkml:trace contextRef="#ctx0" brushRef="#br0" timeOffset="79319.53">13851 6548 0,'-40'27'0,"80"-54"16,-80 67-16,53-40 16,1 0-16,-1 0 15,0 0-15,53-13 16,-39 13-16,-14-13 0,53-1 15,-39 14-15,-1-13 16,-13 13-16,1-13 16</inkml:trace>
  <inkml:trace contextRef="#ctx0" brushRef="#br0" timeOffset="85192.75">14843 6376 0,'0'14'15,"-13"12"1,0 1-16,13-1 0,-14 27 16,14-13-16,-13-14 0,13 40 15,0-39-15,0-1 0,-13 27 16,13-40-16,0 40 15,0-40 1,0 1-16,13-1 16</inkml:trace>
  <inkml:trace contextRef="#ctx0" brushRef="#br0" timeOffset="85408.88">14962 6416 0,'0'13'16,"0"14"0,0-1-16,-13 14 15,13-14-15,-13 14 16,13-13-16,0-1 0,0 1 16,0-14-16,0 26 15,0-25-15,0-1 16,13-13-1</inkml:trace>
  <inkml:trace contextRef="#ctx0" brushRef="#br0" timeOffset="85745.5">14618 6363 0,'-13'0'16,"26"0"-1,0 0 1,27-13-16,53 0 15,-67 0-15,93-14 16,-79 27-16,26-13 16,-39 0-16,-1 13 0,27-14 15,-40 14-15,14 0 0,-14 0 16,0 0-16,0 14 0,1-14 16</inkml:trace>
  <inkml:trace contextRef="#ctx0" brushRef="#br0" timeOffset="87700.64">15306 6879 0,'-13'0'0,"26"-13"46,0 0-30,1-1-16,-1 14 0,0-13 16,0 13-16,-13-13 0,0 0 15,-13 13 17,0 0-32,0 13 15,-14 13-15,14-26 0,-14 27 16,27-14-16,-13 0 15,13 14-15,0-14 16,13 14 0,1-27-16,-14 13 0,39-13 15,-25 0-15,25 0 16,-25-13-16,-1 13 0,13-14 16,-26 1-1,13 13 1,-13-13-1,0 0 1,0-1 0,0 1-1,0-13-15,14 26 0,-14-14 16,13 1-16,0 13 31,0 13-15,-13 1-16,14-14 31,-1 0-15,0-27-1,0 14-15,1 0 32,-1 26-17,0 0-15,0 14 16,-13-14-16,13 0 15,1-13 1,-1 0 0,0-13-1,0 13-15,-13-13 0,0-1 16,14 14-16,-14 14 31,26 39-31,-13 0 16,0 13-1,1-27 1,-14-25-16,13 39 16,-13-40-16,0 0 15,0-26 1,-13-14 0,13 1-16,-14 13 0,1-54 15,13 41-15,0-40 16,0 53-16,27-67 15,-14 67-15,0 0 16,0 0-16,1 13 16,12 26-16,-13-13 15,1 14-15,-14-14 16,-14 40-16,1-13 16,-27-1-1,14-12 1,-1-14-16,14-13 0,-13-13 15,13-1 1,13-12-16,0 13 16,0-27-16</inkml:trace>
  <inkml:trace contextRef="#ctx0" brushRef="#br0" timeOffset="87908.64">15888 6668 0,'13'-14'0,"1"14"15,-1 0-15,13 0 0,27-13 16,-39 13-16,52-13 16,-53 13-16,13 0 15,-12 0-15</inkml:trace>
  <inkml:trace contextRef="#ctx0" brushRef="#br0" timeOffset="88094.75">16100 6628 0,'-13'26'0,"-1"-12"15,14-1-15,-13 0 0,13 13 16,0-12-16,0 25 15,0-25-15,0 12 16,0 0-16,0-12 0,0 12 16,0-13-16,0 1 0,0-1 15,0 0-15,-13-13 0</inkml:trace>
  <inkml:trace contextRef="#ctx0" brushRef="#br0" timeOffset="88290.85">15968 6945 0,'13'0'32,"27"0"-17,-27-13-15,53 13 16,-53-13-16,27 13 16,-27 0-16,0 0 0,0-13 15,1 13-15,-1 0 16</inkml:trace>
  <inkml:trace contextRef="#ctx0" brushRef="#br0" timeOffset="89024.02">16298 6575 0,'0'-13'0,"0"-1"47,0 28 78,0-1-78,0 13-47,0-12 16,0 65-16,0-66 15,0 14-15,0-1 16,0-13-16,0 40 16,0-40-16,0 1 15,0-1-15,0 0 0,14 0 32,-14-26-32,0 0 15,0-14 1,-14 1-16,14 13 0</inkml:trace>
  <inkml:trace contextRef="#ctx0" brushRef="#br0" timeOffset="89256.4">16259 6628 0,'0'-40'0,"13"14"16,13 26-16,40 0 16,-26 26-1,-13 1 1,-1 12-1,-13-25-15,-13 25 0,0-26 16,-13 54 0,0-54-16,-14 26 0,14-25 15,-13-1-15,12 0 16,1-13-16,-13 13 16,13-13-16,-14 0 15</inkml:trace>
  <inkml:trace contextRef="#ctx0" brushRef="#br0" timeOffset="89682.54">15809 6985 0,'0'0'0,"13"0"16,0 0 0,14 0-1,-1 0 1,-13-13-16,1 13 15,-1 0 1</inkml:trace>
  <inkml:trace contextRef="#ctx0" brushRef="#br0" timeOffset="90895.58">16735 6932 0,'13'0'15,"0"0"17,-13 13-17,14 1-15,-14-1 0,0 0 16,0 0-16,0 0 0,-14 14 16,14-14-16,0 0 15,-13-13 1</inkml:trace>
  <inkml:trace contextRef="#ctx0" brushRef="#br0" timeOffset="91260.25">16986 6839 0,'-13'0'16,"13"14"-16,0 25 15,0-25 1,0 39-16,0-14 16,0-12-16,0 39 15,0-40-15,0-12 0,0 25 16,0 1 0,0-27-1</inkml:trace>
  <inkml:trace contextRef="#ctx0" brushRef="#br0" timeOffset="91496.17">16920 6826 0,'13'-39'0,"14"-1"16,12 27-16,-12 26 15,-1 27 1,-12-1-1,-14 1 1,0 0 0,-27-1-16,14-25 15,0-1-15,-1-26 32,14-1-32</inkml:trace>
  <inkml:trace contextRef="#ctx0" brushRef="#br0" timeOffset="92220.98">17092 6866 0,'40'-13'0,"-14"-1"15,-13 14-15,1-13 0,12 0 16,-13 0-16,1 13 0,-1-13 15,-13-1-15,-13 1 32,-1 40-17,1-14-15,0 13 16,0-13-16,-1 27 16,14-27-16,0 1 15,14 25-15,-1-25 16,-13-1-16,13-13 15,0 0 1,-13-13 0,0-14-1,0-13 1,0-13 0,14-26-1,-14 66-15,13-14 16,0 14-16,0 0 0,14 0 15,-14 13-15,0-13 0,0 13 16,14 0-16,-14 0 16,14 0-16,-14 0 15,13 0 1,-13 0-16,-13 13 16,0 0-1,-13-13-15,0 13 16,0 0-16,13 1 15,0-1 17,13 0-17,0 0-15,0 1 0,1-1 0,12 13 16,-26-13-16,0 14 16,0-14-1,0 27-15,-13-27 16,0 14-16,-1-14 15,1-13 1,13 13-16,-13-26 16,13-14-1,13 1 1</inkml:trace>
  <inkml:trace contextRef="#ctx0" brushRef="#br0" timeOffset="92466.31">17515 6839 0,'14'27'0,"-14"-1"16,13-12-16,0 12 16,0-13-16,14 1 15,-14-14 1,40-14-16,-27 1 16,-12 0-1,-14 0-15,0-1 16,-14 1-16,1 0 15,0 0-15,0 13 0,-1-14 16,1 14-16,13-13 16</inkml:trace>
  <inkml:trace contextRef="#ctx0" brushRef="#br0" timeOffset="92747.56">17740 6879 0,'0'27'0,"14"-14"16,-14-26 15,0-14-15,0 14-16,0 0 0,13-40 16,-13 40-16,0-1 0,13-12 15,0 26-15,0 0 16,1 13-16,12 14 15,-13-14 1,-13 40-16,14-40 16,-14 27-16,0-14 15,0 1 1</inkml:trace>
  <inkml:trace contextRef="#ctx0" brushRef="#br0" timeOffset="93076.77">18031 6959 0,'0'13'16,"0"0"-1,0 0 1,0 0-16,0 14 15,-13-14 1,13 0-16,-13-13 16</inkml:trace>
  <inkml:trace contextRef="#ctx0" brushRef="#br0" timeOffset="94320.81">18018 7011 0,'-13'0'31,"13"14"1,0-1-17,13-13-15,14 0 16,-14 0-16,27 0 16,-27 0-16,13 0 15,-13 0-15,1 0 0,-1 0 31,-13-13-15,-27 13 0,14 0-16,0 0 15,-13 0-15,12 0 0,1 0 16,-27 0-16,27 0 16,0 0-16,-40 13 15,40-13-15,26 0 31,0 0-15,0 0-16,40 0 16,-13 13-1,-13-13 1,-14 0 0,-26 0 15,-14 0-16,14 0 1,0 0-16,26 0 47,0 13-31,0-13-16,1 0 0,25 0 15,-26-13-15,1 13 16,-1 0-16,0 0 15,-13-13 1</inkml:trace>
  <inkml:trace contextRef="#ctx0" brushRef="#br0" timeOffset="95052.93">18349 6985 0,'0'13'0,"-13"-13"63,13-13-48,-14 0 1,1-27 0,0 14-16,13 12 15,0-25-15,13 12 0,-13 14 16,27-13-16,-27 12 15,39 1 1,-12 26 0,-14 1-16,13 12 15,-26-13-15,14 0 0,-1 27 16,-13-27-16,0 1 0,13 25 16,-13-25-16,0-1 15,0 0-15,0 0 31,13-26-31</inkml:trace>
  <inkml:trace contextRef="#ctx0" brushRef="#br0" timeOffset="95868.62">18574 6866 0,'0'-13'0,"-13"-1"16,-1 14-16,1 14 15,0-1 1,-14 13-16,27-12 16,-13 25-16,13-25 15,27 12 1,-27-13 0,13-13-16,0 0 15,27-26 1,-27 26-1,0-13 1,-13-1 0,13 14-1,-13-13 1,14 0 0,-14 0-1,0-40 1,13 13-1,0 27 1,0 0-16,14 26 16,-14 0-1,-13 0-15,13 0 16,-13 1-16,0-1 0,13-13 0,-13 13 16,0 0 15,14-26-16,-14 0 1,13 0 0,0-1-1,0 28 1,1 12 0,-1 1-1,0-27-15,-13 13 0,13-13 0,1 0 16,-1 0-1,13 0 1,-26-13-16,13 13 0,14-27 16,-27 14-16,0 0 15,0-1 1,0 1-16,-13 13 16,-14 27-1,14 12 1,13 1-1,13 0 1,14-14-16,12-13 16,-12-13-1,13-13 1,-1-13 0,-26 26-16</inkml:trace>
  <inkml:trace contextRef="#ctx0" brushRef="#br0" timeOffset="96180.61">19169 6588 0,'13'13'0,"1"27"16,-1-13-16,0-14 0,0 40 15,-13-27-15,13 40 16,1 14 0,-14-14-1,-14 26-15,-25-12 16,-1-41-1,-53 14 1,67-39-16</inkml:trace>
  <inkml:trace contextRef="#ctx0" brushRef="#br0" timeOffset="96984.08">15161 6654 0,'0'-13'0,"0"26"15,-14 27 1,1-14-16,0 54 15,13-54-15,0 27 16,0-40-16,0 14 0,13 52 16,0-52-16,14 39 15,-14-40-15,40 1 16,-27-27-16,1 0 16</inkml:trace>
  <inkml:trace contextRef="#ctx0" brushRef="#br0" timeOffset="98866.63">19738 6284 0,'0'-13'0,"-13"13"32,-14 66-32,14-13 15,0-14-15,0 94 16,13-80-16,-14 52 15,14-65-15,27 106 16,-14-120 0,0 1-16,0-1 0,27 14 15,-27-27-15,1 0 0,25 0 16,-12-13-16,-14 0 0,27-13 16</inkml:trace>
  <inkml:trace contextRef="#ctx0" brushRef="#br0" timeOffset="99147.88">20029 6482 0,'-13'0'0,"-1"27"16,1 39-16,13 27 16,-13-14-1,13 0 1,0-52 0,0-14-16,0 40 15,13-53-15,-13-13 16</inkml:trace>
  <inkml:trace contextRef="#ctx0" brushRef="#br0" timeOffset="99480.52">20002 6588 0,'27'-106'0,"13"40"16,-27 53-16,13-14 16,-12 14-16,-1 13 0,13 0 15,-26 13-15,0 14 16,-13 26-1,-13 0 1,-14 0 0,0-14-16,14-12 15,39-27 32,27 13-47,-14 0 16,-13-13-16,27 40 15,-27-27-15,27 27 16,-40-14-16,13 1 16,0-14-16,-13 0 0,14 14 15,-14-14-15</inkml:trace>
  <inkml:trace contextRef="#ctx0" brushRef="#br0" timeOffset="99786.74">20320 6720 0,'13'-13'0,"27"0"15,-27 13 1,14 13 0,-27 0-16,13 1 0,-13-1 15,0 0-15,-13 14 0,-1-1 16,1-13-16,0 0 0,-14 27 15,14-27-15,0 1 16,13-1 0,0 0-16,13-13 15,0 0-15,1 13 16,-1-13-16,40-13 16,-40 0-16,27 0 15,-27-1-15,13-12 16,-12 13-16,-1-1 15</inkml:trace>
  <inkml:trace contextRef="#ctx0" brushRef="#br0" timeOffset="100061.92">20664 6257 0,'-13'-13'0,"26"13"16,13 53-16,14 26 16,13 41-1,-13-41 1,-27-26-16,13 92 16,-26-105-16,0 79 15,0-92-15,-26 118 16,13-118-16,-40 39 15,40-53-15,-14-13 16,-13 0-16,27-13 0</inkml:trace>
  <inkml:trace contextRef="#ctx0" brushRef="#br0" timeOffset="100723.15">21616 4511 0,'-39'40'0,"26"-14"0,-27 67 16,27-40-16,-14 92 15,14-92-15,13 66 16,13-26-16,27 26 15,-27-79-15,14-1 16,12 14-16,54 13 16,-14-39-1,-26-27 1</inkml:trace>
  <inkml:trace contextRef="#ctx0" brushRef="#br0" timeOffset="101060.12">22423 4564 0,'27'-13'0,"-1"39"16,-12-12-16,-14 12 0,26 27 16,-13-13-16,0-1 15,27 80-15,-27-26 16,-13-40-16,27 66 16,-27-79-16,13 79 15,-13-106-15,-26 80 16,12-67-16,-25 14 15,-27-1 1,39-25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30:07.8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9208 9075 0,'-14'0'31,"1"0"-15,0 0-16,13-13 15,0 26-15,0-26 0,0 26 16,0-26-16,13 13 31,14 0-15,-14 0-16,53 0 15,-26-13 1,-14 13-16,27 0 0,-40 0 16,14 0-16,12 0 15,-25 0-15,12 0 0,0 0 0,-12 0 16,-1 0-16,13 0 15,-12 0-15,-1 0 16,0 0 0,0 0 15,1 0 0,-14-13 0</inkml:trace>
  <inkml:trace contextRef="#ctx0" brushRef="#br0" timeOffset="5287.49">12528 9049 0,'-13'0'16,"0"13"-16,-1-13 16,14-13-1,0 26 1,0-26 0,27 13-1,-14 0 1,27 0-16,-27 0 15,0 0-15,0 0 0,27 0 16,-27 0-16,53 0 16,-52 0-16,39 0 15,-14-13-15,-12 13 0,-1 0 0,54-14 16,-54 14-16,40-13 16,-39 13-16,52-13 15,-53 13 1,41 0-16,-54 0 15,93 13-15,-93-13 16,40 0-16,-27 0 16,-12 0-16,38 0 15,-12 13-15,0-13 16,-27 0-16,27 14 0,-14-14 16,-13 0-16,27 0 0,-27 0 15,1 0-15,25 13 0,14-13 16,-40 0-1,14 0-15,-14 0 16,0 0-16,14 0 0,-14 0 16,0 0-16,14 0 15,-14 0-15,0 0 16,0 0 0,1 0-1,-1 0 48,-13-13-48,-13 13-15,13-14 16</inkml:trace>
  <inkml:trace contextRef="#ctx0" brushRef="#br0" timeOffset="6495.42">10279 6681 0,'-13'0'16,"0"0"-16,-1 26 15,28-26 1,12 0-1,14 0-15,26 0 16,27 0 0,-41 0-1,28 13 1,-27 1-16,-14-1 16,-12 0-1,-14-13 1,-13 13 15</inkml:trace>
  <inkml:trace contextRef="#ctx0" brushRef="#br0" timeOffset="7841.94">8401 6257 0,'0'14'63,"26"-14"-48,14 0 1,-27 0-16,0 0 0,27-14 16,-27 14-16,0 0 15,0 0-15,1 0 16,-1 0-16,0 0 15,0 0 1,1 0 31,-1 0 15,0 14-46,0-14 0,1 0-16,-1 13 0,0-13 15,0 0-15,0 0 16,1 13-16,-1-13 16,27 0-16,-14 0 15,1 0 1,-1 0-1,0 0 1,1-13-16,-14 13 31,0 0-15,1 0 15,-28 0-15</inkml:trace>
  <inkml:trace contextRef="#ctx0" brushRef="#br0" timeOffset="36648.78">12528 3691 0,'0'-13'0,"-26"39"15,26 14-15,-14 39 16,14-39-16,0 66 16,-13-80-1,13 27-15,0-26 0,13 26 16,1-1-1,-14-25-15,13 26 0,-13-40 16,13 13-16,-13-39 31,-13 0-31</inkml:trace>
  <inkml:trace contextRef="#ctx0" brushRef="#br0" timeOffset="37023.18">12435 3863 0,'0'-66'0,"0"132"0,0-159 0,0 80 0,27-66 15,-27 52-15,40-26 16,-1 14 0,1 52-1,13 27 1,-40 26-16,0-13 16,-13-40-16,-13 106 15,0-93-15,0 14 0,-1 13 16,1-40-16,13 14 15,-40 26-15,27-40 16,0 13-16,0-12 16,26-28-1,13 14 1,-12 0-16,25 14 16,-12-1-16,-1 0 15,-12 0-15,-1 0 0,13 14 16,-26-14-16,13 0 0,1 14 15,-1-14-15,-13 0 16,13 0-16,0 1 0</inkml:trace>
  <inkml:trace contextRef="#ctx0" brushRef="#br0" timeOffset="37181.33">12912 4194 0,'0'13'15,"0"0"-15,0 0 0,0 1 0,0 25 16,0-26-16,0 1 16,0 12-16,0-13 15,13 14-15,-13-14 0,0 0 16,13-13-16</inkml:trace>
  <inkml:trace contextRef="#ctx0" brushRef="#br0" timeOffset="37871.21">13295 3810 0,'-13'0'0,"0"0"15,0-13 1,13 26-16,-14-13 15,14 13 1</inkml:trace>
  <inkml:trace contextRef="#ctx0" brushRef="#br0" timeOffset="38023.8">13322 4088 0,'-13'26'0,"-14"1"15,14-14 1,0 0-16,13-26 16,13 13-1</inkml:trace>
  <inkml:trace contextRef="#ctx0" brushRef="#br0" timeOffset="38270.14">13573 4008 0,'27'-13'15,"-14"13"-15,13-13 16,-13 0-16,14 13 0,26-13 15,-40-1-15,14 14 16,-14 0-16</inkml:trace>
  <inkml:trace contextRef="#ctx0" brushRef="#br0" timeOffset="38460.61">13639 4035 0,'-26'13'0,"13"0"15,-1-13-15,28 0 16,12 14 0,-13-14-1,67-14-15,-14 1 16,13 13 0,-39 0-1,39 13 1</inkml:trace>
  <inkml:trace contextRef="#ctx0" brushRef="#br0" timeOffset="40075.33">15200 3916 0,'0'-40'0,"-13"14"0,0 12 0,0 1 16,-1 0-16,-12-13 16,13 26-16,-1 0 0,-25-14 15,26 14-15,-1 0 0,-25 14 16,12-1-16,14 0 0,0 27 15,-1-14-15,1 1 16,13 26-16,0-40 0,13 26 16,14 1-16,-14-13 0,0-14 15,40 13-15,-26-12 16,26-14-16,-27 0 0,-13 0 16,67-14-16,-54 14 15,1-13-15</inkml:trace>
  <inkml:trace contextRef="#ctx0" brushRef="#br0" timeOffset="40319.74">15346 3995 0,'-13'13'0,"26"-26"0,-40 40 0,14-1 15,13-13-15,0 1 16,0-1-16,13-13 16,1 13-16,12-13 0,14-13 15,-27 0 1,27-14-16,-27 14 15,0 0-15,-13-1 16,-53-38 0,27 38-1,13 1-15,-14 13 16,14 0-16,13-13 0</inkml:trace>
  <inkml:trace contextRef="#ctx0" brushRef="#br0" timeOffset="40719.89">15544 4008 0,'0'14'0,"0"-28"16,0 1-16,-13-40 15,13 40 1,0-13-16,0 12 15,0 1-15,13 13 16,1 27 0,-14-14-16,26 27 15,-26-27-15,13 13 16,-13-13-16,0 1 0,13-14 16,1-14-1,-1-12 1,-13 13-1,0 0-15,13-14 16,0 14-16,14 26 16,-14 0-1,-13 1-15,13-1 0,0 0 16,-13 0-16,14 0 16,-1-13-16,0-13 15,14-13 1</inkml:trace>
  <inkml:trace contextRef="#ctx0" brushRef="#br0" timeOffset="41120.78">15835 3903 0,'14'13'0,"12"40"16,-13 13 0,0 0-1,-13-26-15,14-14 0,-14 40 16,0-52-1,0 12-15,13 14 16,-26-54 15,13-12-31,-14 13 0,-12-67 16,13 54-16,0-53 16,13 39-16,0-39 15,13 65-15,26-52 16,-25 53-16,25 0 15,-25 13-15,-1 0 0,53 13 16,-40 0-16,-12 14 16,-1-14-16,0 40 15,-13-40-15,-26 40 16,26-40-16,-14 0 16,1 1-16,-26 25 15,25-39-15,1 14 16,0-14-16,-14-27 15,27 14-15,14-14 0,-14 14 16</inkml:trace>
  <inkml:trace contextRef="#ctx0" brushRef="#br0" timeOffset="41551.35">16232 3810 0,'-26'13'16,"12"0"-16,1 1 0,-26 12 15,25 1-15,1-1 16,0-13-16,13 1 0,13 38 16,0-38-16,27-1 15,-27 0-15,14-13 0,12 13 16,-12-13-16,-1 0 0,27 0 16,-40 0-16,1 0 15,-1 0 1,-13-13-1,-13 0-15,13 0 0,-27-14 16,1-12 0,13-14-16,13 39 15,26-12-15,-26 13 16,26-1 0,-26 1-16,14 13 0,-1 0 15,13 13-15,1 14 16,-1 13-1,-12-27-15,-14 13 16,13-26-16,-13 14 0,0-1 16,13 0-1</inkml:trace>
  <inkml:trace contextRef="#ctx0" brushRef="#br0" timeOffset="42129.21">16589 3942 0,'0'14'16,"14"12"15,-14-13-31,26 14 16,-13-14-16,27-13 15,0 0 1,-40-13-16,26-14 15,-13 14-15,-13-27 16,0 27-16,-13-27 16,13 27-16,-26-27 15,26 27-15,0 26 32,26 40-32,-13-26 15,1 39-15,-1-40 16,0 14-16,0-13 0,14 52 15,-27-39-15,13-1 0,0 80 16,-13-105-16,0 39 16,-13 13-16,0-40 0,-40 54 15,26-54-15,-12 0 16,12-26-16,1 0 16,-40 0-16,39-13 15,-13-26-15,27 25 16,0-12-16,13-1 0,0-39 15,0 53-15,13-40 0,40-53 16,-26 67-16</inkml:trace>
  <inkml:trace contextRef="#ctx0" brushRef="#br0" timeOffset="42563.28">17291 3612 0,'0'-14'0,"0"28"16,13 38-1,0 28-15,-13-14 16,13-26-16,0 52 15,1-65-15,-1 26 16,0-40-16,-13 13 0,13-12 16,1 25-16,-14-52 31,-27-53-15,27 39-16,-13 1 0</inkml:trace>
  <inkml:trace contextRef="#ctx0" brushRef="#br0" timeOffset="43085.33">17317 3823 0,'-40'-106'0,"40"80"0,-13-14 16,0 27-16,13-13 16,0 12-16,0 28 15,13-14-15,27 26 16,-27 0-16,66 41 16,-52-41-16,39 27 15,-26-27-15,65 41 16,15-1-16,-15-27 15,-52-25 1,-26-14-16,52-14 16,-66 1-16,1 13 0,12-39 15,-26 25-15,0-12 16,13-40-16,-13 52 16,-13-91-16,13 78 15,-13-39 1,13 53-16,0-14 15,0 14-15,0 0 0,13-27 16,-13 27-16,-13 26 31,-14 27-15,14 0 0,0-27-16,-53 53 15,39-40-15,-12 1 0,-28 39 16,28-40-16,-1 1 15,-39 39-15,39-39 0,-66 39 16,66-53-16,-26 40 16,53-53-16,0 13 15,0-13-15,26 0 16,13-26 0,-12 12-16,12 1 0,14-13 15,-14 12-15,1 1 0,-1 0 16</inkml:trace>
  <inkml:trace contextRef="#ctx0" brushRef="#br0" timeOffset="45458.43">18706 3863 0,'0'-13'0,"0"26"32,0 27-17,0-27-15,0 13 16,0-12-16,0-1 16,0 0-1,-13-13 1,0-53 15,13 40-31,0 0 0,0-27 16,0 27-16,26-67 15,-13 54-15,0-1 16,1 14-16,-1 0 0,13-14 16,-26 14-16,14 13 0,-1 0 0,0-13 15,-13 26 1,0 27-1,0-27-15,0 14 16,0-1-16,0 14 0,0-27 0,0 27 16,0-14-16,13 1 15,1-14-15,-14 0 0,26 0 16,-13-13-16,14 0 16,12 0-16,-12-13 15,13 0-15,-27 13 0,0-13 16,0-14-16,0 14 15,-39-14 1,26 14-16,-26-13 16,12 26-16,1-13 0,-27-1 15,27 1-15,-13 13 16,12 0-16,28-13 47</inkml:trace>
  <inkml:trace contextRef="#ctx0" brushRef="#br0" timeOffset="45747.75">19103 3678 0,'-13'0'16,"-1"0"-16,1 0 16,13 13 15,13 0-31,27 14 15,-27-14-15,27 13 16,-27-12-16,1-14 0,25 52 16,-26-38-16,1 25 15,-14-25-15,0-1 0,-14 40 16,14-40-16,-13 13 16,0-12-16,0-14 15,0 13-15,-14-26 16,27-53-1,0 26 1,0 27-16,0-27 0</inkml:trace>
  <inkml:trace contextRef="#ctx0" brushRef="#br0" timeOffset="45925.82">19275 3559 0,'13'-27'0,"-13"40"15,13 54 1,1-1-1,-1 13 1,0 0-16,14-12 16,-14-28-1,-13-25 1</inkml:trace>
  <inkml:trace contextRef="#ctx0" brushRef="#br0" timeOffset="46372.17">19301 3889 0,'14'-13'15,"-1"13"-15,13-13 16,-12 0-16,25-1 16,-12 14-16,-1 0 0,-13-13 15,14 13-15,-1 0 0,14-13 16,-27 13-16,14 13 15,-14-13-15,-13 27 16,0-14 0,-13 40-16,26-13 15,0-27 1,-13 0-16,27 0 16,-14-13-16,0 13 0,0-13 15,0-13 1,-13 0-1,0 0-15,0 0 0,0-27 16,-13 13-16,13 1 0,0-40 16,0 53-16,13-67 15,-13 67 1,40-40-16,13 27 16,13 26-1,0 13 1,-13 13-1,-13 14 1,-27-27-16</inkml:trace>
  <inkml:trace contextRef="#ctx0" brushRef="#br0" timeOffset="48847.21">14010 2143 0,'0'-13'0,"-14"0"16,-25 39-1,26-13-15,-1 27 16,1-14-16,0 80 0,0-66 16,13 66-16,0-80 15,26 133 1,-13-132-16,1 39 16,12-40-16,-13-13 0,27 27 15,-14-27-15,-12-13 0,25 14 16,-12-14-16,-14 0 0</inkml:trace>
  <inkml:trace contextRef="#ctx0" brushRef="#br0" timeOffset="49592.94">14539 2487 0,'-13'-26'0,"-14"12"0,27 1 15,-40 13-15,14 13 16,0 14-1,26-14-15,-14 0 0,1 27 16,0-14-16,13-12 0,13 39 16,0-27-1,1-13-15,25-13 16,-26 0-16,54-13 16,-54 13-16,27-26 15,-27 26-15,0 0 16</inkml:trace>
  <inkml:trace contextRef="#ctx0" brushRef="#br0" timeOffset="49771.46">14618 2646 0,'13'13'16,"-26"-26"-16,26 39 0,1-12 16,-1-14-16,0 0 31,14-14-31,-14 1 16,-13 0-1,0 0-15,-13-27 16,-1 40-16,-12-27 15,26 14-15,-13 0 16</inkml:trace>
  <inkml:trace contextRef="#ctx0" brushRef="#br0" timeOffset="50505.8">14843 2606 0,'0'13'0,"0"-26"47,0-13-47,13 26 16,-13-27 0,0 14-16,14 13 15,-14 13 1,0 0-16,13-13 15,-13 14 1,13-28 15,0-12-31,0 13 16,-13 0-16,0-1 16,14 1-16,-1 13 15,0 13 1,14 1-1,-14-1-15,13 0 16,-12 0-16,12 0 16,-13 1-16,0-14 15,1 13-15,12 13 16,1 27 0,-14 0-1,0-40-15,0 27 16,-13-27-16,14 1 0,-14-1 0,13 0 15,-13 0-15,13 1 16,-13-28 0,-13 1-1,0-13-15,-1 12 0,-12-65 16,26 53-16,-27-67 16,27 66-16,0-25 15,14 12 1,12 13-16,27 1 15,-13 39 1,-27 0-16,13 27 16,-12-27-16,-14 40 15,0-40-15,-27 54 16,27-54-16,-26 13 16,12-12-16,-25-1 15,12-13-15,14-13 16,0 13-16,13-14 15,0-25-15,13 12 16,14 1-16,-14 12 16</inkml:trace>
  <inkml:trace contextRef="#ctx0" brushRef="#br0" timeOffset="50943.32">15399 2394 0,'-13'14'15,"-1"12"1,1-13-16,0 14 15,0-1-15,13-12 0,0 12 16,0-13-16,0 0 0,26 40 16,-13-39-16,14-1 15,-14-13-15,13 0 0,1 0 16,-14 0-16,27 0 16,-27 0-1,0 0-15,-13-13 16,0-1-1,-13 1 1,13 0-16,-13-14 16,13 1-16,0 13 15,13-40 1,-13 40-16,13-14 16,-13 14-16,14 0 15,12 26 1,0 27-1,-12-1-15,12 14 16,-13-13 0,-13-14-1,14-12-15,-14-1 16,0-26 15</inkml:trace>
  <inkml:trace contextRef="#ctx0" brushRef="#br0" timeOffset="51347.64">15677 2514 0,'0'13'0,"0"13"0,0 1 16,13-14-16,0 0 16,0 0-16,14 1 15,-14-14-15,27-14 16,-14 1-16,-13 0 15,1-14-15,-14 14 16,0-26-16,-14 12 16,1-13-1,13 27-15,13 26 16,1 40 0,-1-39-16,13 38 15,-26-25-15,27 26 16,-1 39-1,-26-65-15,0 66 16,0-80-16,0 13 16,0 27-16,-13-40 0,0 14 15,-14-14-15,14 0 0,-27-13 16,-13-13 0,40 0-16,0 0 0,0-27 15,-1 27-15,14-1 0,0-12 16,0 13-16,14-27 0</inkml:trace>
  <inkml:trace contextRef="#ctx0" brushRef="#br0" timeOffset="51526.23">15915 2686 0,'13'0'0,"13"-14"0,-12 14 15,-1 0-15,53 0 16,-53 0-16,14 0 0,12 0 15,1 0-15,-14-13 16,-12 13-16,-1 0 0,0 0 16</inkml:trace>
  <inkml:trace contextRef="#ctx0" brushRef="#br0" timeOffset="52066.28">16325 2633 0,'0'13'0,"13"0"16,-13 0 15,0 1-31,0-28 47,-13-25-32,0 12-15,13-26 16,0 40-16,26-66 16,-26 65-16,40-25 15,-27 25-15,27 28 16,-27-1-1,13 27-15,1-1 16,-27-12-16,26 26 16,-13-27-16,1 14 15,-14-27-15,13 0 16,0-13-16,14-26 16</inkml:trace>
  <inkml:trace contextRef="#ctx0" brushRef="#br0" timeOffset="52484.96">16708 2474 0,'0'-13'0,"-13"13"0,0 0 15,-13 13 1,-1 40 0,14-40-16,0 13 15,13-12-15,0-1 0,0 0 0,13 14 16,-13-14-16,13 0 0,0 0 15,14-13 1,-14 0-16,13-13 16,-12 0-16,-1 0 15,0-14 1,-13 14-16,0 0 16,0-14-1,0 14-15,0 0 16,0 0-16,13-1 31,-13 1-31,0 26 16,14-13-16,-1 14 15,-13-1-15,26 26 16,-12-25-16,-1 12 16,0-26-16,-13 13 0,26 14 15,-26-14-15,14 0 16,-1-13-16</inkml:trace>
  <inkml:trace contextRef="#ctx0" brushRef="#br0" timeOffset="53125.16">16947 2646 0,'0'-13'15,"-14"-1"-15,14-39 16,-13 40-16,13-26 16,0 12-16,0 14 0,13-40 15,-13 40 1,14 13-16,-1 0 16,0 26-1,0-13-15,-13 1 0,27 25 16,-27-25-16,0 12 15,13-13 1,0-26 15,-13-13-31,13 12 0,1-39 16,-14 40-16,13 0 16,0-14-1,0 41 1,1 12-16,-14-13 15,13 1-15,-13 12 16,13-13-16,0 1 0,0-14 16,-13 13-1,14-13-15,-1 0 16,40-13 0,-40 13-16,14-14 15,-14 1-15,26-13 16,-25 12-16,12-25 15,-26 25-15,0 1 16,-13 0 0,-14 13-16,14 13 15,-26 27-15,12 0 16,27 13 0,13-1-1,1-25 1,-1-27-16,26 26 15,-25-26-15,12 14 0,-13-14 16,14 0-16</inkml:trace>
  <inkml:trace contextRef="#ctx0" brushRef="#br0" timeOffset="53297.7">17661 2606 0,'26'27'0,"-12"-1"0,-14-13 15,13 14-15,-13-1 16,0-13-16,0 1 0,0-1 16,-13 13-16,-1-12 15,1-1-15,0-13 0,0 13 16,-1-13-16,1 0 0</inkml:trace>
  <inkml:trace contextRef="#ctx0" brushRef="#br0" timeOffset="54030.94">18018 2593 0,'0'26'0,"-13"-12"0,13-1 16,0 0-16,-13-13 15,13 13 1,0-26 0,-14 0-1,14 0-15,-13-1 0,0-39 16,13 27-16,0-27 16,0 40-16,26-67 15,-26 67-15,27-40 16,-14 40-16,14 0 15,-14 13 1,27 0-16,-27 13 16,26 0-16,-25 1 0,25-1 15</inkml:trace>
  <inkml:trace contextRef="#ctx0" brushRef="#br0" timeOffset="54285.85">18389 2381 0,'-14'0'0,"14"-13"0,-26 13 16,13 0-16,-1 0 0,-25 0 16,25 13-16,1 0 0,-13 14 15,13-14-15,13 0 0,-14 40 16,14-26-16,14 26 16,-1-40-1,13 13-15,1-12 16,-1-14-16,14-14 15,-14 1-15,-12 0 16,-1 13-16,0-40 16,0 27-16,0-13 15,-13 12-15</inkml:trace>
  <inkml:trace contextRef="#ctx0" brushRef="#br0" timeOffset="54563.33">18521 2527 0,'13'0'16,"-26"0"0,0-27-1,13 14 1,0-27-16,0 14 16,0-14-16,13 1 15,0 25-15,0 1 16,1 13-1,12 27-15,-13-14 16,0 26-16,1-12 16,-14-14-16,13 27 15,-13-14-15,13-12 0,-13 25 16,13-26-16,-13 1 16</inkml:trace>
  <inkml:trace contextRef="#ctx0" brushRef="#br0" timeOffset="54772.77">18719 2156 0,'13'-13'16,"1"40"-16,-14-14 16,0 53-16,13-40 15,-13 54-15,0-67 16,13 40-16,-13-40 15,0 27-15,0-27 0,13 0 16,1-13-16,-14-13 16,13 0-16,0 0 15</inkml:trace>
  <inkml:trace contextRef="#ctx0" brushRef="#br0" timeOffset="55007.5">18878 2289 0,'-26'0'15,"26"13"-15,-27 0 16,27 0 0,-13 1-16,13-1 15,26 40 1,1-27 0,12 14-1,1-27 1,0 0-16,-27 1 15,0-14 1,1 0-16</inkml:trace>
  <inkml:trace contextRef="#ctx0" brushRef="#br0" timeOffset="55199.13">19262 2527 0,'13'13'15,"0"13"-15,0-12 0,1 25 16,-14-25-16,0 25 16,0-25-1,-14 25 1,1-26-16,-13 1 16,12-1-16,-12-13 15</inkml:trace>
  <inkml:trace contextRef="#ctx0" brushRef="#br0" timeOffset="56038.25">19434 2500 0,'26'-13'15,"1"13"-15,-14-13 16,40 0-16,-40-1 16,0 1-16,14-13 15,-14 26-15,-13-27 16,13 14-16,-39 0 16,12 13-16,-12 0 15,-14 13-15,14 0 16,13 0-16,-14 40 15,27-26-15,0-1 16,13 1-16,1-1 16,12-13-16,-13 1 0,27-1 15,-27 0-15,27-13 16</inkml:trace>
  <inkml:trace contextRef="#ctx0" brushRef="#br0" timeOffset="56395.68">19764 2580 0,'0'-53'0,"0"13"0,-13-26 16,13 39 0,13 1-1,1 26 1,-1 26 0,13 1-16,-12 13 15,-1-27 1,-13 0-1,13-13 1,0-26 0,-13 12-16,13-12 15,1 13-15,-14-14 0,13 1 16,0 13-16,14-1 16,-14 28-1,0 12 1,0-13-16,-13 0 0,13 14 15,-13-14-15,27 14 16,-14-14-16,0-13 16,1 0-16</inkml:trace>
  <inkml:trace contextRef="#ctx0" brushRef="#br0" timeOffset="56788.8">20135 2421 0,'13'40'0,"-13"13"15,0-27-15,13 14 16,-13-14-16,13 1 0,1 39 16,-1-40-16,0 14 15,-13 0-15,13-27 16,-39-53 15,26 27-31,-27-40 16,27 27-16,-13-1 0,0-39 15,13 26-15,0 14 0,0-27 16,0 26-16,13-26 0,14 14 16,-27 12-16,53 1 15,-40 26-15,0 0 16,14 13-16,-14 0 0,13 14 16,-26-1-16,0-13 0,13 27 15,-13-27-15,-13 14 16,0 13-16,0-27 15,-27 26-15,0-25 16,14-28 0,-1-38-1,14-15 1</inkml:trace>
  <inkml:trace contextRef="#ctx0" brushRef="#br0" timeOffset="57034.67">20413 2077 0,'13'0'16,"13"-13"-1,-12 13-15,52-13 16,-40 13-16,54-14 15,-54 14-15,14-13 16,-14 13-16,-13 0 0,27 0 16,-27 0-16,0 0 15</inkml:trace>
  <inkml:trace contextRef="#ctx0" brushRef="#br0" timeOffset="57267.07">20677 2037 0,'-26'27'0,"-1"12"16,14-12-1,13-1-15,0 14 16,0-27-16,0 14 0,13 26 16,-13-27-16,14-13 0,-14 27 15,0-14-15,13 14 16,-13-27-16,0 1 15,0-1 1,-13-13 0</inkml:trace>
  <inkml:trace contextRef="#ctx0" brushRef="#br0" timeOffset="57423.71">20598 2474 0,'-13'13'0,"26"-13"31,0 0-31,0 0 15,1 0-15,12 0 16,14 0-16,-1-13 16,-12 0-16,-1 13 0,-13-14 0,27 1 15,-27 0-15,27 0 16,-13-1-16,-14 1 0</inkml:trace>
  <inkml:trace contextRef="#ctx0" brushRef="#br0" timeOffset="57622.18">21048 2090 0,'-14'0'16,"14"13"-16,0 14 15,0-1-15,0-12 0,14 52 16,-14-40-16,0-13 16,13 40-16,-13-39 0,13 12 15,-13 0-15,0 1 16,13-14-16,-13 0 15,0-26-15,0 0 16</inkml:trace>
  <inkml:trace contextRef="#ctx0" brushRef="#br0" timeOffset="57832.77">21087 2103 0,'53'0'0,"-26"27"16,-1-14-16,14 40 15,-40-27-15,26 41 16,-26-41-16,0 27 16,-13 13-1,0-53-15,0 14 16,-1-14-16,1 0 0,-27-13 16,27 0-1,-26-13 1</inkml:trace>
  <inkml:trace contextRef="#ctx0" brushRef="#br0" timeOffset="58215.75">21550 2474 0,'0'13'16,"-13"40"0,0-13-1,13 13 1,0-14 0,-13-25-1,13-1 1</inkml:trace>
  <inkml:trace contextRef="#ctx0" brushRef="#br0" timeOffset="59444.6">22027 2275 0,'-40'-39'0,"27"25"0,-14 1 16,14 13-16,-27-13 15,27 13-15,-13 13 16,12-13-16,14 13 16,0 1-16,14-1 15,12 13 1,1-12-16,25 12 16,-25-13-16,26 27 15,-40-27-15,13 14 16,-12-27-16,-14 13 0,13 13 15,-26-12-15,-1-1 16,1 0-16,0-13 0,0 13 16,-27-13-16,0 0 15,14 0 1,13-13 0,39-13-1</inkml:trace>
  <inkml:trace contextRef="#ctx0" brushRef="#br0" timeOffset="59753.25">22291 2236 0,'-13'0'0,"-14"0"0,-12 13 15,12 0-15,1 0 16,13 1-16,13-1 15,-14 13-15,14-12 0,14 12 16,12 0 0,-13-12-16,14-14 15,12 13 1,-25-13-16,39-13 16,-40 13-16,-13-14 0,26 14 15,-12 0 1,-1-13 15</inkml:trace>
  <inkml:trace contextRef="#ctx0" brushRef="#br0" timeOffset="59975.06">22450 2011 0,'0'-13'15,"0"39"1,0 1-16,0-14 0,13 79 16,-13-65-16,13 39 15,-13-40 1,14 41-16,-14-54 16,26 40-1,-13-40-15,27 0 16,-27-13-16,27-13 15</inkml:trace>
  <inkml:trace contextRef="#ctx0" brushRef="#br0" timeOffset="60697.64">22701 2289 0,'-13'0'0,"0"0"16,-14 13-1,1 13 1,26-12-16,13 38 15,0-25 1,1-27-16,12 26 16,-13-12-16,0-1 15,1-13-15,-1-13 32,0-27-17,-13 27-15,13-40 16,-13 26-16,14-26 15,-1 40 1,0-13-16,14-1 16,-14 27-1,13 0 1,14 27 0,-27-14-16,0 0 0,-13 0 15,14 1-15,-14 12 16,0-13-16,0 1 31,13-1-31,0-13 31,0 0-31,1-13 16,12-1-16,-13 1 0,0 0 16,14-14-16,-27 14 15,13 0-15,0 0 16,1-1-16,-14 1 0,13 13 15,-13-13-15,13 26 32,-13 27-17,13-27-15,-13 14 0,14 52 16,-1-53-16,-13 27 16,13-13-16,-13-13 15,0 52-15,0-53 16,0 27-16,-13 0 15,13-26-15,-13-1 0,-1 14 16,1-14-16,0-12 0,-27 25 16,27-39-16,0 13 15,-1-13-15,1 0 0,-26-39 16,39 26-16,-14-14 16,14 14-16,14-14 15</inkml:trace>
  <inkml:trace contextRef="#ctx0" brushRef="#br0" timeOffset="60890.68">23402 2566 0,'0'14'16,"-13"-14"-1,13 13 1,13-13-16</inkml:trace>
  <inkml:trace contextRef="#ctx0" brushRef="#br0" timeOffset="61497.05">23799 2368 0,'13'-13'0,"-13"0"0,0-1 15,-13-12-15,-13-1 16,13 27-16,-1-13 16,1 13-16,-40 27 15,53-14-15,-26 13 16,26-12-16,-13 38 16,13-38-16,13 12 15,0-13-15,13 14 16,-12-27-16,-1 0 0,13 0 15,-12 0-15,52-27 16</inkml:trace>
  <inkml:trace contextRef="#ctx0" brushRef="#br0" timeOffset="61672.68">23945 2262 0,'0'27'0,"0"-1"15,0 1-15,0-1 16,0-13-16,13 40 0,-13-40 16,13 1-16,-13-1 15,13 0-15</inkml:trace>
  <inkml:trace contextRef="#ctx0" brushRef="#br0" timeOffset="61897.44">24064 2090 0,'0'13'16,"0"14"0,-13-1-16,13 27 15,0-26-15,0 12 16,0-25-16,26 65 15,-26-53-15,0-12 16,0-1 15</inkml:trace>
  <inkml:trace contextRef="#ctx0" brushRef="#br0" timeOffset="62419.84">24011 2275 0,'13'-13'0,"14"0"15,-1 13 1,1 0 0,-14 0-16,0 0 15,0 13-15,-13 0 16,13-13-1,-13 14-15,14-14 16,-1 0 0,0 0-16,14 0 15,-14-14 1,-13 1 0,13 13-1,-13-13-15,13 26 31,1 27-15,-14-27-16,13 14 0,0 39 16,-13-53-16,13 40 15,-13-13-15,13 39 16,-13-53-16,0 1 16,-13 65-1,0-78-15,-13 39 0,12-40 16,-12 0-16,13 0 15,-1-13-15,-39-13 16,40 13-16,-13-26 16,13 12-16,13-12 0,-14-14 15,1 27-15,13-13 0,0-1 16,13-13-16</inkml:trace>
  <inkml:trace contextRef="#ctx0" brushRef="#br0" timeOffset="62739.6">24487 1733 0,'27'0'0,"12"40"0,27 52 16,-13 27 0,-13 40-1,-27-40 1,-26 13 0,0-92-16,-53 66 0,52-80 15,-38 27-15,12-39 0,-13-1 16,27-13-16,12 0 15,-78-13-15</inkml:trace>
  <inkml:trace contextRef="#ctx0" brushRef="#br0" timeOffset="63430.97">23376 2527 0,'0'13'63,"0"0"-48,0 0-15,0 1 0,0 25 16,0-25-16,-13 12 16,13-13-1,-14-13 1</inkml:trace>
  <inkml:trace contextRef="#ctx0" brushRef="#br0" timeOffset="70130.7">12502 5040 0,'0'-13'0,"-14"26"16,14 14 0,0-14-16,0 13 0,0 27 15,0-26-15,0-1 0,14 54 16,-14-54-16,0 1 0,0 26 16,0-27-16,0 0 0,13 41 15,-13-54 1,0 0-16,0 0 15,0-26 1,0 0 0</inkml:trace>
  <inkml:trace contextRef="#ctx0" brushRef="#br0" timeOffset="70553.82">12475 5014 0,'27'-53'0,"-1"0"0,14 27 16,-1 12 0,14 41-1,-26-1 1,-14-13-16,0 40 16,-13-26-16,-13 13 15,13-14-15,-13 0 0,-14 41 16,14-41-16,-13 14 15,-14-1 1,27-25-16,-27 12 0,27-26 16,13 13-16,13-13 31,13 0-15,1 14-16,-14-14 0,27 26 15,-14-13-15,-12 1 0,25 12 16,-26-13-16,1 14 0,25 26 15,-39-40-15,27 26 16,-27-25-16,0-1 0,13 13 16,-13-12-1,0-28 1</inkml:trace>
  <inkml:trace contextRef="#ctx0" brushRef="#br0" timeOffset="71233.55">13018 5569 0,'-14'0'0,"1"0"15,13-13 1,-13 0-16,13 0 16,13-14-16,-13 14 15,27 0-15,-14 0 16,0 13-16,0-14 15,0 14-15,1 14 0,-1 12 16,-13-13-16,0 1 16,0 25-16,-13 14 15,13-26-15,-27 26 16,27-40-16,-13 0 0,-13 27 16,26-27-1,-27 0-15,27-26 47,13 13-31,1 0-1,25 0-15,-12-13 16,-1 13 0,-13 0-1,1 0 1,-1 0-1,-13-14-15</inkml:trace>
  <inkml:trace contextRef="#ctx0" brushRef="#br0" timeOffset="71649.16">13467 5120 0,'-13'0'0,"13"-14"15,0 28 1</inkml:trace>
  <inkml:trace contextRef="#ctx0" brushRef="#br0" timeOffset="71801.75">13467 5292 0,'-13'26'16,"0"-26"-16,13 13 16,-13-13-16,13 14 0,-14-14 15,28 0 1</inkml:trace>
  <inkml:trace contextRef="#ctx0" brushRef="#br0" timeOffset="72222.62">13745 5239 0,'-26'-13'0,"12"13"0,28 0 32,25-14-17,27 1 1,-26 0 0,0 13-1,-27 0-15,-13 26 16,-13-12-1</inkml:trace>
  <inkml:trace contextRef="#ctx0" brushRef="#br0" timeOffset="72402.92">13772 5318 0,'-27'27'0,"14"-27"0,0 13 16,26-13 0,0 0-1,0 0-15,1 0 0,52-13 16,-40 13-16,14 0 15,-14-14-15,-12 14 0,25 0 16,-26 0 0,1 0-16,-14 14 15</inkml:trace>
  <inkml:trace contextRef="#ctx0" brushRef="#br0" timeOffset="130498.69">7395 8401 0,'-13'-14'0,"-14"-12"0,14 26 16,-13 13-1,12 0-15,1 1 16,0 12-16,-13 27 16,26-13-16,-14-14 0,-12 106 15,13-92-15,13 92 16,-14-92-16,28 79 16,12-26-1,1-1 1,12-39-1,27 0-15,-26-40 16</inkml:trace>
  <inkml:trace contextRef="#ctx0" brushRef="#br0" timeOffset="131974.79">14459 8401 0,'-13'0'0,"13"-14"0,0 1 16,0 0-1,0 26 1,13 14 0,14 25-16,-14 28 15,0-1 1,-13-39-16,14 0 0,-14 39 15,0 0 1,0-39-16,-27 119 16,14-120-16,0-12 0,-14 39 15,14-39-15,-27 25 16,27-38-16,-40 39 16,40-53-16,-27 13 15,27-13-15,0-27 16,13 14-16</inkml:trace>
  <inkml:trace contextRef="#ctx0" brushRef="#br0" timeOffset="142287.21">15147 5120 0,'14'-27'0,"12"1"15,-26 13-15,0-27 16,0 27-16,-13-27 15,0 27-15,-27-14 16,27 14-16,-53 0 16,52 13-16,-65 53 15,52-40-15,-25 53 16,25-26-16,-26 79 16,40-79-16,13 52 15,0-79-15,13 54 16,-13-28-16,66 41 15,-39-67-15,65 26 16,-65-39-16,39-13 16,-26 13-16,-14-26 0,40-14 15,-39 14-15,-1-1 0,14-79 16,-27 67-16,0-67 16,-13 79-16,-26-52 15,26 39-15,-13 14 16,-14-27-16,14 26 15,0 14-15,-27-13 0,27 13 16,-40-1-16,26 28 16,-25 12-16,38-13 15,1 40 1,26 0-16,1-40 16,12 14-16,-13-27 15,14 13-15,-1-13 0,40 13 16,-39-13-16,52-13 15,-52 13-15,-1-13 0,27 0 16,-40-1-16,14 14 0,-1-26 16,-13 13-16,1 13 0,-1-27 15,0 14-15</inkml:trace>
  <inkml:trace contextRef="#ctx0" brushRef="#br0" timeOffset="144920.69">15835 5636 0,'0'-27'0,"-13"14"0,0-14 16,13 14 0,0 26-1,13 1 1,-13-1-1,0 13-15,0-12 0,0-1 16,0 0-16,0 0 16,0 1-1,0-28 17,-26-39-17,26 27-15,0-1 16,0 14-16,26-53 15,-13 26 1,27 27-16,0 0 16,13 39-1,-27-26 1,-13 14-16</inkml:trace>
  <inkml:trace contextRef="#ctx0" brushRef="#br0" timeOffset="145363.51">16073 5490 0,'-39'0'0,"26"0"0,-14 27 16,27-14-16,-13-13 15,-14 39-15,27-12 16,0-14-16,0 0 16,14 1-16,-14-1 0,13 0 15,0-13 1,0 13-16,27-26 31,-40 0-31,13 13 16,-13-13-16,13-1 15,-13 1 1,14-13 0,-14 12-16,13-12 15,-13 13-15,13-14 16,0 14-16,1 0 15,-1 13 1,13 26 0,-13 1-1,1 12 1,-14-25-16,0-1 0,13 13 16,-13-12-1,0-28 16</inkml:trace>
  <inkml:trace contextRef="#ctx0" brushRef="#br0" timeOffset="145590.9">16338 5331 0,'0'-13'0,"0"26"16,13-26-1,-13 26-15,0 1 0,0 52 16,0-53 0,0 53-1,0-53-15,0 53 16,0-52-16,0 25 16,0-25-16,0-1 15,13-26-15,-13-14 16</inkml:trace>
  <inkml:trace contextRef="#ctx0" brushRef="#br0" timeOffset="145812.75">16404 5384 0,'-13'0'0,"-14"40"16,14 0-1,0-1 1,26 1-1,0-27-15,1 14 16,-1-14-16,0 0 0,14 14 16,-14-27-16,-13 13 15,13-13-15,0-13 16,-13-1 0</inkml:trace>
  <inkml:trace contextRef="#ctx0" brushRef="#br0" timeOffset="146256.26">16920 5371 0,'0'-13'0,"-13"13"16,26 0 0,0 0-1,27 13 1,-27 0-16,14 1 15,-27-1-15,13 13 16,-13-13-16,0 1 0,-13 12 16,13-13-16,-27 27 15,14-27-15,-27 14 16,27-1-16,-13-13 0,12 1 0,-25 12 16,26-13-16,-1 1 0,-12 12 15,26-13-15,-13-13 16,26 0-1,0 0 1,0 0-16,27-13 0,-27 0 16</inkml:trace>
  <inkml:trace contextRef="#ctx0" brushRef="#br0" timeOffset="146489.57">16947 5755 0,'13'-27'31,"-13"14"-31,39-13 16,-25-1-16,12 14 16,-13 0-16,14-14 15,-14 14-15,14-14 16,-14 27-16,0-13 15,0 13-15</inkml:trace>
  <inkml:trace contextRef="#ctx0" brushRef="#br0" timeOffset="147189.01">17410 5371 0,'0'-13'0,"-14"13"15,-12-27 1,13 27-16,-1 0 16,1 0-16,0 27 31,13-14-31,26 14 16,-12-14-16,-1 13 0,13 14 15,-12-27-15,-1 14 0,0-14 16,0 40-16,0-40 0,1 13 15,-1 27-15,-13-26 16,0-1 0,0-13-16,-27 27 15,14-40-15,0 0 16,0-13-16,-14-27 16,14 14-16</inkml:trace>
  <inkml:trace contextRef="#ctx0" brushRef="#br0" timeOffset="147367.54">17343 5411 0,'27'-40'0,"-1"14"16,1 26-16,-14-14 0,40 1 16,-27 13-16,1 0 15,-1 0-15,1 0 16,-1 13-16,1 1 15,-14-14-15,0 13 16</inkml:trace>
  <inkml:trace contextRef="#ctx0" brushRef="#br0" timeOffset="148093.91">18137 5622 0,'0'14'15,"-13"-14"-15,13-14 32,13 14-32,-13-13 15,27-27-15,-27 27 16,13-26-16,0 25 16,0-12-16,-13-1 0,27 1 15,-14 0-15,-13 12 0,26-25 16,-12 25-1,12 41 1,-13 13 0,-13-27-16,14 13 0,-14 14 15,13-27-15,-13 0 0,13 14 16,0-1-16,1 1 16,-1-14-16,0-13 15,0-13 1,0 13-16</inkml:trace>
  <inkml:trace contextRef="#ctx0" brushRef="#br0" timeOffset="149402.79">19143 5398 0,'0'-27'16,"-27"1"-16,1-1 0,12 14 15,1 13-15,0 0 16,-13 13-16,-14 27 16,40-27-16,-27 27 15,27-27-15,0 13 0,0 14 16,14 0-16,12-1 15,-13-25-15,53-1 16,-52-13-16,12 0 16,40-27-1,-52 14-15</inkml:trace>
  <inkml:trace contextRef="#ctx0" brushRef="#br0" timeOffset="149549.49">19248 5437 0,'0'-26'0,"0"39"15,0 0-15,0 0 16,0 1-16,14 12 16,-14-13-16,13-13 0,0 14 15</inkml:trace>
  <inkml:trace contextRef="#ctx0" brushRef="#br0" timeOffset="149739.51">19394 5278 0,'0'-13'16,"0"13"-16,0 27 15,-13 39 1,0 0 0,13-13-1,0-27 1,0 1-16,-14-27 15</inkml:trace>
  <inkml:trace contextRef="#ctx0" brushRef="#br0" timeOffset="150181.31">19315 5411 0,'13'0'0,"0"0"31,0 0-31,14 0 15,-14 0-15,0 0 0,14 0 16,-14 0-16,53-13 16,-53 13-16,0 0 15,-13-14-15,14 14 0,-1-13 16,-13 0-16,13 0 16,-13-1-1,13 14 16,1 53-15,-14-39-16,26 52 16,-26-53-16,13 66 15,-13-66-15,0 54 16,0-41-16,-13 67 16,0-80-16,0 27 15,-1-14-15,1-13 16,-27 14-16,27-14 15,-13 0-15,-27 0 16,40-13-16,-27-13 16,27 0-16,0 13 0,-1-53 15,14 40-15,14-53 16,-1 52-16,0 1 16</inkml:trace>
  <inkml:trace contextRef="#ctx0" brushRef="#br0" timeOffset="150514.1">19883 5424 0,'-13'0'0,"13"-13"15,13 13 1,1 0 0,12 0-16,-13 0 15,14 0-15,26 0 16,-40 0-16,13 0 15,-12 0-15,-1 0 0,0 13 16,-13 0-16,-13 0 16</inkml:trace>
  <inkml:trace contextRef="#ctx0" brushRef="#br0" timeOffset="150670.81">19989 5490 0,'-39'13'0,"25"-13"15,1 0 1,26 14-1,14-14-15,52-14 16,-26 1 0,-26 13-16,12 0 15,-26 0-15,1-13 0,12 13 16</inkml:trace>
  <inkml:trace contextRef="#ctx0" brushRef="#br0" timeOffset="150982.88">20386 5226 0,'0'-14'16,"0"28"15,0-1-31,0 0 16,13 27-1,-13-27-15,14 0 16,-14 0-16</inkml:trace>
  <inkml:trace contextRef="#ctx0" brushRef="#br0" timeOffset="151540.47">20571 5596 0,'0'13'15,"-13"-13"1,13-13 0,0-14-16,-13 14 0,13-26 15,0 12-15,-13 14 16,13-40-16,0 27 0,0 12 15,0 1-15,13-80 16,-13 67-16,13-14 16,0 27-1,1 26 1,-1 27-16,0 13 16,0-27-1,1-26-15,-1 27 16,0-27-16,0 13 15,14-26-15,-1-27 16,-26 14 0,13 12-16,1 1 0,-1-26 15,-13 25-15,13 1 0,-13-13 16,13 39 0,0 27-1,-13-14-15,0-13 0,0 53 16,0-52-1,0 12-15,14 1 16,-14-14-16,0 0 16,13-13-16,0-13 0,0-14 15,1 14 1</inkml:trace>
  <inkml:trace contextRef="#ctx0" brushRef="#br0" timeOffset="151659.88">20876 5371 0,'13'0'0,"0"27"15,-13-14-15,0 13 16,0-13-16,0 1 0,0 12 15,0-13 1,13 1 0,1-14-1,-14-27-15</inkml:trace>
  <inkml:trace contextRef="#ctx0" brushRef="#br0" timeOffset="152379.47">21140 5464 0,'-13'0'0,"0"-27"15,0 27 1,-27 27 0,13-1-1,27 14-15,0-1 16,40-12 0,-27-14-1,1-13-15,-1 0 16,0 0-16,13-13 0,-12 0 15,-1 13-15,0-14 16,-13 1 0,13 0-16,-13 0 31,14 13-15,-14-13-1,13 13 1,-13-14-16,13 1 15,0 0 1,0 0 0,1-1-16,-1 1 0,0 13 15,14 13 1,-14-13 0,0 14-1,-13-1-15,13-13 16,-13 13-1,27-39 17,-14 26-32,0-14 15,-13 1-15,13 13 16,1 13 0,-14 1-1,0-1-15,13 0 16,-13 0-16,0 1 15,13-14 1</inkml:trace>
  <inkml:trace contextRef="#ctx0" brushRef="#br0" timeOffset="152531.06">21524 5450 0,'0'14'15,"0"12"1,0-13-16,0 27 15,0-27-15,0 14 16,0-14-16,13-13 16,-13-13-16,0-1 15</inkml:trace>
  <inkml:trace contextRef="#ctx0" brushRef="#br0" timeOffset="152904.04">21775 5120 0,'0'13'16,"0"0"-16,0 14 15,0-14-15,0 13 0,0 1 16,0-1-16,0-13 0,0 40 15,13-26-15,-13-14 16,14 0-16</inkml:trace>
  <inkml:trace contextRef="#ctx0" brushRef="#br0" timeOffset="153848.29">22371 5001 0,'0'-53'0,"0"39"0,0-12 16,0 13-16,0 0 15,0 39 1,0 0 0,0 14-16,-14-13 0,14 65 15,-13-52-15,13-14 0,0 41 16,0-41-16,-13 40 16,13-53-16,0 14 0,0-14 15,-13-26 1,13-14-1</inkml:trace>
  <inkml:trace contextRef="#ctx0" brushRef="#br0" timeOffset="154194.87">22371 4908 0,'66'-106'0,"-40"80"16,-13-1-16,27 1 15,-27 26-15,27-13 0,-27 13 16,0 13-16,1 13 15,-14-13-15,0 1 0,0 25 0,-27 1 16,14-13-16,-40 52 16,40-53-16,0 1 0,-14 13 15,14-27-15,0 0 0,-14 27 16,14-40-16,13 13 16,13 0-1,0-13 1,1 0-16,25 0 15,-25 13-15,25 1 16,-26-1-16,14 13 16,-14-12-16,0 12 15,14 0 1,-1-26 0,14-13-1</inkml:trace>
  <inkml:trace contextRef="#ctx0" brushRef="#br0" timeOffset="154343.49">22820 5226 0,'14'39'0,"-14"-26"15,0 1-15,0 25 16,0-25-16,0-1 16,13 0-16,-13 0 15</inkml:trace>
  <inkml:trace contextRef="#ctx0" brushRef="#br0" timeOffset="165208.6">4061 9128 0,'-13'0'0,"0"0"0,26 13 31,27-26-31,-27 0 15,14 13-15,-1 0 0,67 0 16,-67 0-16,40 0 16,-39 0-16,52 0 15,14 0-15,39 13 16,-92-13-16,92 0 16,-92 0-16,26 0 15,-53 0-15,0 0 0,14 0 16</inkml:trace>
  <inkml:trace contextRef="#ctx0" brushRef="#br0" timeOffset="167500.91">12356 6390 0,'0'-14'0,"0"1"0,0 0 16,0 26 0,-13 40-1,0-26-15,-1 26 16,14-14-16,-13-12 0,0 79 16,13-67-16,-13 27 15,13-39-15,0-1 0,0 14 16,0-14-16,0 1 15,0-14-15,0 14 16</inkml:trace>
  <inkml:trace contextRef="#ctx0" brushRef="#br0" timeOffset="167891.72">12277 6429 0,'0'0'15,"26"-79"-15,-13 53 0,-13 12 16,40 1-16,-27 0 0,0 13 16,14 0-16,-1 13 15,1 0-15,-14 14 0,0-14 16,-13 27-16,0-27 16,0 53-16,-13-53 15,0 14-15,0 26 16,-27 13-16,27-53 0,-14 40 15,14-53 1,-13 26-16,26-12 16,13 12-1,13-13 1,-13 1-16,1-1 0,25 26 16,-25-25-16,12 12 15,-13-13-15,1 1 0,12 39 16,-13-40-16,-13 0 15,13 13-15,-13-12 16,0-1 0,14-13-16</inkml:trace>
  <inkml:trace contextRef="#ctx0" brushRef="#br0" timeOffset="168385.95">12898 6813 0,'14'0'31,"-1"0"-31,0 0 15,0 0-15,14 0 16,-14 13-16,0 0 16,-13 1-16,-13 25 15,0-25-15,0-14 16,-1 26-16,1-13 0,0-13 16,0 14-1,-1-1-15,14 0 0,14 0 16,12 14-1,1-14 1,-14-13-16,13 26 16,-12-12-16,-14-1 15,0 0-15,-14 14 16,1-14-16,-27 13 16,27-13-16,-40 14 15,40-27 1,0 0-16,0 0 15,-1-13 1,28-27-16,-1 27 16</inkml:trace>
  <inkml:trace contextRef="#ctx0" brushRef="#br0" timeOffset="168620.33">13507 6628 0,'0'-13'0,"-13"13"15,13 13 16,-13 13-15</inkml:trace>
  <inkml:trace contextRef="#ctx0" brushRef="#br0" timeOffset="168754.58">13467 6747 0,'-13'13'0,"13"0"0,-13 1 15,0-14-15,13 13 16,-14-13-16,28 0 31,-1 0-31</inkml:trace>
  <inkml:trace contextRef="#ctx0" brushRef="#br0" timeOffset="168982.59">13732 6681 0,'0'-13'0,"13"13"0,-13-14 15,40 14 1,-27 0-16,0 0 0,14 0 16,-14 0-16,27 14 15,-27-14-15,13 26 16,-12-26-16,-14 13 15</inkml:trace>
  <inkml:trace contextRef="#ctx0" brushRef="#br0" timeOffset="169169.09">13824 6800 0,'-26'13'0,"39"-13"15,27 0 1,-14 0-1,14 13-15,-13-13 0,-1 0 16,27 27 0,-40-27-16,27 26 15,-27-13-15,-26 14 16</inkml:trace>
  <inkml:trace contextRef="#ctx0" brushRef="#br0" timeOffset="178451.22">14552 6601 0,'-26'-13'0,"26"0"15,39 0 1,-12 13-16,39-14 0,-26 14 15,-1 0-15,41-13 16,-27 13-16,-1 0 0,94-13 16,-106 13-16,79-13 15,-93 13-15,27 0 16,-40 0-16,14 0 16,-14 0-16,0 13 15,-26-13-15,13 13 0</inkml:trace>
  <inkml:trace contextRef="#ctx0" brushRef="#br0" timeOffset="178712.52">14870 6615 0,'-14'0'16,"1"13"-16,-13 13 15,26 1-15,-14 12 16,1-25-16,0 39 16,13-27-16,-26 40 15,26-39-15,-14 39 16,14-53-16,14 27 16,-1-27-16,13-40 31</inkml:trace>
  <inkml:trace contextRef="#ctx0" brushRef="#br0" timeOffset="178928.67">15002 6628 0,'13'-27'0,"-39"80"16,26-39-1,-27 78 1,27-39-16,0-13 0,0-14 15,13 27-15,1-26 16,-1 12-16,0-26 0,14 14 16,-1-14-16,-13 0 15,40-13-15,-40 0 16,14-13-16,-1 13 16</inkml:trace>
  <inkml:trace contextRef="#ctx0" brushRef="#br0" timeOffset="179511.84">15637 6998 0,'-27'-26'0,"1"13"16,13 13-16,-14 0 0,1 0 15,13 13-15,-1 13 16,1-13-16,-13 40 16,26-26-16,0 26 15,0-14-15,26 1 16,-13-27-16,40 27 15,-26-40-15,26-13 16,-27 13-16,1-27 16</inkml:trace>
  <inkml:trace contextRef="#ctx0" brushRef="#br0" timeOffset="179757.18">15703 7104 0,'-13'13'0,"13"1"16,-13 12-16,26-13 15,26 14 1,-25-14-16,12-13 16,-13 0-16,1 0 0,12-13 15,1 13-15,-27-14 0,26-12 16,-39 13 0,0-14-1,-1 27-15,-25-26 16,39 13-16,-27 13 15,27-14-15,-13 14 0</inkml:trace>
  <inkml:trace contextRef="#ctx0" brushRef="#br0" timeOffset="180149.19">15901 7144 0,'0'13'0,"0"0"15,14-13 17,-14-13-32,0 0 15,0 0-15,0-14 16,13 27-16,0 0 31,-13 27-15,13-14-16,-13 0 0,14 13 15,-14-12-15,13-1 16,0-26 0,-13-1-1,13-25 1,-13 26-16,0-1 31,14 14-31,-14 14 16,13 12-1,26-13 1,-25-13 0,25-13-1,-25 13-15</inkml:trace>
  <inkml:trace contextRef="#ctx0" brushRef="#br0" timeOffset="180536.47">16206 7104 0,'13'13'0,"-13"14"16,0-14-16,0 53 15,13-13 1,0-27-16,-13-12 16,0-1-16,0 13 15,-13-39 1,-13-27 0,26 27-16,-27-26 15,27 12-15,0 1 0,-13-27 16,13 40-16,0-27 15,13 13-15,0 1 0,-13 13 16,27-1-16,-14 1 16,14 13-16,-1 0 15,1 0-15,-14 13 0,26 14 16,-39-14-16,14 0 0,-1 14 16,0-14-16,-13 14 15,0-14-15,-13 26 0,-14-12 16,27-14-16,-13 0 0,-26 14 15,25-14-15,-12-13 16,13-13-16,-14-14 16,27 14-1,0 0-15,13-14 16</inkml:trace>
  <inkml:trace contextRef="#ctx0" brushRef="#br0" timeOffset="180801.4">16523 6998 0,'-13'0'0,"-13"13"15,-1 1-15,-26 25 16,40-12 0,13-14-1,26 27 1,1-14-16,-1-26 15,-12 13 1,-1-13 0</inkml:trace>
  <inkml:trace contextRef="#ctx0" brushRef="#br0" timeOffset="181215.45">16523 7117 0,'0'-13'0,"13"26"31,1 27-15,-14-27-16,13 0 16,-13 14-16,13-1 15,0 1-15,-13-14 16,0 0-16,0 0 16,14-26 15,-14 0-31</inkml:trace>
  <inkml:trace contextRef="#ctx0" brushRef="#br0" timeOffset="181880.64">16656 7157 0,'0'13'0,"0"0"16,0 1-1,0-1 16,13-13-31,-13-13 16,0-1 0,0-12-1,0 0-15,0 12 0,13-12 16,-13-1-16,13 14 0,0 0 16,-13 0-16,27 39 31,-27-13-31,0 1 15,0-1-15,13 0 0,-13 0 16,13 1-16,1-14 31,-1 0-31,27-14 16,-27 14-16,0 0 16,0 14-16,0-1 15,1 13 1,-14-13-16,0 1 0,13-14 15,0 13-15,0-13 16,14-13-16,-14-1 16,13 1-1,-12 0-15,-1-27 16,-13 27-16,0-13 16,0 12-16,0 1 15,13 26 1,0 1-16,1 39 15,-1-40-15,0 66 16,0-52-16,-13 25 16,0-25-16,-13 39 15,0-39-15,0 12 16,-1-12-16,1-14 0,-13 13 16,12-12-16,1-1 0,-13 0 15,13-13-15,-1 0 0,-12-13 16,26 0-16,-13-1 0,13-12 15,13-1-15,0 14 16,0-13 0</inkml:trace>
  <inkml:trace contextRef="#ctx0" brushRef="#br0" timeOffset="182057.96">17119 7236 0,'26'-13'0,"14"13"15,-27 0-15,27 0 16,-27 0-16,13 0 16,1 0-16,-14 0 0,40 0 15,-40 0-15,14 0 16,-14 0-16,0 0 16</inkml:trace>
  <inkml:trace contextRef="#ctx0" brushRef="#br0" timeOffset="182438.28">17489 7210 0,'0'13'15,"0"0"-15,0 1 31,0-28 1,0 1-17,0 0-15,0-14 16,0 1-16,0 13 0,13-67 16,-13 54-16,13 13 15,1-1-15,-1 14 16,0 0-16,0 27 15,1-14-15,-14 0 0,0 1 16,13 12-16,-13-13 0,0 14 16,13-14-16,-13 13 15,13-26-15,0 14 16,1-14 0,-1 0-16</inkml:trace>
  <inkml:trace contextRef="#ctx0" brushRef="#br0" timeOffset="183186.55">17899 7051 0,'-26'-13'0,"-14"0"16,27 13-16,-27 13 16,27 0-16,0 0 0,-14 14 15,27-14-15,-13 14 16,13-14-16,13 13 15,0-13-15,1 1 16,-1-1-16,0-13 16,0 0-1,0 0-15,27-13 16,-27-1-16,1 14 16,-1 0-1,-13-13 1,13 13-16,-13-13 15,0-27 17,13 27-32,-13-27 15,14 27-15,-1 0 16,0 0-16,0 13 16,0 13-1,1 0 1,-14 0-16,13 1 0,-13-1 15,0 0-15,13 0 32,0-13-1,1 0-15,-1 0-1,27 0 1,-27 0-16,13 0 15,-13 0-15,14 0 16,-1-13-16,1 0 16,-1 0-16,-26-1 15,-13 1 1,-13 13 0,-27 13-1,13 27 1,27 0-16,13-14 15,26 14 1,1-27 0,-14 0-16,27-13 15,-27 0-15,40-13 16,-40 0-16,0 0 0,14-14 16,-14 14-16,0 0 0</inkml:trace>
  <inkml:trace contextRef="#ctx0" brushRef="#br0" timeOffset="184497.29">19037 6694 0,'0'-13'15,"0"0"-15,0 26 16,0 13 0,-13 14-16,13-14 15,-14 54-15,1-54 16,13 27-16,-13-40 0,13 67 16,-13-67-1,13 27-15,0-27 16,0 0-16,-14-26 15,14 0 1,0-14-16</inkml:trace>
  <inkml:trace contextRef="#ctx0" brushRef="#br0" timeOffset="184862.31">18944 6945 0,'0'-79'0,"13"-14"16,14 14 0,-1 13-1,14 26-15,-27 27 16,27-14-1,-27 27-15,0 14 16,-13-1-16,0 0 16,0 0-16,-26 27 0,26-27 15,-13 14-15,-14 26 16,14-40-16,-13 27 16,26-27-16,-14 13 15,14-13-15,14 1 16,-1 12-1,0-13-15,27 14 16,-27-14-16,0 0 0,14 14 16,-14-14-16,13 40 15,-12-40-15,-1 27 16,0-27-16,-13 14 16,0-14-1,13-13-15</inkml:trace>
  <inkml:trace contextRef="#ctx0" brushRef="#br0" timeOffset="185159.52">19315 7078 0,'13'-27'16,"13"1"-16,-12 26 15,12-14-15,-13 1 16,0 13-16,1 0 16,-1 13-16,0 14 15,-26-1-15,0 14 16,-1-27-16,14 1 0,-13 25 16,13-26-16,0 27 15,0-27-15,0 1 16,13 12-1,1-26-15,-1 0 0,0 0 16,0 0-16,40-13 16,-40 0-16,1-1 0,-1 1 15,0 0-15,0 0 0</inkml:trace>
  <inkml:trace contextRef="#ctx0" brushRef="#br0" timeOffset="185450.95">19791 6588 0,'0'0'16,"-13"-26"-16,13 12 0,0 28 15,13-1-15,13 13 16,-26 1-16,40 65 15,-27-52-15,14 79 16,-27-79-16,0 13 16,0-27-16,-14 40 0,1-39 15,-13 65 1,-14-12-16,-26-41 16,-40-25-1</inkml:trace>
  <inkml:trace contextRef="#ctx0" brushRef="#br0" timeOffset="185777.77">18785 6522 0,'-13'0'0,"0"0"0,-14 26 16,1 1-16,13 13 0,-14 26 15,14-13-15,-40 92 16,53-92-16,-13 93 15,13-120-15,26 133 16,1-120 0,65 28-16,-65-54 15,13 0-15</inkml:trace>
  <inkml:trace contextRef="#ctx0" brushRef="#br0" timeOffset="186489.25">22304 4815 0,'14'-53'0,"-14"40"16,0 0-16,0 0 15,-40 39 1,27 1-16,-14 39 16,14-26-16,-13 12 0,-27 94 15,39-93-15,-12 53 16,26-53-16,13 79 16,-13-92-16,13-14 15,40 27-15,-26-27 16,52 14-16,-52-40 15,-1 0-15,27 0 16</inkml:trace>
  <inkml:trace contextRef="#ctx0" brushRef="#br0" timeOffset="186784.99">22939 4802 0,'14'-26'0,"-14"12"0,-14 54 0,28-93 0,-1 40 16,0 13-16,27 26 15,-27-12-15,27 39 16,-27-27-16,27 53 16,-27-26-16,0-13 0,27 106 15,-40-107-15,0 41 16,0-54-16,-27 133 15,1-119-15,-14 65 16,14-78-16,-40 39 16,26-53-16,-53 27 15,54-27-15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34:21.0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6231 5001 0,'0'-14'0,"13"14"0,0-13 15,-13 0-15,-13 13 32,13 13-17,-13 0-15,-14 40 16,14-39-16,-26 38 15,25-25-15,1-1 16,0-12-16,0 12 0,-1-13 16,1 1-1,13-1-15,-13-13 0,0 13 16</inkml:trace>
  <inkml:trace contextRef="#ctx0" brushRef="#br0" timeOffset="331.7">6046 5133 0,'0'-13'0,"0"-1"32,0 28-17,0-1 1,-14 13-1,14-12-15,-13-1 0,13 27 16,-13-27-16,13 26 16,0-25-16,-13-1 15,13 0 1,13-13 0,0 0-16,0 0 0,14-13 15,-14 0-15,0 13 0,14-27 16,-14 14-16,14 0 15,-14 0 1,0-1-16,-13 1 31</inkml:trace>
  <inkml:trace contextRef="#ctx0" brushRef="#br0" timeOffset="7636.33">3598 5662 0,'14'0'62,"12"13"-46,-13-13-16,27 0 15,-27 0-15,14 0 0,-27 14 16,13-14-16,13 0 16,-12 0-16,-1 0 31,0-14-31,-13 1 31</inkml:trace>
  <inkml:trace contextRef="#ctx0" brushRef="#br0" timeOffset="7981.4">3810 5583 0,'0'-14'0,"13"14"47,0 0-32,1 0 1,25 14 0,-12-1-16,-14 0 15,-13 14 1,0-14 0,-13 27-1,0-14 1,-1-13-16,1 0 0,0 1 15,0-14-15,13 13 16,-14-13 0,14-13-1,14 13 1</inkml:trace>
  <inkml:trace contextRef="#ctx0" brushRef="#br0" timeOffset="14592.26">3717 6548 0,'0'14'0,"0"12"47,27-26-47,-14 0 0,14 0 15,-1 13-15,-13-13 16,0 0-16,14 0 0,-1 0 15,1-13-15,-1 13 16,-12-13-16,-1 0 16,0-1-16,-13 1 15</inkml:trace>
  <inkml:trace contextRef="#ctx0" brushRef="#br0" timeOffset="14887.35">3969 6482 0,'13'0'31,"0"0"-15,0 14 0,1-1-16,-1-13 15,-13 13-15,0 0 16,-13 14-1,13-14-15,-14 0 16,1 0-16,0 1 16,13-1-16,-13-13 0,13 13 15,-13-13 1,26 0-16,-13-13 16,13 13-16,13-27 15</inkml:trace>
  <inkml:trace contextRef="#ctx0" brushRef="#br0" timeOffset="57477.95">5384 6641 0,'14'13'515,"-14"-26"-499,13 13 15,-13 13-31,0-26 16,0 26-16,0-26 0,13 13 15,0 0 48,0 0-32,1 0 16,-1 0 16,0 0-48,0 0 48,1 0-16,-1 0-16,0 0 0,0 0-15,0 0 15,1 0 0,-1 0-15,0 0-1,0 0 17,1 0-17,-1 0 17,0 0-17,0 0 1,1 0 15,-1 0 0,0 0 1,-13-13-17,13 13-15,0 0 16,1 0-1,-1 0 17,0 0-17,0 0 17,1 0-1,-1 0 0,0 0 16,0 0-16,1 0 16,-1 0-31,0 0 15,0 0 0,0 0 16,1 0-16,-1 0 1,0 0-1,0 0-16,1 0 32,-1 0-31,0 0 31,0 0-32,0 0 17,1 0-17,-1 0 1,0 0 15,-13-13-15,13 13 15,1 0-15,-1 0 15,0 0 16,0 0-16,1 0-15,-1 0 15,0 0-15,0 0-1,-13-14 1,13 14-1,1 0 17,-1 0 30,0 0-15,0 0-16,1 0 1,-1 0-1,0 0-16,0 0 32,1 0-31,-1 0 15,0 0-15,0 0 15,0 0 0,1 0 1,-1 0-1,0 0 16,0 0-32,1 0 17,-1 0-1,0 0 0,0 0 0,1 0 1,-1 0-1,0 0 0,0 0 0,0 0 1,1 0-1,-1 0 0,0 0 16,-13 14-47,13-14 31,-13 13-31,14-13 16,-1 0 15,0 0 78,-26 13-77,0-13-17,-1 0-15,1 13 16</inkml:trace>
  <inkml:trace contextRef="#ctx0" brushRef="#br0" timeOffset="78843.47">5649 5781 0,'13'0'219,"0"0"-219,-13-13 31,14 13-15,-1 0 15,0 0 0,0 0-15,0 0 0,1 0 15,-1 0-15,0-13 15,0 13-16,1 0 17,-1 0-17,0 0 17,0 0 14,1 0-14,-1 0-17,0 0 17,0 0 14,0 0-30,1 0 15,-1 13 1,0-13-32,0 0 31,1 0-16,-1 0 32,0 0-31,0 0 15,0 0 0,1 0 16,-1 0-15,0 0-1,0 0 0,1 13 0,-1-13 1,0 0 14,0 0-30,-13-26 0,0 12-16,14-12 15,-14 0-15,13-41 16</inkml:trace>
  <inkml:trace contextRef="#ctx0" brushRef="#br0" timeOffset="86700.48">7025 3995 0,'0'-13'0,"13"26"15,-26 27 1,13-14-16,-14 1 0,-12 65 16,26-52-16,-26 53 15,12-27 1,1-40-16,0 27 15,13-40-15,0 1 16,0-28 0,0 1-1</inkml:trace>
  <inkml:trace contextRef="#ctx0" brushRef="#br0" timeOffset="87065.67">6919 4299 0,'13'-185'0,"0"119"15,1 40-15,-1-1 16,13-26-16,-13 40 15,1 0-15,25 0 16,-12 26-16,-14 0 16,0 40-16,-13-40 15,-26 67 1,26-54-16,-27 27 0,27-27 16,-13-12-16,0 39 15,0-40-15,-1 0 0,1 27 16,0-27-16,26-13 47,14 0-32,-1 13-15,1 14 16,-14-27-16,13 39 16,-26-25-16,14 25 15,-1-26 1,-13 1-1,0-1 1,0-26-16</inkml:trace>
  <inkml:trace contextRef="#ctx0" brushRef="#br0" timeOffset="88083.5">7435 4392 0,'0'-13'16,"13"0"0,-26 26-16,0 13 15,13-12-15,-14 12 0,-12 14 16,13-27-16,-1 0 0,1 27 15,0-14-15,-14 1 16,27-1-16,-13-26 16,0 27-16</inkml:trace>
  <inkml:trace contextRef="#ctx0" brushRef="#br0" timeOffset="88277.98">7250 4445 0,'0'-13'0,"13"26"16,0 13 0,0-12-16,0 39 15,14-14 1,-27-25-16,26 25 16,-12-26-16,-1-13 0,0 27 15,0-27-15,1 0 16</inkml:trace>
  <inkml:trace contextRef="#ctx0" brushRef="#br0" timeOffset="88942.61">7898 3889 0,'0'-39'0,"0"25"16,0 1-16,-13 26 16,-1 1-16,1-1 0,-13 66 15,12-39-15,-12 53 16,13-40-16,0-14 0,-1 67 16,14-53-16,-13-13 15,13 52 1,0-65-16,13 26 0,1 0 15,-1-40-15,0 13 0,27 1 16,-27-14-16,0-13 16</inkml:trace>
  <inkml:trace contextRef="#ctx0" brushRef="#br0" timeOffset="89389.93">8136 4194 0,'-13'-14'15,"-1"1"-15,1 13 0,0 0 16,0 0 0,-14 13-1,27 1-15,0-1 16,-13 0-16,26 14 16,1-14-16,-1 13 15,0-13-15,13 27 16,-12-27-1,-1 27 1,-13-13-16,0-14 0,-13 26 16,-1-25-16,14-1 15,-26 13-15,13-26 16,0 14-16,-1-14 16,14-14-1,14 14 1</inkml:trace>
  <inkml:trace contextRef="#ctx0" brushRef="#br0" timeOffset="89606.93">8295 4220 0,'0'13'15,"0"1"-15,0 12 16,-14 0-16,14-12 15,-13 52-15,0-40 16,0-12-16,13 12 16,-13-13-16,13 0 15,0-26 1</inkml:trace>
  <inkml:trace contextRef="#ctx0" brushRef="#br0" timeOffset="90897.85">8281 4299 0,'0'-13'47,"0"-13"-47,14 13 15,-14-1-15,0-25 16,13 25-16,-13-12 0,13 0 16,0-1-16,-13 14 0,14-14 15,-14 14-15,0 0 0,13-14 16,0 14 0,-13 0-1,0 26 1,-13 0-16</inkml:trace>
  <inkml:trace contextRef="#ctx0" brushRef="#br0" timeOffset="91201.09">8109 4445 0,'-13'13'0,"26"-13"16,-13 13-1,40 1 1,0-1 0,13-13-16,-14 0 15,14 0 1,0-13-1,-26 13 1,-14 0 0,-13-14-16</inkml:trace>
  <inkml:trace contextRef="#ctx0" brushRef="#br0" timeOffset="91479.9">8229 4061 0,'-14'0'0,"28"0"0,-41-13 16,40 13 15,14-13-31,-14 13 15,27 0 1,-14 0-16,1 0 16,-14 0-16,0 0 0,27 0 15,-27 0-15,0 0 0,14 13 16</inkml:trace>
  <inkml:trace contextRef="#ctx0" brushRef="#br0" timeOffset="91892.13">8625 4088 0,'0'-13'0,"0"-1"31,0 28-31,0 12 15,-13 14 1,13-14-16,-13 1 0,0 52 16,13-53-16,-14 14 15,1-13-15,0 39 16,13-40 0,0 1-1,-13-41 1</inkml:trace>
  <inkml:trace contextRef="#ctx0" brushRef="#br0" timeOffset="92162.01">8559 4180 0,'27'-52'0,"-1"25"16,1 14 0,-1 26-1,-13 0-15,14 27 0,-14-27 16,0 0-16,0 27 15,-13-13-15,0-14 0,0 40 16,0-14-16,-26 1 16,26-27-16,-13 1 0,-27 25 15,27-26-15,-14 1 16,14-1-16,-27 0 16,27-13-16,13-13 31,13-14-31,1 14 15</inkml:trace>
  <inkml:trace contextRef="#ctx0" brushRef="#br0" timeOffset="92826.54">8070 4617 0,'-13'-13'0,"-1"13"16,28 0 0,12 13-1,14-13 1,-14 0-16,54 0 16,-54 0-16,67 0 15,-67 0-15,27 0 16,-27 0-16,1 0 0,39 0 15,-53 0-15,0 0 16,1 13-16,-1-13 16</inkml:trace>
  <inkml:trace contextRef="#ctx0" brushRef="#br0" timeOffset="93177.34">8916 4604 0,'0'13'16,"0"0"-16,0 14 16,-13-1-1,0-13-15,13 1 0,-26 25 16,12-26-16,1 1 15,0-1-15,0 0 16</inkml:trace>
  <inkml:trace contextRef="#ctx0" brushRef="#br0" timeOffset="96529.02">9274 4471 0,'0'-13'16,"0"26"15,0 1-16,0-1 1,0 0 0,0 0 15,13-26-31,-13 0 0,0-27 16,0 27-16,13-53 15,-13 53-15,13-40 16,1 26-1,-1 27-15,-13-13 16,13 13-16,0 13 0,0 27 16,-13-27-1,14 40-15,-14-26 16,0-1-16,0-13 0,13 27 16,0-27-1,14-26 1,-27 0-16</inkml:trace>
  <inkml:trace contextRef="#ctx0" brushRef="#br0" timeOffset="96741.46">9512 4432 0,'0'26'16,"0"-13"-16,0 1 15,13-1-15,0-13 16,-13-13-1,13 13-15,-13-14 0,14 14 0,-1-39 16,-13 26-16,0-14 16,0 14-16,13 0 15,-13-1-15,0 1 16</inkml:trace>
  <inkml:trace contextRef="#ctx0" brushRef="#br0" timeOffset="97098.9">9644 4405 0,'0'27'16,"0"-14"-16,0 0 31,0-26-15,0 0-16,0 0 16,0-1-16,0 1 0,13-27 15,-13 27-15,14 0 16,-1 13-1,0 13 1,0 0-16,-13 1 16,0-1-1,13 0-15,1-26 32,-1-14-17,0 27-15,0-13 16,1 26-1,-1 14 1,-13-14-16,13 0 0,-13 1 16,13 12-16,-13-13 15,0 0 1</inkml:trace>
  <inkml:trace contextRef="#ctx0" brushRef="#br0" timeOffset="97479.89">10001 4075 0,'0'26'0,"0"-13"16,0 27 0,0-14-16,0-12 0,-13 52 15,13-40-15,0-13 0,0 27 16,0-27-16,0 1 15,0-28 17,13-12-17,0 13-15,1-1 0,-1 1 16,0 13 0,0 13-1,1 1-15,-14-1 16,0 0-16,-14 27 15,14-14-15,-26 1 16,13-14-16,-1 0 16,1 0-16,0-13 0,0-13 15,13 0 1</inkml:trace>
  <inkml:trace contextRef="#ctx0" brushRef="#br0" timeOffset="97823.97">10160 4326 0,'13'0'0,"0"0"16,1 0-1,-1 0 1,-13 13 0,0 0-1,0 1-15,0-1 0,0 0 16,0 27-16,0-27 15,13 27-15,-13-27 16,0 0-16,13-13 0,1-13 31,-14-27-15,0 27-16,0-27 16,0 27-16,0-13 0,13-14 15,13-13 1,-12 40-16,12-40 15,-13 53-15,27-13 16,-27 13-16,27 53 16,-27-40-16</inkml:trace>
  <inkml:trace contextRef="#ctx0" brushRef="#br0" timeOffset="98424.06">10623 4352 0,'-13'-13'0,"0"13"15,-1-13 1,1 13-16,0 0 15,0 0 1,-1-13 15,1 13 63,0 13-94,0 0 16,-14 14-1,27-14-15,0 0 0,-13 40 16,13-40-16,27 40 16,-14-40-1,-13 1-15,26-1 0,-13-13 16,1 0-16,12 0 15,1 0-15,12-27 16,-26 1-16,-13 13 16,0-27-16,0 14 15,-26-14 1,26 27-16,-13-1 0,0 1 16,-1 0-16,1 13 0,0-13 15,0 13 1,26 39-1,-13-25-15,13 12 16</inkml:trace>
  <inkml:trace contextRef="#ctx0" brushRef="#br0" timeOffset="98654.53">10663 4551 0,'0'-13'0,"-14"-1"0,14-25 16,-13 12-16,0-39 15,13 26-15,0-13 16,0 40-16,13-53 0,-13 40 0,27-54 16,-14 54-16,27-27 15,-40 40-15,26-14 16,-13 27-16,1 0 16,-1 13-16,-26 1 15,13 25-15,-14-25 16,1 12-16,0 1 15</inkml:trace>
  <inkml:trace contextRef="#ctx0" brushRef="#br0" timeOffset="98818.85">10570 4286 0,'-26'13'0,"26"1"16,26-14 15,-13 0-31,40-14 16,-26 14-16,-1 0 0,27 0 15,-40 0-15,1 0 0,38 0 16,-12 0-16,-13 14 16</inkml:trace>
  <inkml:trace contextRef="#ctx0" brushRef="#br0" timeOffset="99635.45">10888 4379 0,'-14'0'0,"28"0"16,-1 0 0,13-13-1,-12 13-15,-1 0 16,0 0-16,-13-14 0,0 1 31,-26 26-15,12-13-16,-12 14 15,13 12-15,-1-13 0,-12 14 16,26-1-16,0-13 0,-13 14 16,13-14-16,13 14 0,13-1 15,-12-13-15,12 1 16,-13-14-16,14 0 15,-1-14-15,1-12 16,-27 13-16,26-27 16,-26 27-16,13-14 15,-13 14-15,14 0 16,-14 0-16,13 13 16,0 0-1,0 13 1,-13 0-1,13-26 17,1-14-17,-14 14-15,13-13 16,0 12-16,0 1 16,1 0-16,-1 26 15,-13 14 1,0-14-16,13-13 15,-13 13-15,0 0 16,13-13 0,14-13-1,-27 0-15,26 0 16,-26-1-16,0 1 0,27 0 16,-27 0-16,13 13 0,0 0 15,-13 53 1,0-40-16,13 53 15,-13-53-15,0 40 16,-13-13-16,13 0 16,-13-14-16,13-13 15,-13 27-15,13-27 16,-14 0-16,14 1 16,0-28-1,0 1-15</inkml:trace>
  <inkml:trace contextRef="#ctx0" brushRef="#br0" timeOffset="99833.25">11284 4643 0,'0'-119'0,"14"27"16,-14 65-16,13 1 0,13-40 16,-12 39-1,25-12-15,-25 39 16,25-14-16,-12 28 16,-1 12-16,-26-13 15,13 0-15,-13 40 0,0-26 16,-13-1-1,13-12-15,-26 25 16,12-26-16,1-26 16,13-26-1</inkml:trace>
  <inkml:trace contextRef="#ctx0" brushRef="#br0" timeOffset="100598.36">11549 4061 0,'13'27'16,"-13"-14"-16,0 14 0,-13 65 16,0-65-16,13 25 15,0-25-15,0-1 16,13 27-16,0-39 16,14 25-16,-14-26 15,0-13 1,0 0-1,1 0 1,25 0 0,-25 14-16,25-14 15,-25 0 1,25-14 0,-26 1-16,-13 0 15,0 0-15,-26-40 16,13 40-16,-14-14 15,14 14-15,0 13 0,-14-27 16,14 14 0,26 13 15,-13 13-31,27 1 16,-27-1-16,13 27 15,0-27-15,-13 27 16,14-40-16,-14 13 15,13 13-15,0-13 16,0-13 0,0 14-16,1-14 0,-1 0 15,0 0-15,14-14 0,12-12 16,-39 13-16,13-14 16,-13 14-16,14 0 0,-1 0 15,-13-1-15,13 28 31,0 39-15,-13-40-16,0 40 16,14-40-16,-14 13 0,13 27 15,-13-26-15,0-14 16,0 53-16,0-53 16,-13 67-16,-1-41 15,1-25-15,0-1 16,-27 27-16,14-40 15,-14-27 1,0-26 0,27-26-16,13-1 15,13 14 1</inkml:trace>
  <inkml:trace contextRef="#ctx0" brushRef="#br0" timeOffset="100867.64">11999 4339 0,'40'0'0,"-1"0"16,-26-13-16,27 13 15,-27-13-15,14-1 16,-14 14-16,-13-13 0,0 0 16,-13 0-1,0 0-15,-1 13 0,-39 26 16,40-13-16,-13 14 15,13-14-15,13 0 16,-14 14-16,14 12 16,0-25-16,40 38 15,-27-52-15,14 0 16,-14 0-16,0 0 0,53-13 16</inkml:trace>
  <inkml:trace contextRef="#ctx0" brushRef="#br0" timeOffset="101117.97">12303 4273 0,'-26'-26'0,"12"12"0,1 14 15,0-13-15,13 26 32,40 14-17,-27-14-15,13 27 16,-12-27-16,-1 13 15,-13-12-15,0-1 0,0 13 16,0-12-16,-13-1 0,-1 13 16,14-13-16,-13-13 0,0 0 15,13-13 1,13 0 0</inkml:trace>
  <inkml:trace contextRef="#ctx0" brushRef="#br0" timeOffset="101474.68">12449 4299 0,'0'0'0,"-14"0"15,14-13-15,-13 13 78,13-13-62,13 13 78,-26 0-32</inkml:trace>
  <inkml:trace contextRef="#ctx0" brushRef="#br0" timeOffset="102908.05">12224 4339 0,'0'-13'32,"13"13"-17,0-13-15,0 13 0,1 0 16,12-14 0,-26 1-1,-13 0 1,0 13-1,-14 0-15,14 0 0,-40 13 16,40 0-16,-14 14 16,27-14-1,-13 14-15,26-1 16,14 1 0,-1-27-1,-12 13-15,38-13 16,-38 0-16,39-13 15</inkml:trace>
  <inkml:trace contextRef="#ctx0" brushRef="#br0" timeOffset="103405.78">12396 3889 0,'-27'-26'0,"14"13"15,13 26 1,0 0-16,26 40 15,-26-26-15,40 65 16,-27-52-16,27 79 16,-13-27-1,-27-52-15,13 53 0,-26-27 16,-27 40-16,27-80 16,-27 54-1,27-67-15,-40 26 16,40-39-16,-1 0 15</inkml:trace>
  <inkml:trace contextRef="#ctx0" brushRef="#br0" timeOffset="131774.09">12211 6165 0,'-40'-53'0,"13"40"16,-26-54-16,27 54 15,-27 0-15,40 0 16,-14 13-16,-39 26 15,40-13-15,-14 40 16,14-26-16,12 13 0,1 52 16,13-52-16,27 39 15,-14-66-15,27 27 16,-14-27-16,67 1 16,-80-14-16,106-27 15,-79 14-15,13-27 16</inkml:trace>
  <inkml:trace contextRef="#ctx0" brushRef="#br0" timeOffset="132069.28">12356 6152 0,'-26'-53'15,"-27"66"-15,13 27 16,0 12 0,14 15-1,26-28 1,26 1-1,14-27-15,13-39 16,-40 13-16,0-14 16,1 14-16,-1 0 0,13-14 15,-26 14-15,13 13 16,1 40 0,-14-14-16,13 14 15,-13-27 1,13 27-16,0-27 15,1-13 1,-1-13-16,0-14 16,0 1-16</inkml:trace>
  <inkml:trace contextRef="#ctx0" brushRef="#br0" timeOffset="132242.81">12502 6059 0,'0'-66'0,"0"13"15,13 40 1,-13 52-1,0-12-15,0 39 16,0-53-16,0 14 0,0 26 16,0-14-16,0-12 0,0 12 0,0 14 15,0-39-15,-13-1 16,-1 0-16,1-39 16</inkml:trace>
  <inkml:trace contextRef="#ctx0" brushRef="#br0" timeOffset="132624.18">12356 6112 0,'0'-40'0,"26"40"15,-12-13-15,-1 13 0,40 0 16,-27 0-16,1 0 0,52 0 16,-66-13-16,40 13 15,-39 0-15,12-14 0,0 1 16,-39 26 15,-13 14-15,-1-14-16,14 27 15,0-14-15,13 1 0,-13 39 16,13-53-16,13 27 16,0-27-16,0 0 0,27 14 15,-27-27-15,27-27 16,-27 27-16,0-39 15,1 25-15,-14 1 16,0 0 0,13 26-1,-13 14 1,13-14-16,0 0 16,1 0-16,-1-13 0,0 14 15</inkml:trace>
  <inkml:trace contextRef="#ctx0" brushRef="#br0" timeOffset="132759.81">13137 6059 0,'-14'13'0,"1"-13"15</inkml:trace>
  <inkml:trace contextRef="#ctx0" brushRef="#br0" timeOffset="133177.71">13018 5768 0,'0'0'15,"13"0"-15,-13 26 16,0 14 0,0-13-16,0 25 15,0-12-15,-13 13 0,13 53 16,0-80-16,0 40 16,0-52-16,0-1 0,0 53 15,0-39-15,13-14 16,-13-26-1,13-14 1,0 14-16</inkml:trace>
  <inkml:trace contextRef="#ctx0" brushRef="#br0" timeOffset="133487.54">13123 6099 0,'-26'13'15,"13"13"1,-1 27-1,14-13 1,27 0-16,-1-27 16,-12-13-1,-1 0 1,0 0-16,13-27 16,-12 14-16,-14-13 0,0 12 15,0 1-15,-27-53 16,27 53-16,-26-14 15,13 27-15,13-13 0,-27 13 16,14 0-16,-14 13 16,27 1-1,14 12 1,12 1 0</inkml:trace>
  <inkml:trace contextRef="#ctx0" brushRef="#br0" timeOffset="134008.78">13441 6046 0,'0'-14'0,"-13"1"0,-1 13 16,1 0-16,-13 13 15,26 1-15,-14 12 0,1-13 16,13 27-16,0-27 16,0 1-16,13 52 15,-13-53-15,40 27 16,-27-27-16,14-13 16,-14 0-16,27-27 15,-40-26 1,0 27-1,0 13-15,-13-27 16,13 27-16,0 26 16,13 40-1,-13-27-15,13 41 16,0-41-16,0 93 16,-13-79-16,14 52 15,-14-65-15,0-1 0,-27 93 16,27-79-16,-13 0 0,-13 39 15,12-52-15,1-1 0,-27 27 16,27-40-16,-13 0 0,-27 14 16,26-27-16,14 0 0,-80-27 15,67 14 1,-40-53-16,53 40 16,-14-14-16,27 13 0,0 1 15</inkml:trace>
  <inkml:trace contextRef="#ctx0" brushRef="#br0" timeOffset="134498.03">13838 5768 0,'0'-40'0,"-14"14"16,-25 65-1,12 54 1,1 66-1,13-106-15,-1 66 16,14-53-16,0-13 0,0-27 0,27 93 16,-14-66-16,0-13 0,14-14 15,26 27-15,-27-26 0,1-14 16,65 0 0,-79-13-16,80-13 0</inkml:trace>
  <inkml:trace contextRef="#ctx0" brushRef="#br0" timeOffset="135077.47">14420 6099 0,'-27'-40'0,"-12"13"16,25 14-16,-25-13 16,26 26-16,-14-13 15,-39-1-15,53 14 16,-40 14-16,40-1 15,13 13 1,26 27 0,27 0-1,0 0-15,-13 0 16,-27 0 0,0 0-1,-39 0 1,12-40-16,-25 13 15,25-26-15,-25-13 16,39 0-16,0 0 16,0-1-16,0-25 0,13 26 15</inkml:trace>
  <inkml:trace contextRef="#ctx0" brushRef="#br0" timeOffset="135263.13">14433 6059 0,'13'26'16,"-13"-12"-16,0-1 0,0 27 16,0-27-16,0 0 0,0 27 15,0-27-15,0 0 0,0 27 16,0-27-16,0 0 16,0 1-16</inkml:trace>
  <inkml:trace contextRef="#ctx0" brushRef="#br0" timeOffset="135802.43">14499 6337 0,'-13'0'15,"13"-13"-15,0-1 16,0 1-16,0 0 0,0-27 16,0 14-16,0-1 0,0 1 0,0-40 15,0 39-15,13-39 0,0 0 16,-13 39-16,14 1 0,-14 0 16,13-27-16,0 39 15,-13-12-15,13-14 16,-13 27-16,0 26 15,0 27 1</inkml:trace>
  <inkml:trace contextRef="#ctx0" brushRef="#br0" timeOffset="136042.84">14327 6429 0,'-26'27'0,"39"-14"16,27-13-1,13 0-15,39-13 16,-12 13 0,-28 0-1,-25-13 1,-14-1-1,-13-12-15</inkml:trace>
  <inkml:trace contextRef="#ctx0" brushRef="#br0" timeOffset="136266.78">14459 5940 0,'-39'-53'0,"26"0"15,26 13 1,0 27-16,40-13 16,-27 12-16,14 14 15,-13 0-15,-1 0 16,0 0-16,14 14 0,13-1 16,-40 0-16,14 0 15,-27 1-15,13-1 16,0 0-16</inkml:trace>
  <inkml:trace contextRef="#ctx0" brushRef="#br0" timeOffset="136509.94">14856 5834 0,'14'13'16,"-14"1"-16,0 38 15,0-38-15,0 12 0,-14 67 16,14-54-16,-13 1 0,13 39 16,-13-52-16,13 13 0,-13-14 15,13 40-15,-14-53 16,14 40-16,-13-39 16,13-41-1</inkml:trace>
  <inkml:trace contextRef="#ctx0" brushRef="#br0" timeOffset="136749.93">14830 5953 0,'53'-66'16,"-40"53"-16,13 13 0,41 39 16,-54-25-16,13 39 15,-26-27-15,14 0 0,-14 1 16,0 13-16,0-27 15,-14 40-15,1 0 16,0-40-16,0 13 0,-27 27 16,27-39-16,-14-1 15,14-26 17,26-1-32</inkml:trace>
  <inkml:trace contextRef="#ctx0" brushRef="#br0" timeOffset="136959.17">15293 6337 0,'13'39'15,"-13"-25"1,-26 52-16,26-53 15,-14 27-15,1-27 0,13 0 16,-26 27 0,13-27-16,13 0 0,-14 1 15</inkml:trace>
  <inkml:trace contextRef="#ctx0" brushRef="#br0" timeOffset="137341.88">15597 6178 0,'-13'-40'16,"13"67"0,0 12-1,0 1-15,0-13 0,0 39 16,-13-27-16,13-12 15,0 13-15,0 13 0,0-27 16,0 27-16,0-13 16,13-40-1,-13-27 1</inkml:trace>
  <inkml:trace contextRef="#ctx0" brushRef="#br0" timeOffset="137559.91">15637 6125 0,'40'-40'0,"-1"27"16,-12 13-16,12 13 16,-25 1-16,-1 12 0,0 14 15,-13-14-15,0 1 16,-40 52 0,27-52-16,-13 12 15,12-26-15,-25 14 16,26-14-16,-1-26 15,14 0-15,-13-1 0,26-52 16,1 40-16</inkml:trace>
  <inkml:trace contextRef="#ctx0" brushRef="#br0" timeOffset="137716.03">15822 6072 0,'13'0'0,"-26"0"0,40 13 0,-27 1 0,13 12 15,-13-13-15,0 14 16,0-14-16,0 13 0,0 1 15,0-1-15,0-12 0,0-1 16,0 0-16,0 0 0</inkml:trace>
  <inkml:trace contextRef="#ctx0" brushRef="#br0" timeOffset="138249.6">15915 6350 0,'0'-13'16,"0"-14"0,13-39-1,-13 40-15,0-54 16,0 67-16,0-66 15,0 52-15,0-39 16,0 40-16,0-1 0,0-26 16,0 27-16,0-1 0,0 1 15,0 13-15,0-1 16,0 28 0,-13 52-1</inkml:trace>
  <inkml:trace contextRef="#ctx0" brushRef="#br0" timeOffset="138473.75">15769 6390 0,'-13'26'0,"26"-52"0,-39 79 0,26-40 16,13 0-16,40-13 15,-40 0-15,27 0 16,-27 0-16,66-13 15,-52 13-15,-14 0 0,40 0 16,-40-13-16,27-1 16,-27 14-16,-13-13 15,0 0 1,0 0-16</inkml:trace>
  <inkml:trace contextRef="#ctx0" brushRef="#br0" timeOffset="138684.81">15835 5993 0,'-39'-40'0,"25"27"0,14 0 0,27-1 16,-14 1-16,40 0 16,-27 13-16,1 0 15,13 0-15,-27 0 16,40 13-16,-14-13 0,-25 13 15,-1 1-15,13-1 16,-12-13-16,-1 13 0,0-13 16</inkml:trace>
  <inkml:trace contextRef="#ctx0" brushRef="#br0" timeOffset="138869.63">16219 5940 0,'-13'0'0,"-1"13"16,1 53-1,0 27 1,13 13 0,0-27-16,0-26 15,0 0 1,0-40 0</inkml:trace>
  <inkml:trace contextRef="#ctx0" brushRef="#br0" timeOffset="139103.71">16153 5993 0,'0'-53'0,"26"13"15,-13 40-15,27 0 0,-27 13 16,1 1-16,-1-1 0,40 66 16,-40-52-16,13 26 15,-26-27-15,14 14 0,-14-14 16,-14 54-16,-12-14 15,13-40-15,-14 1 16,14-14-16,0 0 16,-14-13-16,14 0 15,26 0 1,1 0-16</inkml:trace>
  <inkml:trace contextRef="#ctx0" brushRef="#br0" timeOffset="139269.26">16563 6403 0,'13'26'0,"-13"-12"15,-13 12-15,0 1 16,13-14-16,-14 0 0,-12 27 16,13-40-16,0 26 15,-1-13-15,1-13 0</inkml:trace>
  <inkml:trace contextRef="#ctx0" brushRef="#br0" timeOffset="139638.28">16947 6257 0,'-14'-26'15,"14"79"-15,0-27 16,-13 27-16,13-13 16,-13 66-16,13-67 15,0 41-15,0-54 16,0 14-16,0-27 0,0 14 16,0 12-16,0-25 15,-13-41 1</inkml:trace>
  <inkml:trace contextRef="#ctx0" brushRef="#br0" timeOffset="139842.53">16907 6271 0,'53'-67'0,"-14"28"16,-25 26-16,39 13 16,-27 13-16,1 13 15,-14-13-15,0 1 0,-13 12 0,0 14 16,0-27-16,-26 66 15,12-52-15,-25 13 16,25-27-16,1 0 16,0-13-16,0-13 15,13-14 1</inkml:trace>
  <inkml:trace contextRef="#ctx0" brushRef="#br0" timeOffset="140149.03">17185 6218 0,'26'53'16,"-26"-40"-16,0 13 0,0 1 15,0-1-15,0-13 0,0 1 0,0-1 16,0 0-16,0 0 16,-13-26 15,13-13-16,-13 12-15,13 1 0,0-26 16,0 25-16,13-39 16,0 0-1,0 40-15,14-13 0,-27 13 16,26-1-16,-12 14 16,-14-13-1,13 13-15,13 13 16,-26 1-16,13-14 0</inkml:trace>
  <inkml:trace contextRef="#ctx0" brushRef="#br0" timeOffset="140327.26">17436 6178 0,'0'26'16,"0"14"-1,-13 40-15,13-67 16,0 40-16,0-40 15,0 13 1,0-12 0</inkml:trace>
  <inkml:trace contextRef="#ctx0" brushRef="#br0" timeOffset="140620.91">17687 6178 0,'-26'-26'0,"-1"12"15,-12 28 1,-1 25-16,14 1 15,26-14-15,-14-12 0,14 12 16,0 27-16,0-13 16,27-1-16,13-12 15,-27-14 1,13-13-16,-13 0 0,40-26 16</inkml:trace>
  <inkml:trace contextRef="#ctx0" brushRef="#br0" timeOffset="140890.37">17820 6337 0,'53'-13'0,"-27"-1"15,-13 1-15,14 0 16,-14 0-16,0-14 16,-13 14-1,-26-27 1,-1 27-16,-12 13 15,25 0-15,-25 26 16,25-12-16,-12 12 16,26 1-16,0-14 0,13 40 15,0-40-15,14 13 16,-1-26-16,1 14 0,13-1 16,-27-13-16,53-13 15,-40-1-15,27 1 16</inkml:trace>
  <inkml:trace contextRef="#ctx0" brushRef="#br0" timeOffset="141149.68">18203 5755 0,'-13'-40'0,"13"14"0,0 12 16,-13 1-1,13 26-15,13 14 0,0-1 16,1 1-16,38 79 15,-12-14 1,-13-52-16,12 105 0,-25-105 16,-1 53-16,-13-54 0,0-12 15,-13 26-15,-27 39 16,13-65-16,-26 12 16,27-25-16,-14-1 0,-26 0 15,27-13-15,-1 0 0,-66-13 16</inkml:trace>
  <inkml:trace contextRef="#ctx0" brushRef="#br0" timeOffset="142207.81">14063 6747 0,'-14'0'0,"1"0"16,0 0-16,26-13 16,53-1-1,-26 14-15,92-13 16,-118 13-16,118 0 16,79 27-1,-65-14 1,-67-13-16,-39 0 15,53 13-15,-67-13 16,1 0-16,-1 0 16,0 0-16,1-13 15</inkml:trace>
  <inkml:trace contextRef="#ctx0" brushRef="#br0" timeOffset="154640.97">10504 7594 0,'-13'0'0,"26"-14"16,13-12-1,-12 13-15,12-14 0,53-26 16,-39 27 0,66-40-16,13-14 15,-53 27 1,-26 40-16,52-53 16,-78 53-16,25-27 15,-25 27-15,-1-14 16</inkml:trace>
  <inkml:trace contextRef="#ctx0" brushRef="#br0" timeOffset="154948.4">10980 7051 0,'0'0'16,"-13"0"-16,13-13 15,40-14 1,-14 14-16,14 0 15,-27 0-15,66-14 16,-52 14-16,39 0 16,-40 13-16,14 13 15,-40 0-15,13 1 16,-52 52 0,-14 13-1,-13-13-15,-1 14 16,28-28-1,26-25 1,26-14 0,13-13-16</inkml:trace>
  <inkml:trace contextRef="#ctx0" brushRef="#br0" timeOffset="177062.65">14539 7355 0,'0'-13'16,"13"-13"-1,-13 12 1,13 14-1,-13 14 1,0 12 0,0 1-16,-26 52 15,26-53 1,-27 67-16,27-66 16,-26 52-16,26-26 15,-13-40-15,13 53 16,0-53-16,0 1 15,13-14 1,0 0-16</inkml:trace>
  <inkml:trace contextRef="#ctx0" brushRef="#br0" timeOffset="178175.42">16100 7461 0,'0'-13'16,"-13"13"-16,-14 13 15,1 14-15,13-14 0,-27 27 16,13-14-16,14 1 16,-13-1-16,-14 40 15,14-39-15,12 12 16,1-25-16,0-1 0,0 13 15</inkml:trace>
  <inkml:trace contextRef="#ctx0" brushRef="#br0" timeOffset="178360.93">15835 7541 0,'0'-27'0,"0"14"0,0-14 15,14 14-15,-14 26 16,0 1-16,13 39 15,-13-40-15,13 40 16,0-27-16,0 1 16,27 26-16,-13-27 15,26 14 1,-40-27-16,53 13 16</inkml:trace>
  <inkml:trace contextRef="#ctx0" brushRef="#br0" timeOffset="179516.44">17489 7435 0,'0'-13'16,"13"-1"-1,-26 1-15,13 26 16,0 1-1,0-1-15,-13 0 0,13 27 16,0-14-16,0-13 0,0 27 16,0-27-16,13 40 15,0-40-15,14 1 16,-1-28 0,1-25-1,-27 26-15,26-54 16,-26 54-16,13-53 15,0 40-15,1-14 16,-14 13 0,13 54-1,-13 26 1,0 13-16,0-26 16,-13 52-16,13-52 0,-14 0 15,1 39-15,-26 27 16,25-66-16,-52 52 15,40-65-15,-54 25 16,54-38-16,-27-1 16,27-13-16,-14-13 15,27-1-15,-1-12 0,1-40 16,13 39 0,0-12-16,13-14 0,14-13 15,-27 26-15,26 14 16</inkml:trace>
  <inkml:trace contextRef="#ctx0" brushRef="#br0" timeOffset="180289.61">17410 7197 0,'-40'-40'0,"27"40"0,-53-26 16,52 26-16,-52-14 15,53 14-15,-14 0 16,1 14-16,0 12 16,26-13-16,0 14 15,13-1-15,-13 1 0,26 12 16,-13-12-16,40 39 15,-39-40-15,12 14 16,-13-14-16,-13 1 0,27 39 16,-27-53-16,-27 40 15,27-26-15,-13-14 16,-13 13-16,-1-12 0,14-1 16,-27 0-16,27-13 0,0-13 15,-14-14 1,14 14-16,0-13 0,13-27 15,0 26-15,0 14 0</inkml:trace>
  <inkml:trace contextRef="#ctx0" brushRef="#br0" timeOffset="180489.07">17264 7064 0,'40'-53'0,"-27"53"15,-13 40-15,-26 40 16,-14 52-1,27-93-15,-14 120 16,14-119-16,0 53 16,13-54-16,-14 80 15,14-92-15,0-1 0,0 27 16,-13-26-16,13 12 16</inkml:trace>
  <inkml:trace contextRef="#ctx0" brushRef="#br0" timeOffset="182451.73">14645 8229 0,'0'-27'0,"26"14"0,-26-14 16,0 14 0,0 0-16,0 26 15,0 14 1,-13 12-16,-14 41 16,1 12-1,13-26 1,0-39-16,-1 52 15,14-52-15,-13-1 0,0 14 16,13-14-16,0-12 0,-13 25 16,13-26-16</inkml:trace>
  <inkml:trace contextRef="#ctx0" brushRef="#br0" timeOffset="184053.84">15862 8414 0,'0'-27'46,"39"27"-30,-25-13-16,12 13 0,14 0 16,-14-13-16,-12 13 0,12 0 15,-13 0-15,0 13 16,-13 14-16,-13-14 16,0 0-16,0 0 0,-40 40 15,40-40-15,-54 40 16,54-26-16,-40 26 15,53-40-15,-26 13 16,26-12-16,0-1 16,40 13-1,-14-26-15,0 0 16,-12 0-16,25-13 0,41 0 16,-54 13-16,14-13 15,-14 13-15,14 0 16,-27 0-16,14 0 15,-14 0 1</inkml:trace>
  <inkml:trace contextRef="#ctx0" brushRef="#br0" timeOffset="186382">17277 8467 0,'0'-14'0,"14"14"16,-1-13 0,0 26-1,-13 1-15,0 25 16,0-25-16,0-1 16,-13 53-16,13-53 15,-13 14-15,13-14 0,-27 53 16,27-53-16,-13 27 15,13-27 1,0-26 0,0-40-1,13 27-15,14-54 16,-14 54-16,13-27 16,-13 26-16,40-26 15,-39 40-15,25-13 16,-26 26-16,14 13 15,-14 0-15,0 14 16,-13-14-16,0 0 0,27 27 16,-14-27-16,0 0 15,-13 0-15,14-13 0,-1 0 16,0 0-16,53-26 16,-39 26-16,26-26 15,-14-1-15</inkml:trace>
  <inkml:trace contextRef="#ctx0" brushRef="#br0" timeOffset="190449.09">13454 8374 0,'-26'0'16,"-1"-13"-16,27 0 0,-13 13 15,26 0 1,27 13 0,-14-13-16,14 13 15,-14-13-15,54 13 16,-54 1-16,40-1 15,-39-13-15,26 0 16,-27 0-16,-13 0 0,14 0 16,-1 0-16</inkml:trace>
  <inkml:trace contextRef="#ctx0" brushRef="#br0" timeOffset="190708.01">13851 8348 0,'-40'-27'0,"14"14"16,26 0-1,0 26 1,26 0 0,-13 0-16,1 1 15,-1-1-15,0 0 16,-13 14-16,0-14 16,0 13-16,-13-13 15,0 1-15,13-1 0,-40 13 16,27-12-16,-14-14 15,14 13-15,0-13 16,26 0 0</inkml:trace>
  <inkml:trace contextRef="#ctx0" brushRef="#br0" timeOffset="213327.78">4895 9763 0,'-13'-13'0,"13"0"16,-14 39 15,14-13-31,-13 53 16,13-39-16,0-1 0,-13 27 15,0-26-15,13-1 0,-14 27 16,1-26-16,0 26 16,13-27-16,-13 0 15,13-12 1,0-41 0,0-12-1,0 12-15,0-52 16,0 52-16,0-65 15,0 65-15,0-26 16,0 27-16,13-27 0,-13 26 16,0 1-16,0 39 15,13 53 1,-13-39-16,13 39 16,-13-40-16,14 14 15,-1 26-15,-13-39 0,13-1 16,0 1-16,14 12 15,-14-12-15,0-14 0,40 13 16,-40-26-16,40-26 16,-39 13-16,12-67 15,-13 41-15,0-80 16,1 79 0,-1-66-16,-13 80 15,0-54-15,0 54 16,13-14-16,-13 27 15,0 0-15,0 26 16,0 13-16,0 1 16,0-14-16,13 27 15</inkml:trace>
  <inkml:trace contextRef="#ctx0" brushRef="#br0" timeOffset="213636.94">5252 9962 0,'-13'26'0,"0"-13"0,-1 40 16,1-40-16,0 40 16,13-39-1,0 12-15,0-13 16,26 14-16,-12-27 16,52-27-1,-53 27-15,13-53 16,-12 40-16,-1-40 15,-13 40-15,-13-53 16,-1 53-16,1-14 16,0 27-16,0-13 0,-1 0 15,1 13-15,-13 13 16,26 13 0,0-12-1,0-1-15</inkml:trace>
  <inkml:trace contextRef="#ctx0" brushRef="#br0" timeOffset="213832.45">5556 10173 0,'0'13'0,"0"-26"47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38:22.8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4154 9009 0,'-13'0'0,"13"13"78,13-13-63,0 0-15,0 0 16,1 0-16,12 0 16,-13 0-16,27 0 15,-27 0-15,14 0 16,-14 0-16,27 0 15,-14 0-15,1 0 16,-14 0-16,26 0 16,-25 0-16,-1 0 0,27 0 15,-14 0-15,14 0 16,-27 0-16,13 0 16,-12 0-16,12 0 15,14 0 1,-27 0-16,13 0 15,-12 0-15,-1 0 16,0 0-16,0 0 16,1 0-1,-1 0 17,0 14 14,0-14-30,1 13 0</inkml:trace>
  <inkml:trace contextRef="#ctx0" brushRef="#br0" timeOffset="934.54">6032 9049 0,'-13'0'0,"26"0"47,14 0-31,-14 0-16,27 0 0,-27 0 15,14 0-15,-1 0 0,40 0 16,-53 0-16,54 0 16,-41 0-1,53 0-15,-65 0 16,-1 0-1,0 0-15,0 0 16,1 0 0,-1-13 31</inkml:trace>
  <inkml:trace contextRef="#ctx0" brushRef="#br0" timeOffset="31132.88">12581 4736 0,'0'-13'0,"13"-27"16,-26 27-16,0-14 15,-1 14-15,-12 0 0,-27 0 16,27 0-16,-1 13 16,1 26-16,-27 0 15,26 1-15,14-1 0,-40 40 16,40-39-16,0 13 0,-14 39 16,27-39-16,0-1 0,0 14 15,14 0-15,-1-26 0,13 26 16,1-27-16,65 1 15,-52-27-15,66-14 16,-80-12-16,40-14 16,-39 14-16,26-40 15,-40 39-15,0-13 0,14-39 16,-27 39-16,0-52 16,0 39-16,-40-40 15,27 80-15,-40-40 16,40 53-16,-27-13 15,27 13-15,-27 13 16,0 14-16,14-14 16,-1 40-16,14 13 15,26-13 1,40-14 0,27-25-1,-27-1-15,-27-13 0,67-13 16,-67 13-16,27-14 15,-40 1-15,27 0 16,-27 13-16,0-13 16</inkml:trace>
  <inkml:trace contextRef="#ctx0" brushRef="#br0" timeOffset="32932.33">13242 5239 0,'-13'-27'0,"-13"1"0,26 13 0,-40-14 16,27 27 0,-14 0-1,14 13-15,0 1 0,-27 25 16,27-12-16,-13 26 15,26-27-15,0 14 16,0-27-16,0 27 0,26-14 16,-13-13-16,0 1 0,27-14 15,-13 13-15,-14-13 0,40-27 16,-27 27 0,1-26-16</inkml:trace>
  <inkml:trace contextRef="#ctx0" brushRef="#br0" timeOffset="33659.39">13481 5345 0,'-14'-27'0,"1"14"16,0 0-16,0-1 16,-1 14-16,-12 14 15,-14 25 1,27-12-1,13 13 1,0-27-16,13 26 0,0-25 16,14-1-16,-14-13 15,0 0-15,27-13 16,-27 13-16,14-27 16,-27 14-16,26-13 15,-26 12-15,0 1 0,-13-13 16,0 12-16,-14-12 15,-12-1 1,12 27-16,14 0 31,13 14-31</inkml:trace>
  <inkml:trace contextRef="#ctx0" brushRef="#br0" timeOffset="33995.11">13705 5040 0,'0'14'31,"-13"52"-15,13-40-16,0 14 15,0-14-15,-13 1 0,13 52 16,0-52-16,-13 52 16,13-66-16,0 14 15,0-14-15,0 0 16,13-13-16,0 0 15,0-53 1,-13 40-16</inkml:trace>
  <inkml:trace contextRef="#ctx0" brushRef="#br0" timeOffset="34255.4">13772 5292 0,'-27'53'0,"14"0"0,13-40 15,13 26 1,-13-25-16,27-1 16,-1-13-16,-13 0 0,27-13 15,-40-1 1,13-12-16,-13 0 16,-13-14-16,13 27 0,-27-27 15,14 27-15,0-1 16,13 1-16,-13 0 15</inkml:trace>
  <inkml:trace contextRef="#ctx0" brushRef="#br0" timeOffset="34436.11">13864 5331 0,'13'40'0,"1"0"15,-1-14-15,0-13 16,0-13-16,1 14 0,-1-14 16,0 0-16,0-14 15,0 1 1,1 0-16,-14-13 16,13 26-16</inkml:trace>
  <inkml:trace contextRef="#ctx0" brushRef="#br0" timeOffset="34651.92">14049 5411 0,'0'13'0,"0"0"31,0-26-31,0 0 16,-13-40 0,13 26-1,0 14-15,27-66 16,-14 66-16,-13-1 0,40-12 15,-27 13-15,13 13 16,-13 0-16,1 0 16,52 26-16,-26-13 15,-27-13 1</inkml:trace>
  <inkml:trace contextRef="#ctx0" brushRef="#br0" timeOffset="34869.65">14512 5173 0,'-13'0'0,"26"0"31,1 13-15,-1-13-16,13 0 15,-12 0-15</inkml:trace>
  <inkml:trace contextRef="#ctx0" brushRef="#br0" timeOffset="35026.85">14512 5252 0,'0'13'0,"14"0"31,-1-13-31,13 0 16,-12 0-16,-1 0 0,53-13 16,-53 13-16,14-13 15</inkml:trace>
  <inkml:trace contextRef="#ctx0" brushRef="#br0" timeOffset="36095.43">14975 5080 0,'-13'13'31,"13"0"-15,0 1-16,0-1 0,0 0 16,13 27-16,-13-27 15,0 0-15,14-13 16,-14 14-1,13-14-15</inkml:trace>
  <inkml:trace contextRef="#ctx0" brushRef="#br0" timeOffset="36739.91">15134 5265 0,'13'40'0,"-13"-14"15,0 14 1,0-27-16,0 1 16,0-1-16,0 0 31,-13-26-15,0-40-1,13 40-15,0-14 16,0 14-16,0 0 0,13-40 15,0 40-15,1-1 16,-14 1-16,13 0 16,0 13-1,14 13-15,-14-13 16,0 13-16,13 1 0,-26-1 16,14-13-16,-1 13 0,0 0 15,0-13-15,1 13 0,-1-13 16,0 0-1,0-13-15,-13 0 16,0 0-16,-13-27 16,0 27-1,0 13 1,-1 0-16,-12 26 16,13-12-16,-1-1 0,1 13 15,13-13-15,0 14 0,0-14 0,-13 0 16,39 14-1,-12-14-15,12 0 0,-13-13 16,1 0-16</inkml:trace>
  <inkml:trace contextRef="#ctx0" brushRef="#br0" timeOffset="37127.89">15610 5212 0,'-26'14'0,"13"-1"0,-27 26 16,27-25-16,-14 39 16,27-40-16,14 27 15,-14-27-15,39 0 16,-25-13-16,-1 0 16,13-13-16,1-14 15,-14 14-15,13-40 16,-12 27-16,-14-27 15,13 26-15,-13 1 0,0-1 0,0-52 16,0 66 0,0 0-1,-13 13-15,-1 13 0,1 53 16,13-40-16,-13 41 16,13-28-1,0-26-15,26 67 16,-12-67-16,-1 0 15,0-13-15,0 0 0,27-26 16,-40 13-16,13-1 16</inkml:trace>
  <inkml:trace contextRef="#ctx0" brushRef="#br0" timeOffset="37467.99">15941 5027 0,'0'-13'0,"0"53"16,-13-27-1,13 13-15,0 1 16,0 12-16,0-25 16,13 12-16,-13-13 0,13-13 15,1-26 1,-1 13-1</inkml:trace>
  <inkml:trace contextRef="#ctx0" brushRef="#br0" timeOffset="39095.11">16682 4882 0,'-13'0'0,"13"-14"15,-13 28 1,-1 25-16,14-12 16,0-1-16,-13 54 15,0-54-15,13 14 0,0 39 16,0-66-16,0 67 16,0-54-16,0 54 15,0-41 1,0-26-16,0-26 15</inkml:trace>
  <inkml:trace contextRef="#ctx0" brushRef="#br0" timeOffset="39368.91">16629 4868 0,'13'-53'0,"27"-26"15,0 39 1,13 27-1,13 40-15,-27 12 16,-12 27 0,-14-26-1,-53 39 1,27-52-16,-13-1 16,-1-12-16,14-1 0,-53 13 15,39-26-15,1 0 16,-14-26-1,27-1 1,26-12-16</inkml:trace>
  <inkml:trace contextRef="#ctx0" brushRef="#br0" timeOffset="39783.61">17039 4749 0,'-26'13'0,"-14"27"16,0 13-16,27-40 15,0 27-15,0-14 0,13-12 16,0-1-16,26 40 16,-13-53-16,27 26 15,0-26 1,-27 0-16,13 0 15,-12 0-15,-1 0 16,0 0 0,-13-13-16,0 0 31,-13 0-31,13-1 16,0-25-16,0 12 15,13-26-15,0 40 16,1-13-16,12-27 15,-13 39-15,14-12 16,-14 13-16,0 0 0,40-1 16,-40 1-16,14 13 15,-14 0-15,0 0 0,0 0 16</inkml:trace>
  <inkml:trace contextRef="#ctx0" brushRef="#br0" timeOffset="40009.22">17502 4564 0,'0'-26'0,"0"52"0,-13-66 15,13 54 1,-27 39-16,27-40 16,-13 53-16,0 0 15,0-26-15,13 66 16,-13-67-16,13-12 15,0-1-15,0 1 0,0 26 16,0-40-16,0 13 16,-14-39-16</inkml:trace>
  <inkml:trace contextRef="#ctx0" brushRef="#br0" timeOffset="40400.68">17330 4882 0,'27'-40'0,"-1"13"0,-13 14 15,27-13-15,-14 12 16,1 1-16,-1 0 0,1 0 0,65-14 16,-65 14-16,13 0 15,-14 13-15,-13-13 0,14 13 16,-40 13 0,-40 13-1,39-26-15,-39 40 16,14-14-1,39 1 1,39 13 0,28-1-16,-41-25 0,27-1 15,-27 0-15,1 0 16,-14 0-16,27 27 16,-27-27-16,-13 1 15,-13 12-15,0-13 0,-14 1 16,1-14-16,-1 13 0,-12-13 15,25 0-15,1 0 0,-40-13 16,40 13-16,0-14 0,-14 1 16,14 0-16,13 0 15,-13 13-15</inkml:trace>
  <inkml:trace contextRef="#ctx0" brushRef="#br0" timeOffset="43103.16">3440 6099 0,'-14'0'0,"-12"-27"0,13 40 16,26-13 0,0 0-1,27 14-15,-27-14 16,53 0-16,-53 0 16,93-14-16,-53 14 15,-40 0-15,27 0 16,-40-13-16,13 13 0,1-13 15,-1 0-15</inkml:trace>
  <inkml:trace contextRef="#ctx0" brushRef="#br0" timeOffset="43373.71">3744 5993 0,'-13'0'0,"26"0"31,27 13-16,-1 0 1,-26-13-16,1 13 16,-1-13-16,-13 27 15,0-14-15,-27 27 16,14-27-16,-26 27 16,25-27-16,-25 13 15,25-26-15,1 0 16,26-13 15,1-13-15</inkml:trace>
  <inkml:trace contextRef="#ctx0" brushRef="#br0" timeOffset="50797.47">9234 4657 0,'0'13'16,"26"-13"-1,1 0-15,-1 0 0,1 0 0,118-13 16,-105-1-16,53 14 16,-54 0-16,1-13 0,0 13 15,39-13-15,-53 13 16,14 0 0</inkml:trace>
  <inkml:trace contextRef="#ctx0" brushRef="#br0" timeOffset="51270.87">9591 4670 0,'-26'26'31,"26"1"-31,-27 12 16,27 1-16,-13-13 0,0 39 15,0-40-15,-1 1 0,14 39 16,-13-40-16,13 54 15,0-67-15,13 40 16,-13-40-16,14-13 0,-1 13 16,0-26-16,13-13 15</inkml:trace>
  <inkml:trace contextRef="#ctx0" brushRef="#br0" timeOffset="51487.85">9684 4815 0,'-13'27'16,"13"-14"-16,-27 53 16,27-39-1,-13 39-15,13-40 16,0 40-16,0-52 16,13 39-16,14-27 15,-14-13 1,0-13-16,27-13 15,-27 0-15,0 13 16,14-13-16</inkml:trace>
  <inkml:trace contextRef="#ctx0" brushRef="#br0" timeOffset="52914.02">10358 5146 0,'0'-13'16,"0"0"-16,14-14 16,-28 27-16,14 13 15,0 14-15,0-1 16,-13 27-16,13-26 0,-13-1 15,0 54 1,13-1-16,-13-26 16,-1-13-1</inkml:trace>
  <inkml:trace contextRef="#ctx0" brushRef="#br0" timeOffset="53190.82">10411 5040 0,'14'0'0,"-1"0"0,13 27 16,-12-14-16,-14 0 15,0 0-15,0 1 0,-14 25 16,14-25-16,-26 12 15,13-13-15,-14 1 16,1-1-16,-1 0 0,1-13 16,13 0-1,26-13 17,13 0-17</inkml:trace>
  <inkml:trace contextRef="#ctx0" brushRef="#br0" timeOffset="53922.67">10676 4934 0,'0'-13'0,"-13"13"16,13 13 0,-14 40-16,1 14 15,13-28 1,-13-12-16,13 26 15,-13-40-15,13 0 0,0 0 16,0 1 0,0-28-16,0 1 15,0-13 1,13-1-16,-13 14 0,0-14 0,0-25 16,0 38-16,0-12 0,0-14 15,0 27-15,13 0 16,-13 26-1,13 40 1,-13-27-16,14 14 16,-1-27-16,13 40 15,-26-40-15,27 14 16,-27-14-16,13-13 0,0 13 16,1-26-1,-1-13 1,-13-1-16,0 14 0,0-27 15,0 14-15,0-27 16,-13 40-16,13-14 16,0 14-16,13 13 15,0 13 1,-13 0-16,13-13 16</inkml:trace>
  <inkml:trace contextRef="#ctx0" brushRef="#br0" timeOffset="54744.1">10941 5067 0,'-14'0'0,"1"0"16,-13 13-16,12 0 16,14 0-16,-13 1 0,-13 25 15,12-25-15,14 25 16,0-25-16,0-1 15,14 0-15,-14 0 16,13-13-16,0 0 16,0 0-16,14-13 15,-14 13-15,14-26 16,-1 26 0,-26-14-1,13 14-15,0-13 16,-13 0-1,14-27 1,-14 14 0,26-14-1,-13 14-15,1 26 16,-1 0 0,13 26-1,-13-13 1,1 0-16,-14 1 15,0-1-15,13-13 0,-13 13 16,13-26 0,0-14-1,-13 14-15,14-13 16,-1 26-16,-13-13 0,13 13 16,-13 13 15,0 0-31,0 0 0,0 0 15,13 1-15,-13-1 16,0 0 15,14-13-31,-1 0 16,13-13 0,-13 13-16,14-27 15,-14 27-15,14-26 16,-27 13-1,-14 0 1,-12 39 0,26-13-16,-13-13 15,-14 53-15,27-40 16,0 14-16,0-14 0,13 0 16,1 14-1,-1-27-15,40 0 0,-40 0 16,27 0-16,-1-13 15,-25-1-15,-1 1 0,27-13 16,-27 12-16,0 1 0</inkml:trace>
  <inkml:trace contextRef="#ctx0" brushRef="#br0" timeOffset="56540.99">7858 4604 0,'0'-13'0,"13"26"16,-26 53-1,0-26-15,0 26 16,13-40-16,-14 14 0,1 0 15,-13 65-15,13-78 16,-1-1-16,1 14 0,13-27 16,-13 14-16,0 12 15,-1-25-15,14-28 16</inkml:trace>
  <inkml:trace contextRef="#ctx0" brushRef="#br0" timeOffset="56919.18">7858 4577 0,'27'-26'0,"-54"52"0,67-65 0,-27 39 16,0 0-16,1 13 0,12 27 16,-26-27-16,13 13 15,-13-13-15,0 1 0,-26 52 16,13-40-16,-1 1 15,1-1-15,-13 1 16,12-14-16,1 0 0,0 0 16,-14 27-16,14-27 15,0 0 1,13 1 0,26 25-16,14 1 15,-13 0 1,-14-14-1,0 1-15,0 12 16,1-25-16,-14 25 16,0-25-16,0-1 15,0 0 1</inkml:trace>
  <inkml:trace contextRef="#ctx0" brushRef="#br0" timeOffset="57270.24">8202 5080 0,'0'13'16,"-13"14"-16,0 26 15,13-40-15,-14 27 16,1-14-16,13-13 0,-13 40 15,13-26 1,0 12-16,0-25 16</inkml:trace>
  <inkml:trace contextRef="#ctx0" brushRef="#br0" timeOffset="58075.08">8546 4855 0,'0'-13'0</inkml:trace>
  <inkml:trace contextRef="#ctx0" brushRef="#br0" timeOffset="58225.68">8546 5014 0,'-13'13'0,"0"14"16,-1-27-1,14 13 1,0-26-16,40-1 15</inkml:trace>
  <inkml:trace contextRef="#ctx0" brushRef="#br0" timeOffset="58443.74">8864 4855 0,'13'0'32,"26"0"-32,-25 0 0,25 0 15,-25 0-15,25-13 16,14 13-16,-40 0 16,1 0-1</inkml:trace>
  <inkml:trace contextRef="#ctx0" brushRef="#br0" timeOffset="58620.25">8916 4921 0,'-52'27'16,"38"-27"-16,14 13 16,14-13-16,-1 13 15,13-13-15,14 0 16,-27 0-16,67-13 15,-41 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5-25T20:39:40.6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4220 9088 0,'-13'0'0,"0"0"16,-1 0-1,1-13 1,26 13 31,27 13-32,-27-13-15,27 0 16,-27 0-16,14 14 0,39-14 16,-40 0-16,40 0 15,-52 0-15,12 0 16,-13 0-16,1 0 0,25 0 16,-25 0-1,-1 0-15,0 0 16,0 0 15</inkml:trace>
  <inkml:trace contextRef="#ctx0" brushRef="#br0" timeOffset="3179.97">11139 9128 0,'-13'13'0,"-14"1"0,27-28 15,-13 14-15,26 0 16,14-13 0,-14 13-16,53-13 15,-53 0-15,40 13 16,-26-14-16,39 1 15,-40 13-15,1 0 16,-14 0-16,0 0 16,0 0-1,-13 13 1,0-13 0,0 14-16</inkml:trace>
  <inkml:trace contextRef="#ctx0" brushRef="#br0" timeOffset="3822.55">12118 9115 0,'-13'-13'0,"39"13"31,27 0-15,-26 0-16,78 0 15,-65 0-15,119 13 16,-40 0 0,0-13-1,-40 13-15,-39 1 16,-14-14-16,14 13 16,-40 0-1</inkml:trace>
  <inkml:trace contextRef="#ctx0" brushRef="#br0" timeOffset="47737.78">4061 5927 0,'0'-14'0,"0"-12"15,0 13 1,-13 0-16,0 13 15,0-14 1,-1 14-16,1 0 16,-40 14-16,40-1 15,-13 0-15,12 0 16,1-13-16,-13 40 16,12-40-16,1 26 15,13-12-15,0-1 16,13 0-1,1 0-15,-1 0 0,27 1 16,-27-14-16,13 13 16,-12-13-16,-1 13 15,0-13-15,-13 13 16,0 1-16,-13 25 16,13-25-16,-27 25 15,27-26-15,-13 1 0,-13-1 16,12 0-16,1 0 15,-13 1-15,12-1 16,14 0 15,14-13 1,-14 13-17,13 1-15,-13 12 16,0-13-16,0 0 15,0 1-15,0 12 16,0 1-16,-13-14 0,13 27 16,-14-27-16,14 13 0,-13 14 15,13-27-15,-13 14 0,13 12 16,0-25-16,0-1 0,0 26 16,0-25-16,13 39 15,0-40-15,14 0 16,-14-13-16,14 0 15,-14 0 1</inkml:trace>
  <inkml:trace contextRef="#ctx0" brushRef="#br0" timeOffset="53744.02">12078 3876 0,'-13'13'16,"0"40"0,13-26-16,0 39 15,-13-26-15,13 39 16,-14-39-16,14-1 0,-13 80 16,13-79-16,-13 53 15,13-67-15,-13 14 16,13-14-16,-14-26 0,14-13 15,-13-13 1,13-1-16</inkml:trace>
  <inkml:trace contextRef="#ctx0" brushRef="#br0" timeOffset="54097.83">12065 3995 0,'26'-66'0,"-52"132"0,105-198 15,-65 119-15,-1-1 16,13 1-16,-12 40 15,-1 26 1,-13-40-16,-13 40 16,-1-14-16,1-12 0,0 26 15,0-27-15,-14 14 0,1 0 16,12-14-16,-25 27 16,26-40-16,-1 0 0,1 1 15,13-1-15,13-13 16,27 13-1,-27-13 1,40 27 0,-13 12-16,-14 14 15,-12 13 1,-14-13 0,0-13-1,0-14-15</inkml:trace>
  <inkml:trace contextRef="#ctx0" brushRef="#br0" timeOffset="54277.93">12369 4485 0,'-13'39'0,"13"-12"16,-13 26-1,13-27-15,0 1 16,0-14-16,0 0 16,0 0-16,0 1 15,13-28 1</inkml:trace>
  <inkml:trace contextRef="#ctx0" brushRef="#br0" timeOffset="54760.64">12726 4101 0,'0'-13'16,"-13"13"15,13 13-16,-13 14 1,0-27-16,13 39 16</inkml:trace>
  <inkml:trace contextRef="#ctx0" brushRef="#br0" timeOffset="54891.28">12687 4313 0,'-13'26'0,"-1"-13"16,1-13-1,13 14 1,13-14 0</inkml:trace>
  <inkml:trace contextRef="#ctx0" brushRef="#br0" timeOffset="55143.62">12898 4194 0,'14'-14'15,"-1"1"-15,40 0 16,-27 13-16,14-13 15,-14 13-15,-12 0 0,25 0 16,-25 0-16,-1 0 16,0 13-1</inkml:trace>
  <inkml:trace contextRef="#ctx0" brushRef="#br0" timeOffset="55330.16">12978 4273 0,'-27'13'0,"14"0"0,53-39 0,-93 52 0,40-12 15,26-1 1,13-13 0,-12 0-16,-1 0 15,79-13-15,-65-1 16,26 14-16,-40-13 0,66 13 16,-65 0-1,-1 0-15,13 0 16</inkml:trace>
  <inkml:trace contextRef="#ctx0" brushRef="#br0" timeOffset="57523.23">14393 4339 0,'0'-40'0,"0"27"16,-13 40 0,13-14-16,-13 66 15,0-39-15,-1 53 16,1-54-16,13 27 15,0-39-15,-13 13 0,13-14 0,0 40 16,0-26 0,0-27-16,0 14 15</inkml:trace>
  <inkml:trace contextRef="#ctx0" brushRef="#br0" timeOffset="57803.43">14340 4313 0,'14'-53'0,"25"-13"16,1 26-1,13 40 1,0 26-16,-13 14 16,-27 13-1,-13 13 1,-27 0-1,-12-13-15,-1-26 16,-13-14 0,13-13-1,27-13 1,40-14-16,-14 14 16,13-13-16</inkml:trace>
  <inkml:trace contextRef="#ctx0" brushRef="#br0" timeOffset="58154.99">14790 4247 0,'-39'26'15,"-14"14"1,13-1 0,13 28-16,27-28 15,27 14 1,13-26-1,-1-14 1,-12-13 0,12-13-16,-39-1 15,0 1 1,0-40 0,-13 27-1,40-27 1,-14 26-16,0 1 15,14-14-15,-14 27 0,0 0 16,27-27 0,-27 40-16,0-26 15,0 26-15,1-14 0,-1 1 0,-13 0 16</inkml:trace>
  <inkml:trace contextRef="#ctx0" brushRef="#br0" timeOffset="58355.84">15121 4008 0,'13'-26'0,"-13"39"16,-13 53 0,13-39-1,-13 26-15,13-27 0,-14 1 16,1 65-16,13-65 16,-13 52-1,13-66-15,-13 27 16,13-27-16,-13-13 0,-1-13 15</inkml:trace>
  <inkml:trace contextRef="#ctx0" brushRef="#br0" timeOffset="58722.85">14989 4326 0,'26'-53'0,"-26"40"16,13 0-16,40-27 15,-40 27-15,27-1 16,-13 1-16,-14 13 0,0-13 0,40 0 15,-40 13-15,0-13 16,1 13-16,-28 13 16,-12 0-1,13 0-15,0 0 16,13 1 0,26 12-1,-13-13-15,0 1 16,14 12-16,-14-13 15,0 0-15,27 27 16,-40-13-16,13-1 16,-39 27-1,13-27-15,-14-12 16,14-1-16,0 0 0,-27 0 16,27-13-16,0 0 0,-1-13 15,14 0-15,14-27 16,-1 27-16,26-13 15</inkml:trace>
  <inkml:trace contextRef="#ctx0" brushRef="#br0" timeOffset="59508.61">15901 4114 0,'-13'-13'16,"13"26"0,-13 14-1,0-14-15,13 13 0,-13 27 16,-1 27 0,14-54-16,-13 54 0,13-67 15,0 26-15,0-25 16,0-1-16,0-26 15,-13-40 1,13 26-16,-13-12 16,13 12-16,-14-13 15,14-39-15,0 53 16,0-14-16,0 14 0,-13-14 16,26 27-1,14 39 1,-27-13-16,26 40 15,-12-40-15,38 67 16,-25-54-16,26 40 16,0-26-1,-27-13-15,-13-14 0,54 13 16,-41-13-16,14-13 16,-27 0-16,53-26 15,-53-14 1,1 27-16,-1-40 15,0 27-15,-13-1 0,26-26 16,-26 27-16,14-1 0,-1 1 0,0-27 16,0 40-16,27-40 15,-13 13 1,-14 27 0,0 13-16,0-13 15,-13 26 1,-26 13-16,13-12 15,-40 25-15,26-25 16,1-1-16,-80 53 16,66-40-16,-39 27 15,39-39-15,14 12 0,-40 14 16,39-27-16,-39 27 16,39-27-16,-12 13 15,39-12-15,13-28 31,13 1-31,-12 13 16,12-13-16,1 0 16,-1-1-16,-13 1 0,14 13 0</inkml:trace>
  <inkml:trace contextRef="#ctx0" brushRef="#br0" timeOffset="59973.92">17158 4458 0,'0'-39'0,"0"-1"16,-26-13-1,-1 26-15,-12 27 16,-28 27 0,28 13-1,12 26 1,41-13 0,-1-40-16,40 13 15,-27-12-15,40-14 16,-13-14-16,13 1 15,-26 0-15,-13 0 0</inkml:trace>
  <inkml:trace contextRef="#ctx0" brushRef="#br0" timeOffset="60240.54">17370 4326 0,'-79'-13'0,"26"39"16,39-13-16,1 1 15,0 39-15,13-40 16,13 13-1,0-26-15,1 13 0,39-13 16,-40 0-16,26-13 16,-25 13-16,12-13 15,-13 13 1,-13-13-16,0 26 16,0 0-1,0 0-15,14-13 31,-1 0-31,0-13 16,13 0-16</inkml:trace>
  <inkml:trace contextRef="#ctx0" brushRef="#br0" timeOffset="60414.3">17542 4247 0,'26'-106'15,"-12"106"-15,-14 13 16,0 13-1,0 1-15,0-14 0,-27 53 16,27-39-16,-13 39 16,0-40-16,-14 14 15,14-27-15,-14-13 16</inkml:trace>
  <inkml:trace contextRef="#ctx0" brushRef="#br0" timeOffset="60838.73">17370 4352 0,'-13'0'0,"13"-13"16,26 0 0,-13 13-16,53-13 15,-52 13-15,39-14 16,-27 14-16,53-13 16,-12 0-16,-41 13 15,40 0-15,-53-13 16,1 13-16,-1-13 0,-26-1 31,-1 14-31,1-13 0,-26 26 16,12-13-16,1 27 15,12-14-15,1 0 0,-27 27 16,40-14-16,0 1 16,0-14-16,14 27 15,-1-40-15,0 13 16,14-13-16,-1-13 15,14 0 1,-27 13-16,27-27 0,-27 27 16,0 13-1,-13 1 1,13 12 0,1 0-1,12-26 1,-13 0-1</inkml:trace>
  <inkml:trace contextRef="#ctx0" brushRef="#br0" timeOffset="61095.6">18150 4313 0,'-13'-40'15,"0"40"-15,13-13 0,-26 0 16,12 13-16,-12 13 15,13 0-15,-1 13 16,1-26-16,0 40 16,13-27-16,0 1 15,0-1 1,13 0-16,0 0 16,1-13-1,-14-13-15,13 13 16,-13-13-1,13 0-15</inkml:trace>
  <inkml:trace contextRef="#ctx0" brushRef="#br0" timeOffset="62022.02">17992 4008 0,'0'-13'0,"-14"13"31,14 27-31,0-1 16,-13 1-16,13 26 0,-13-27 16,13 14-16,-13 13 15,13-14-15,0-12 0,-13-1 0,-1 54 16,14-67-16,-13 26 15,13-12-15,0-14 0,0 0 16,0 1-16,0-28 16</inkml:trace>
  <inkml:trace contextRef="#ctx0" brushRef="#br0" timeOffset="62388.63">18071 4339 0,'-13'-13'0,"-14"26"16,14 27-1,0 0 1,0-1-16,26 14 15,13-40 1,14 1 0,-27-14-1,14 0-15,-1-27 16,-13 14-16,14-14 16,-27 14-16,0-13 15,0 13-15,-13-14 0,-1-13 16,1 40-16,0-26 15,0 26-15,0 0 16</inkml:trace>
  <inkml:trace contextRef="#ctx0" brushRef="#br0" timeOffset="62867.99">18336 4299 0,'-14'0'16,"1"0"-16,-40 27 15,27 13 1,26-14 0,0-13-16,13 40 15,0-40-15,0-13 0,14 27 16,-14-27-16,0 0 0,1 0 15,25-27 1,-25 27-16,12-39 16,-26 26-16,13-14 15,-13 14-15,0 0 0,0 26 32,0 40-17,0 26-15,0 1 16,0-41-16,-13 107 15,0-107-15,0 28 16,-14-28-16,14-12 0,-40 26 16,26-27-16,-12 1 15,-54 25-15,1-38 16,12-28 0,27-38-1,40-41 1,13 40-1,53-185-15,0 119 16,-13 66-16</inkml:trace>
  <inkml:trace contextRef="#ctx0" brushRef="#br0" timeOffset="64052.35">13917 2659 0,'-26'0'0,"-1"27"0,14-14 16,-53 79-1,53-52-15,-14 53 0,14-40 16,0 52-16,13-52 0,0-26 16,39 132-1,-25-120-15,52 41 16,-53-67-16,66 40 16,-65-53-16</inkml:trace>
  <inkml:trace contextRef="#ctx0" brushRef="#br0" timeOffset="67114.08">14407 3228 0,'0'-13'0,"0"39"15,-14 14 1,1-14-16,13 1 0,-13 39 16,0-26-16,13-14 15,-14 40-15,14-26 16,0-14-16,0 1 0,0-1 15,0-13-15,0 14 16</inkml:trace>
  <inkml:trace contextRef="#ctx0" brushRef="#br0" timeOffset="67371.05">14340 3281 0,'27'-53'0,"-1"0"15,1 40-15,-14 13 16,27 0-16,-14 13 16,1 13-16,-14-12 15,0 39-15,-13-40 16,-26 40 0,12-40-16,1 0 0,-27 27 15,27-27-15,-26 0 16,25-13-1,1-13 1,13 0-16,13-14 16</inkml:trace>
  <inkml:trace contextRef="#ctx0" brushRef="#br0" timeOffset="67662.5">14737 2977 0,'0'0'15,"0"-14"-15,14 1 16,52 0-1,-40 13-15,40 0 16,-39-13-16,52 13 16,-66 0-16,14 0 0,39 13 15,-53-13-15,0 13 16</inkml:trace>
  <inkml:trace contextRef="#ctx0" brushRef="#br0" timeOffset="67844">14975 2963 0,'-13'0'0,"26"0"0,-39 0 0,13 0 16,13 14-16,-14 12 15,14 0-15,0 1 16,-13 39-16,13-39 16,-13 12-16,13-12 0,-13 26 15,13-27-15,-27 27 16,14-27-16,13-12 15</inkml:trace>
  <inkml:trace contextRef="#ctx0" brushRef="#br0" timeOffset="67994.28">14751 3413 0,'0'-13'16,"52"0"-1,15-14 1,-15 14-16,54-40 15,-26 27 1,-67 12 0</inkml:trace>
  <inkml:trace contextRef="#ctx0" brushRef="#br0" timeOffset="68190">15240 3029 0,'-13'-26'0,"0"13"16,-1 0-1,14 26-15,0 13 16,0 1-16,0-14 0,-13 40 16,13-27-16,0 54 15,0-67-15,0 13 16,0-12-16,0 12 0,0-13 16,13-13-1</inkml:trace>
  <inkml:trace contextRef="#ctx0" brushRef="#br0" timeOffset="68439.5">15253 2977 0,'53'-53'0,"-26"53"16,-14 13-16,0 0 16,14 40-1,-14-27-15,-13 14 0,0-13 16,0-14-16,0 27 15,-13-1-15,13-12 0,-27 12 16,1-25-16,-14 25 16,13-25-16,1 12 15,13-26-15,-14 0 16,14 0-16,13-13 16,13 0-16,14-1 15</inkml:trace>
  <inkml:trace contextRef="#ctx0" brushRef="#br0" timeOffset="68650.93">15637 3294 0,'13'13'0,"-13"14"0,0-14 15,-13 40 1,13-40-16,-13 14 0,13-14 0,-27 40 15,14-40-15,-27 13 16,27-12-16,0-1 16,0-13-16,-1-13 15,1-1-15</inkml:trace>
  <inkml:trace contextRef="#ctx0" brushRef="#br0" timeOffset="69414.89">16060 3149 0,'0'-14'0,"13"28"16,-13 12-16,-13 27 15,13-27-15,-13 14 0,0 66 16,13-66-16,0 26 15,0-53-15,0 66 16,0-52-16,13 26 16,-13-40-16,0-26 31,0-14-31</inkml:trace>
  <inkml:trace contextRef="#ctx0" brushRef="#br0" timeOffset="69629.2">16073 3281 0,'40'-93'0,"13"67"16,-40 26-16,27 13 15,-27 0-15,0 0 0,1 40 16,-14-39-16,0 25 16,-14-12-16,14-1 0,-39 14 15,25-27 1,-12 0-16,13-13 0,0 0 15,-14-13-15,27-27 16,0 27 0,13-26-16</inkml:trace>
  <inkml:trace contextRef="#ctx0" brushRef="#br0" timeOffset="70123.64">16457 2977 0,'0'0'16,"0"26"-16,0 0 16,0 41-16,-13-54 15,13 13-15,0 14 0,-13 13 16,13-27-16,0 14 16,0-13-16,0 12 15,0-26-15,-14-26 31,14-40-31,-13-26 16,0 0 0,13 39-1,13-26-15,-13 52 16,0 14-16,13 0 16,14 53-16,-14-26 15,0 13 1,1-14-16,-1 0 0,0-12 0,40 52 15,-40-40-15,27 1 16,-27-14-16,14-26 16,-14 0-16,0-54 15,-13 54-15,0-27 16,-13 1-16,13 12 16,-13-52-16,13 66 15,0-27-15,0 27 16,-14 0-16,14-1 15,14 14-15,-1 14 16,0-1-16,0 0 16</inkml:trace>
  <inkml:trace contextRef="#ctx0" brushRef="#br0" timeOffset="70843.08">16894 3122 0,'-14'0'0,"-12"40"0,13-27 16,13 0-16,-13 14 16,13-14-16,0 0 0,-14 14 15,14-14-15,27 27 16,-14-27 0,0-13-1,0 0 1,1-13-16,-1-1 15,0 14 17,0-13-32,1 13 31,-1-26-31,0-1 16,0 1-1,-13 12-15,13-25 16,-13 26-16,0-1 31,14 14-31,-1 14 16,-13-1-1,0 0-15,26 13 16,-26-12-16,14-14 16,-1 0 15,0-14-31,0 14 15,1-13 1,12 26 15,-13 1-31,0-14 0,1 0 0,-1 0 16,0 13-16,0-13 16,14-13-1,-14-1-15,0 1 16,-13 0-16,0 0 15,-13 0 1,0 13 0,0 26-1,-1-13-15,14 27 16,0-27-16,0 0 16,0 1-16,14-1 15,12 0-15,-26 0 16,13 1-1,1-14-15</inkml:trace>
  <inkml:trace contextRef="#ctx0" brushRef="#br0" timeOffset="71015.48">17582 3413 0,'0'13'0,"0"14"16,-14 12-1,14-25-15,-13 25 16,13-25-16,0-1 0,-13 0 16,0-13-16,-1 13 15</inkml:trace>
  <inkml:trace contextRef="#ctx0" brushRef="#br0" timeOffset="71407.03">17978 3149 0,'-13'-14'15,"26"28"-15,-39-28 0,13 14 0,-14 27 16,14-14-16,-13 27 15,26-27-15,-14 40 16,41-13 0,-14-27-16,40 0 15,-40-13-15,14 0 16,12-13-16</inkml:trace>
  <inkml:trace contextRef="#ctx0" brushRef="#br0" timeOffset="71655.57">18098 3268 0,'0'13'0,"-14"0"0,14 14 16,0-1 0,27 0-16,-1-12 15,40-28 1,-52 1-16,25-13 16,-26 13-16,1-14 15,-14 14-15,-14-14 16,1 14-16,0 0 0,-27-27 15,27 40-15,-27-13 16,27 0-16,-13 13 16,26-13-16,-13 13 15,26-14 1</inkml:trace>
  <inkml:trace contextRef="#ctx0" brushRef="#br0" timeOffset="71870.86">18362 2963 0,'0'14'31,"-13"38"-15,13-25-16,0 26 16,0-27-16,0-12 0,0 25 15,0-12-15,0 12 0,13 1 16,-13-27-16,27 27 15,-14-40-15,0-13 16,-13 0 0</inkml:trace>
  <inkml:trace contextRef="#ctx0" brushRef="#br0" timeOffset="72067.33">18428 3307 0,'27'40'0,"-14"-27"15,0 0-15,27 1 16,-27-14-16,0 0 15,27-14 1,-27 1-16,0 0 16,-13 0-16,0-14 15,-13 1-15,-13-14 16,26 27-16,-27-14 16,14 14-16,0 0 15</inkml:trace>
  <inkml:trace contextRef="#ctx0" brushRef="#br0" timeOffset="72290.73">18574 3294 0,'0'27'0,"0"-54"0,0 67 0,13-40 0,13 26 15,-12-13-15,25-13 16,-25 0-16,52-39 15,-53 26-15,13-27 16,-26 27-16,0-27 16,0 27-16,0-1 15,0 1 1</inkml:trace>
  <inkml:trace contextRef="#ctx0" brushRef="#br0" timeOffset="72491.2">18865 3307 0,'-13'-26'15,"13"13"-15,-14-1 16,14-12-16,27-40 16,-27 53-16,26-14 15,-13 14-15,1 0 16,12-1-16,-13 1 0,27 13 15,-13 13 1,-1 1-16</inkml:trace>
  <inkml:trace contextRef="#ctx0" brushRef="#br0" timeOffset="72821.38">19235 3387 0,'13'13'0,"-13"0"16,-13 14 0,13-14-16,-13 0 0,13 13 0,-13 1 15,0-14-15,-14 14 16,27-14-16,-40-13 16,27 0-1,-13 0-15,12-13 0</inkml:trace>
  <inkml:trace contextRef="#ctx0" brushRef="#br0" timeOffset="74274.36">19831 3149 0,'0'-14'16,"-14"-12"-16,1 13 0,-27-14 15,27 27-15,-27-13 16,27 0-16,-26 13 16,25 0-16,1 0 0,0 0 15,0 0-15,13 13 31,13 13-31,27 14 16,-1 0 0,14-1-1,-40-12 1,1-14-16,-14 0 0,13 40 16,-26-13-1,-27-14-15,0-12 16,1-1-1,12-26 1,14-14 0,13 14-16,13-13 15,27-14-15</inkml:trace>
  <inkml:trace contextRef="#ctx0" brushRef="#br0" timeOffset="74847.8">20029 2910 0,'-13'0'15,"39"0"1,1 0-16,12 0 16,-12 0-16,-1 0 15,54 0-15,-41 0 16,41 0-16,-54 0 16,40 0-16,-52 0 15,-1 0-15,0 0 16,-13-13-1</inkml:trace>
  <inkml:trace contextRef="#ctx0" brushRef="#br0" timeOffset="75087.72">20346 2884 0,'-13'0'15,"-13"13"-15,-1 40 16,1 13-1,-1 27 1,27-14 0,0-26-1,0 13-15,0-13 16,0-13 0,0-27-16,-13 0 15,0-13 1</inkml:trace>
  <inkml:trace contextRef="#ctx0" brushRef="#br0" timeOffset="75313.42">19989 3347 0,'-13'0'0,"13"-13"15,40 13 1,-27 0-16,13 0 0,27 0 15,-26 0-15,39 0 16,-40 0-16,93 0 16,-92 0-16,26 0 15,-27 0-15,-12 0 16,-1 0-16,26 0 16,-25-13-16,-1 13 0,0-27 15</inkml:trace>
  <inkml:trace contextRef="#ctx0" brushRef="#br0" timeOffset="75698.39">20770 2884 0,'-13'-13'0,"26"26"0,-26-39 16,13 39-1,-27 40 1,27-27-16,-13 14 15,13-14-15,0 14 0,0 13 16,0-27-16,0 14 16,0-27-16,0 67 15,13-41-15,-13-25 16,0-1-16,0 0 16,0-26-16,0-14 15,0 14 1</inkml:trace>
  <inkml:trace contextRef="#ctx0" brushRef="#br0" timeOffset="76202.13">20704 2831 0,'0'0'0,"0"-13"16,0 0 31,13 13 31,0 13-62,0-13-16,14 13 15,-1 0-15,-13 1 0,14-1 16,26 40 0,-27-27-16,27 27 15,-40-27-15,1 14 16,-1-13-16,-13-1 0,-13 40 15,-1-53-15,-12 27 16,0-13-16,12-14 0,-39 13 16,40-12-16,-27-1 15,27-13-15,0 0 16,13-27 0,0 14-1,0 0 1,13 0-16</inkml:trace>
  <inkml:trace contextRef="#ctx0" brushRef="#br0" timeOffset="79270.72">21431 3360 0,'0'-13'0,"13"13"32,-26 26-17,13-12-15,-13 25 16,0-25-16,0 12 15,13-13-15,-14 0 0,14 1 16,14-14 0,-1 0-1</inkml:trace>
  <inkml:trace contextRef="#ctx0" brushRef="#br0" timeOffset="79484.16">21656 3201 0,'0'14'0,"0"12"15,-13 40-15,0-52 16,-1 38-16,14-25 16,-13 52-16,13 1 15,-13-41 1,13-25-16,0 12 15,13-13 1</inkml:trace>
  <inkml:trace contextRef="#ctx0" brushRef="#br0" timeOffset="79730.45">21736 3135 0,'39'-13'0,"-12"13"16,-14 0-16,0 13 0,14 14 16,-14-1-16,-13 1 15,0-14-15,0 0 0,-27 40 16,14-26-16,-13-14 16,12 0-16,1 0 0,-26 0 15,25-13 1,1-13-1,13 0-15,0-13 16</inkml:trace>
  <inkml:trace contextRef="#ctx0" brushRef="#br0" timeOffset="80014.58">21934 3149 0,'13'13'15,"0"13"-15,-13 14 16,0-27-1,0 14 1,0 12 0,0-25-16,-13-14 15,13-27 17,0 14-32,13-53 15,1 52-15,12-25 16,-13 26-16,14-14 15,-14 14 1,13 0-16,-12 13 16,12 0-1</inkml:trace>
  <inkml:trace contextRef="#ctx0" brushRef="#br0" timeOffset="80188.34">22225 3096 0,'0'0'16,"0"13"-16,0 13 15,0-12-15,-13 25 16,13-12-16,-13 12 16,13-25-16,0 12 15,0-13-15,0 1 16,0-28 0,13 14-16,-13-13 15</inkml:trace>
  <inkml:trace contextRef="#ctx0" brushRef="#br0" timeOffset="80483.11">22490 3135 0,'0'-13'0,"-27"0"15,-13 13 1,1 13 0,12 0-16,14 1 0,0-1 0,-14 13 15,27-13-15,-13 40 16,13-39-16,13 12 16,1-13-16,12 14 15,-13-27-15,14 0 16,12-13-1,-25 13-15,-14-14 16</inkml:trace>
  <inkml:trace contextRef="#ctx0" brushRef="#br0" timeOffset="80735.43">22516 3215 0,'13'0'0,"-13"-14"0,40 14 16,-27-13-16,27 13 15,-27-13-15,14 0 16,-14 13-16,0-13 15,0 13-15,-13-14 16,-13 1 0,-13 13-1,-1 13-15,-13 27 0,27-27 16,-27 40 0,40-40-16,-13 27 15,13-27-15,27 1 16,-14-1-16,0-13 0,14 0 15,-1-13-15,1 13 0,12-14 16</inkml:trace>
  <inkml:trace contextRef="#ctx0" brushRef="#br0" timeOffset="81020.17">22992 2791 0,'-13'-26'0,"26"39"32,-13 0-32,14 40 15,-14-26-15,13 39 16,-13-26-16,-13 65 16,-1-65-16,1 39 15,0-39-15,0 0 0,-27 52 16,27-65-16,-40 26 15,53-27-15,-27-13 16,14 1-16,0-14 16,0-14-16,-1 1 15,14 0-15</inkml:trace>
  <inkml:trace contextRef="#ctx0" brushRef="#br0" timeOffset="82265.92">20823 1918 0,'13'-39'16,"0"39"-16,-26 0 16,13 13-1,-27 53 1,14-40-16,-13 14 15,13-13-15,-1-1 0,-25 40 16,39-53 0,-27 27-16,14-27 0,0 0 15</inkml:trace>
  <inkml:trace contextRef="#ctx0" brushRef="#br0" timeOffset="82547.19">20624 2064 0,'-13'0'0,"13"13"15,-13 13 1,13-12-16,-13 25 0,-1-25 0,1 25 16,13-26-16,-13 27 15,13-27-15,0 14 16,0-14-16,26 0 15,-12-13-15,39-13 16,-27 0-16,0 0 16,41-40-1,-54 39-15,26-25 16,-25 26-16,-14-27 16</inkml:trace>
  <inkml:trace contextRef="#ctx0" brushRef="#br0" timeOffset="84749.51">18838 1958 0,'0'-13'0,"0"-1"0,14 14 16,-14 14 0,-14 39-1,1-27-15,-27 40 16,27-53-16,-27 54 15,27-41-15,-26 27 16,25-40 0</inkml:trace>
  <inkml:trace contextRef="#ctx0" brushRef="#br0" timeOffset="85037.72">18627 2130 0,'-14'40'31,"14"12"-15,-13-25-16,13 26 16,0-27-16,-13 14 15,13-27-15,0 0 16,26 1-1,14-28-15,-27 14 16,40-39-16,-40 26 16,40-27-16,-39 27 15,25-27-15,-39 27 16,0-1-16</inkml:trace>
  <inkml:trace contextRef="#ctx0" brushRef="#br0" timeOffset="117381.55">12091 5636 0,'0'-14'16,"0"1"-16,-26 0 16,26 39-16,0 41 15,-13-41-15,13 27 16,0-13-16,-13-1 16,-1 54-16,1-14 15,13-52-15,-13 39 16,13-40-16,0-12 15,0-1 1,0-53 0,0 14-16</inkml:trace>
  <inkml:trace contextRef="#ctx0" brushRef="#br0" timeOffset="117734.38">12025 5636 0,'14'-80'0,"12"1"16,0 13-1,1 53-15,-14 26 16,14 26 0,-27-25-16,0 65 15,0-53-15,0 80 16,-14-79-16,-12 65 16,26-78-16,-27 52 15,14-53-15,0-13 16,0 13-16,0-26 15,26 13 1,0-13 0,27 26-1,-1 27 1,-12 13 0,-14-1-16,0 15 15,-13-28 1,0-25-16,14 12 15</inkml:trace>
  <inkml:trace contextRef="#ctx0" brushRef="#br0" timeOffset="118045.62">12343 5966 0,'13'-13'15,"0"0"-15,0 26 16,1 0 0,-1 27-1,-13-27-15,-13 40 16,13-26-16,-27 26 16,27-40-16,-26 26 15,26-25-15,-13-1 0,-1 13 16,14-12-16,14-1 15,-1-26 1,0 13-16,27-14 16,-27 1-16,27 0 15,-27 0-15,13-1 0,-12 14 16,38-39-16,-38 26 16</inkml:trace>
  <inkml:trace contextRef="#ctx0" brushRef="#br0" timeOffset="118210.18">12859 5781 0,'-13'-13'0,"13"26"31,0 0-15</inkml:trace>
  <inkml:trace contextRef="#ctx0" brushRef="#br0" timeOffset="118322.87">12846 5966 0,'-14'14'0,"1"-1"16,0-13-16,13 13 15,13-13-15</inkml:trace>
  <inkml:trace contextRef="#ctx0" brushRef="#br0" timeOffset="118591.16">13150 5768 0,'-13'0'0,"26"-13"16,0 13-1,27-14-15,-1 1 16,28 13 0,-1 27-1,-66-14 1,0 0-16,-14 0 15</inkml:trace>
  <inkml:trace contextRef="#ctx0" brushRef="#br0" timeOffset="118750.33">13189 5900 0,'-39'13'0,"52"-13"16,40 0-1,-27 0-15,54-26 16,-27 26-1,-27 0-15,1 0 0,39 0 16,-53 0-16,13 0 16</inkml:trace>
  <inkml:trace contextRef="#ctx0" brushRef="#br0" timeOffset="119872.22">14552 5781 0,'0'-26'0,"0"-1"0,-13 1 16,13 13-16,-40-14 15,14 27-15,-14-13 16,27 13-16,-67 40 16,54-27-16,-27 40 15,27-14-15,-1-12 0,14 13 16,-14 26-16,27-27 16,-13 1-16,13 0 0,13 13 15,1-27-15,25 14 0,28-1 16,-41-25-16,-13-14 15,67-14-15,-54 1 16,0-13-16,54-40 16,-67 26-16,27-26 15,-27 26-15,-13 0 0,13 1 0,-13-41 16,0 41-16,0 25 0,-13-52 16,13 40-16,-40-27 15,27 40-15,-13-1 16,12 14-16,-39 14 15,40-14-15,0 13 0,-13 27 16,26-14-16,0 1 16,13-1-1,26 0-15,-25-12 16,39-14-16,-27 0 16,40-14-16,-39 14 15,39-26-15,-26 13 0,-14 13 16,0-13-16,27-14 15,-26 27-15,12-13 16,-25 0-16</inkml:trace>
  <inkml:trace contextRef="#ctx0" brushRef="#br0" timeOffset="121561.47">15187 6125 0,'-13'-13'0,"0"-14"15,-1 27-15,1 0 0,-13 14 16,-14 12-1,40-13-15,-26 40 16,12-26-16,14-1 16,0-13-16,0 1 0,40 25 15,0-39 1,39-13 0,-26-13-1</inkml:trace>
  <inkml:trace contextRef="#ctx0" brushRef="#br0" timeOffset="121806.33">15293 6218 0,'-13'13'0,"-14"0"16,14 0-1,26 1 1,14-14 0,-27-14-16,39 1 15,-25 13-15,-1-13 0,13 0 16,-26-1-16,0 1 15,-13 0-15,-13 0 16,26 0-16,-14 13 0,-12-14 16,13 1-16,-14 13 15,14 0 1</inkml:trace>
  <inkml:trace contextRef="#ctx0" brushRef="#br0" timeOffset="122237.8">15505 5953 0,'-14'0'16,"14"13"0,-13 40-1,13-40-15,-13 54 16,13-41-16,-13 27 16,13-40-16,0 27 15,0-27-15,0 14 0,13-1 0,0 1 16,0-27-16,14-14 15,-27 1 1</inkml:trace>
  <inkml:trace contextRef="#ctx0" brushRef="#br0" timeOffset="122453.74">15544 6204 0,'-13'14'16,"13"-1"-16,13 13 15,1-12 1,12 12-16,-13-13 15,27-13-15,-27 0 16,27-26 0,-27 13-16,-13-1 0,0 1 15,0 0-15,-13 0 0,0-14 16,13 14-16,-14 13 0,-12-26 16</inkml:trace>
  <inkml:trace contextRef="#ctx0" brushRef="#br0" timeOffset="122694.69">15782 6271 0,'14'26'0,"12"1"16,-26-14-1,13-26 1,-13-1-1,14-39-15,-14 27 16,0 13-16,0-14 16,0 14-16,13-53 15,0 39-15,-13 14 0,40 0 16,-27 13 0,0 0-1,0 13-15,1-13 0</inkml:trace>
  <inkml:trace contextRef="#ctx0" brushRef="#br0" timeOffset="123758.05">16232 6125 0,'27'13'31,"12"-13"-15,1-13-16,26 0 15,-53 13-15,14 0 16,-14 0-16</inkml:trace>
  <inkml:trace contextRef="#ctx0" brushRef="#br0" timeOffset="123917.58">16298 6191 0,'-26'13'0,"13"-13"15,26 0 1,0 0-16,40 0 16,-27-13-16,27 13 15,-39 0-15,12-13 16,-13 13-16</inkml:trace>
  <inkml:trace contextRef="#ctx0" brushRef="#br0" timeOffset="124924.62">16761 5953 0,'0'-13'16,"0"39"15,-13 40-15,13-52-16,0 12 0,-13 27 15,13-26-15,-13-1 0,-1 14 16,14-14-16,0 1 0,-13 26 15,0-53-15,13 26 16,0-39 0,0-14-1,0 14-15,0-40 16,0 13-16,13 14 0,0-27 16,-13 27-16,14 12 15,12-25-15,-26 12 0,13 14 16,27-27-1,-27 40-15,1 0 16,-28 27 0,1-14-16,13 13 0,-26 1 15,26-14-15,-14 0 0,1 14 16,0-14-16,13 0 0,-13 1 16,13-1-16,0 0 15,26 13 1,-13-12-1,27 12-15,0-13 16,-14 1 0,1-1-1,-14-13 1</inkml:trace>
  <inkml:trace contextRef="#ctx0" brushRef="#br0" timeOffset="125130.71">16907 6284 0,'13'0'0,"14"-13"16,-1-1-1,-26 1-15,26 0 16,-12-14 0,-1 27-16,-13-26 15,0 13 1,-13 0-16,-1 26 16,-12 0-16,13-13 15,13 13-15,-40 27 16,40-27-16,0 14 15,13-1-15,-13-13 16,40-13 0,-27 0-16,27 0 0</inkml:trace>
  <inkml:trace contextRef="#ctx0" brushRef="#br0" timeOffset="125473.22">17251 6138 0,'-13'-13'0,"26"26"0,-40-13 0,14 0 0,-13 14 15,12-1-15,14 0 0,-26 40 16,13-40-16,13 14 16,0-14-1,26 0-15,-13 0 0,1-13 16,25-26 0,-25 13-16,-1-1 0,13-12 15,-26 13-15,27-53 16,-14 39-16,0-52 15,-13 52-15,0-12 16,-13 25 0,0 41-1,0 39-15,13 0 16,0-13 0,26 0-1,14-27 1,-27-26-16,0 0 15,0 0-15,14 0 0</inkml:trace>
  <inkml:trace contextRef="#ctx0" brushRef="#br0" timeOffset="126151.68">16589 5913 0,'0'-13'0,"0"26"31,-13-13-15,26 14-16,-13-1 16,0 0-1</inkml:trace>
  <inkml:trace contextRef="#ctx0" brushRef="#br0" timeOffset="126511.71">17648 5900 0,'-14'13'31,"1"1"-31,0-1 0,13 13 16,-13-12-16,13 12 15,-13-13-15,13 0 16,0 1-16,0-1 16</inkml:trace>
  <inkml:trace contextRef="#ctx0" brushRef="#br0" timeOffset="128610.15">18018 6178 0,'0'-13'15,"-13"26"1,26 27 0,-13-27-16,27 27 15,-27-27-15,13 0 0,13 14 16,-12-14-16,12 0 15,-13 0 1,0-26 0,-13 0-16,0-27 15,0 27-15,-13-53 16,13 52-16,0 1 0,-13-26 16,13 25-16,0 1 0,-13 0 15,13 0 1,13 13-1,0 13 1</inkml:trace>
  <inkml:trace contextRef="#ctx0" brushRef="#br0" timeOffset="129025.65">18693 6072 0,'-13'-26'0,"13"12"0,-14 1 15,1 13-15,0-13 16,0 26-16,-14 14 16,14-14-16,0 0 0,-14 40 15,27-26-15,0-1 16,0-13-16,14 27 15,-1-27-15,26 0 16,-25-13-16,52-26 16,-53 13-16,27-14 15</inkml:trace>
  <inkml:trace contextRef="#ctx0" brushRef="#br0" timeOffset="129240.07">18785 6125 0,'-26'27'16,"13"-14"-16,-1 0 15,14 0-15,14 14 16,-1-27-16,13 13 16,-12-13-16,-1 0 15,13-13-15,-12-1 0,-1 1 16,-13 0-16,0 0 16,-13 0-16,-14-14 15,14 14-15,0 0 16,-1-1-1,14 1 1</inkml:trace>
  <inkml:trace contextRef="#ctx0" brushRef="#br0" timeOffset="129464.47">18904 6178 0,'14'13'0,"-1"14"15,13-14 1,14-13-16,-13-13 16,-1-14-1,-26 14-15,13-13 16,-13 12-16,-13-25 16,0 39-16,13-14 15,-13 14-15,13 14 16</inkml:trace>
  <inkml:trace contextRef="#ctx0" brushRef="#br0" timeOffset="129669.92">19103 6178 0,'0'13'0,"-13"-26"16,13 0-1,0 0 1,0-1-16,0 1 0,13-27 15,0 40-15,0-13 16,14 0 0,-14 0-16,0 13 15,1 0-15,-1 0 16</inkml:trace>
  <inkml:trace contextRef="#ctx0" brushRef="#br0" timeOffset="131258.41">18918 5861 0,'0'-14'0,"0"41"15,-14 26 1,1 26 0,13-13-1,-13 14 1,13-14-16,-13-40 15,13-13-15,13 1 16,0-14 0</inkml:trace>
  <inkml:trace contextRef="#ctx0" brushRef="#br0" timeOffset="132398.88">19394 6059 0,'0'-13'0,"0"-1"31,53 1-15,0 0-16,0 0 15,-14 13 1,-25 0-16,-1 0 16,-13 13-1</inkml:trace>
  <inkml:trace contextRef="#ctx0" brushRef="#br0" timeOffset="132550.1">19526 6059 0,'-26'13'0,"13"0"15,13-13 1,13 0 0,26-13-16,1 13 15,-27-13-15,14 0 16,-14 13-16,0-14 0</inkml:trace>
  <inkml:trace contextRef="#ctx0" brushRef="#br0" timeOffset="132804.49">19857 5808 0,'0'-14'15,"-13"14"-15,13 14 16,0-1-1,0 27 1,0-27 0,0 26-1,0-25-15,13 12 16</inkml:trace>
  <inkml:trace contextRef="#ctx0" brushRef="#br0" timeOffset="133589.79">20095 6085 0,'-13'-26'0,"-14"-1"0,-12 14 16,12 13 0,-12 27-1,25-14-15,1 40 16,13-40-16,13 27 16,1-27-16,12 27 15,0-40-15,14 13 16,-27-13-16,40-27 15,-53 14-15,27-26 16,-27 25 0,0-25-16,-13-1 15,-1 27 1,1-1 0,13 28-1,0 25 1,13 28-16,1-1 15,-1-13 1,0-27-16,0 14 16,-13-14-16,13-13 0,1 27 15,-14-27-15,13 1 16,-13-1-16,0-26 31,0-1-31,0 1 16,-13 0-16,13 0 0,0-1 15,-14 1-15,1-13 16,13 13-16,-13 13 16,13-14-16,-13 14 15,0 0 1,-1 0 15,14 14-15,0-1-1,-13 0 1,0-13-16,13 13 0,-13-13 16,-1 13-16,1-13 0,0 0 0,0 14 15,-1-14-15,-12 0 16,13 0-16,-14 0 16,27-14-16,-13 14 15,13-13 1,0 0-1</inkml:trace>
  <inkml:trace contextRef="#ctx0" brushRef="#br0" timeOffset="134364.01">20214 6072 0,'0'-13'15,"0"26"1,13 0-1,-13 1-15,0 39 16,0-40-16,0 26 16,0-25-16,0-1 15,0 0-15,0 0 16,-13-13 0,13-13-1,0 0-15,13-40 16,-13 27-16,27-27 15,-14 39-15,14-25 16,12 12 0,-26 14-16,1 13 15,-1 0-15,0 0 16,0 13-16,1-13 16,-1 0-16,0 0 31,-26-13-16,0 13 1,-14 0-16,1 13 16,12-13-16,-25 40 15,26-27-15,-1 14 16,1-1-16,13-13 0,0 27 16,27 13-1,-1-40-15,0-13 16,-12 0-16,-1 0 0,0 0 15,40-13-15,-40 13 0,1-13 16,-1-1-16</inkml:trace>
  <inkml:trace contextRef="#ctx0" brushRef="#br0" timeOffset="134635.51">20518 6138 0,'0'-13'15,"14"13"-15,-14-13 31,13 13-31,0-13 0,0 13 16,1-14 0,-14 1-16,0 0 15,-14 13 1,1 0-16,-27 26 16,40-12-16,-13 12 15,0-13-15,13 1 0,0-1 16,13 13-16,14-13 15,-14 1-15,27-14 16,-27 0 0,40-14-16</inkml:trace>
  <inkml:trace contextRef="#ctx0" brushRef="#br0" timeOffset="135334.12">20770 6138 0,'0'-13'0,"13"13"16,-13-13-16,0 0 16,0-1-1,13 1-15,-13 0 16,0 0-16,0-1 31,0 1-15,-13 13-1,13-13-15,-13 13 63,13 13 62,0 14-109,0-14-1,0 40-15,-13-40 0,13 14 16,0-14-16,0 13 15,-14-13-15,14 1 0,0-1 16,0 0-16,0 0 16,0-26-1,14 0-15,-1-27 16,-13 14-16,26-27 16,-13 26-1,27-26-15,-27 40 16,27-13-16,-27 13 15,14 26-15,-27 0 16,13 0-16,0 27 16,-13-27-16,0 40 15,0-26-15,0-1 16,0-13-16,0 0 16,13-13-1,1-13 1,-1 0-16,0 0 0</inkml:trace>
  <inkml:trace contextRef="#ctx0" brushRef="#br0" timeOffset="135667">21206 5834 0,'-13'-13'16,"13"39"-1,-13 27-15,13-40 16,0 14-16,13-1 16,-13-12-16,13 12 15,1-13-15,-1 0 0,0-13 16</inkml:trace>
  <inkml:trace contextRef="#ctx0" brushRef="#br0" timeOffset="137513.97">21868 5728 0,'0'-39'0,"26"25"0,-26 1 15,-13 13-15,13 40 16,-13-27-16,0 80 16,-1-67-16,1 67 15,13-54-15,-13 41 16,0-14 0,13-13-1,0-80 1,0 14-16,0 0 15,0-53 1,13 13-16,13-53 16,-26 66-16,40-52 15,-27 65-15,27-12 16,-27 25-16,0 1 0,27 0 16,-27 13-16,1 40 15,-14-14 1,-40 53-16,27-52 15,-53 52-15,52-52 16,-25 39 0,-1-13-16,40-40 15,-13 0-15,-1-13 0,14 13 16,27 1-16,-14-14 16,0 13-16,14 0 15,-1-13-15,-12 0 0,25 13 16,-26 1-16,1-1 0,25 0 15,-25-13-15,-1 13 0,26 0 16,-25-13-16,-1 0 16,0 0-16,14 0 15</inkml:trace>
  <inkml:trace contextRef="#ctx0" brushRef="#br0" timeOffset="137667.57">22251 6165 0,'14'0'16,"-28"13"-16,1 27 15,13-27-15,-13 27 16,13-27-16,0 13 16,0-12-1,0-1-15</inkml:trace>
  <inkml:trace contextRef="#ctx0" brushRef="#br0" timeOffset="141743.57">12065 6906 0,'0'26'0,"0"1"15,-13 12-15,0 41 16,-1-54-16,14 40 16,-13-39-16,13 12 0,0-12 0,0 26 15,0-27-15,0 1 16,0 12-16,0-25 0,0-1 15,0 13-15,0-13 16,-13-13-16</inkml:trace>
  <inkml:trace contextRef="#ctx0" brushRef="#br0" timeOffset="142120.84">12039 6985 0,'0'0'0,"39"-53"0,-39 40 16,13 0-16,1 13 0,-1 0 15,0 13-15,0-13 0,14 53 16,-27-40-16,0 40 16,0-13-16,-27 39 15,1-26 1,13-27-16,-27 27 15,27-26-15,-14 12 16,14-39 0,13 14-16,13-14 0,-13-14 15,27-52 1,-14 79-16,0-13 0,14 14 16,-1-1-16,-13-13 0,27 40 15,-27-27-15,1 13 16,-1-12-16,0 12 15,-13-13-15,13 14 16</inkml:trace>
  <inkml:trace contextRef="#ctx0" brushRef="#br0" timeOffset="142706.56">12435 7369 0,'0'-14'0,"14"1"15,-1 13 1,0-13 0,0 13-16,1 0 15,-1 0 1,0 13 0,-13 0-16,0 1 15,-26 12-15,12 1 16,1-14-1,0-13 1,13 13 0,13-13-1,14 0 1,-14 13-16,0-13 16,13 13-16,-12-13 0,-1 14 15,0-1 1,0 0-16,-13 0 0,0 1 15,0-1-15,-26 40 16,13-53-16,-27 39 16,27-39-16,-40 14 15,40-14-15,-14 0 16,14 0-16,0-27 16,-1 27-16,14-13 15,14 0 1,-14 0-16</inkml:trace>
  <inkml:trace contextRef="#ctx0" brushRef="#br0" timeOffset="142923.29">12991 7131 0,'-13'0'15,"0"0"-15,-1 13 16,14 13 0</inkml:trace>
  <inkml:trace contextRef="#ctx0" brushRef="#br0" timeOffset="143300.28">13256 7117 0,'-14'0'0,"28"-13"15,-1 13 1,27-13-16,-27 13 16,13 0-16,14 0 15,-14 0-15,-12 0 0,-1 13 16,0-13-16,-13 13 16,-13-13-16</inkml:trace>
  <inkml:trace contextRef="#ctx0" brushRef="#br0" timeOffset="143457.94">13295 7197 0,'-26'13'16,"39"-13"-1,27-13 1,-27 13-16,53-27 16,-39 27-16,26-13 15,-27 0-15,14 13 16</inkml:trace>
  <inkml:trace contextRef="#ctx0" brushRef="#br0" timeOffset="144271.51">14102 7091 0,'0'-13'16,"53"13"-1,-26-14-15,12 14 0,80-13 16,-66 0-16,27 0 15,-41-1-15,1 14 16,66-13-16,-40 13 16,-39 0-1</inkml:trace>
  <inkml:trace contextRef="#ctx0" brushRef="#br0" timeOffset="144483.94">14367 7038 0,'0'0'15,"-53"26"-15,40-12 0,0-1 16,-1 27-16,14-27 0,-13 13 16,0 14-16,13-27 15,-13 14-15,13 12 16,0-26-16,26 27 15,-13-40-15</inkml:trace>
  <inkml:trace contextRef="#ctx0" brushRef="#br0" timeOffset="144692.07">14420 7091 0,'-13'40'0,"-1"12"15,1 28 1,0-1 0,0 14-1,13-54-15,26 28 16,1-54 0,-1-13-1,-13-13-15</inkml:trace>
  <inkml:trace contextRef="#ctx0" brushRef="#br0" timeOffset="145928.44">15002 7501 0,'-66'-27'0,"52"27"15,-25 0-15,26 0 16,-27 14-16,27-14 16,13 13-1,13-13 1,13 26 0,-12-12-16,25-1 15,-26 0-15,14 14 0,-14-14 16,0 0-16,1 27 15,-14-27-15,13 13 16,-40 14 0,14-40-16,-13 27 15,12-27-15,-12-14 16,26 1-16,-13 0 16,13 0-16,0-1 0</inkml:trace>
  <inkml:trace contextRef="#ctx0" brushRef="#br0" timeOffset="146136.87">15081 7448 0,'13'0'15,"14"-13"1,-1 13-16,14-13 15,-13 13-15,-14 0 0,40-14 16,-40 14-16,13 0 16,-12 14-16,-1-14 15</inkml:trace>
  <inkml:trace contextRef="#ctx0" brushRef="#br0" timeOffset="146317.4">15200 7488 0,'-39'13'0,"39"0"16,-14 0-16,14 1 0,-13 12 15,13 1-15,0-14 0,-13 0 0,13 27 16,-13-14-16,13-13 0,0 27 16,-14 0-1,1-40-15</inkml:trace>
  <inkml:trace contextRef="#ctx0" brushRef="#br0" timeOffset="146482.31">15055 7805 0,'0'-13'15,"26"13"17,1-13-32,-14 13 0,40-27 15,-40 27-15,14-13 16,-1 13-16,0-13 15,-12 0-15,-1-1 0</inkml:trace>
  <inkml:trace contextRef="#ctx0" brushRef="#br0" timeOffset="146679.79">15386 7488 0,'0'-14'0,"-14"28"16,1 39 0,0 13-16,13-27 15,0-25-15,0 39 16,0-40-16,0 0 16</inkml:trace>
  <inkml:trace contextRef="#ctx0" brushRef="#br0" timeOffset="146792.9">15333 7567 0,'13'-26'0,"0"-14"15,27 27 1,-1 39 0</inkml:trace>
  <inkml:trace contextRef="#ctx0" brushRef="#br0" timeOffset="146887.26">15478 7858 0,'-40'13'16,"27"-13"-16,-26-13 0</inkml:trace>
  <inkml:trace contextRef="#ctx0" brushRef="#br0" timeOffset="147912.19">15386 7541 0,'-14'13'32,"28"40"-17,-14-27-15,13 14 16,-13-14-16,13 27 15,-13-26-15,0 12 16,0-25-16,13 25 16,-13-25-16,0-1 15</inkml:trace>
  <inkml:trace contextRef="#ctx0" brushRef="#br0" timeOffset="148214.91">15386 7488 0,'0'-14'0,"26"28"16,-13-1-1,14 0-15,-14 0 0,0 1 16,14 39-16,-14-40 15,-13 26-15,13-12 16,-13-14-16,-13 27 16,13-27-16,-13 0 0,-1 14 15,1-14-15,-13 0 16,12 0-16,1 1 0,0-14 16,0 0-16,13-14 15,0 1 1,13 0-16,0 0 0</inkml:trace>
  <inkml:trace contextRef="#ctx0" brushRef="#br0" timeOffset="150373.67">16034 7104 0,'13'0'31,"-13"53"-15,0-40-16,-13 106 15,0-92-15,-1 52 16,14-52-16,-13 39 15,13-53-15,0 27 16,0-27-16,-13 0 16</inkml:trace>
  <inkml:trace contextRef="#ctx0" brushRef="#br0" timeOffset="150734.1">16060 7064 0,'27'-39'16,"-1"25"-16,-13 1 0,27 13 15,-40 13-15,13 14 16,-13-14-16,0 0 16,-13 67-16,0-54 15,0 27-15,-1-26 16,1-1-16,-40 40 15,40-53-15,-13 27 16,26-27-16,-14 1 0,-12-1 16,26 0-16,13-13 15,0 0 1,1 0-16,-1 13 0,26-13 16,-12 0-16,-14 0 0,27 13 15,-27-13-15,0 14 0,27-1 16,-27 0-1,0-13-15,-13 13 16</inkml:trace>
  <inkml:trace contextRef="#ctx0" brushRef="#br0" timeOffset="151018.34">16325 7488 0,'13'-14'0,"13"1"16,-12 13-16,12 27 31,-13-27-31,-13 39 16,0-25-16,-13 25 16,13-25-16,-13-1 0,0 40 15,-1-40-15,14 0 16,0 0-16,14 1 15,-1-14-15,13 13 16,-12-13-16,12 0 16,-13 0-16,14-13 15,-14 13-15</inkml:trace>
  <inkml:trace contextRef="#ctx0" brushRef="#br0" timeOffset="162488.46">12025 11033 0,'0'-13'0,"14"0"0,-28 13 15,14 13 1,-13 53-16,13-26 16,-13 26-16,13-26 15,-13 39-15,-14 40 16,27-79-16,-13 52 15,13-78-15,0 25 16,0-26-16,-13-13 16,26-13-16,-26-26 15,13-81 1,-14 1 0,28-13-1,12 0 1,14 66-16,-27 26 0,14-13 15,-1 40-15,-26 0 0,40-1 16,-27 28 0,13 39-16,-26-40 15,0 26-15,-13 1 16,-13 53-16,-27-1 16,40-65-16,-14 12 15,14-25-15,-40 25 16,40-25-1,-1-28 1,28 1 0,25 13-1,28 27-15,-28 12 16,14 14 0,-26 13-1,-1-13 1,-13-13-16,-13-27 15,14-13-15,-14 13 16</inkml:trace>
  <inkml:trace contextRef="#ctx0" brushRef="#br0" timeOffset="162644.04">12343 11523 0,'0'13'0,"13"13"16,-13-12-16,0 25 15,0-26-15,0 1 0,0 25 16,0-25-16,0 12 16,0-13-1</inkml:trace>
  <inkml:trace contextRef="#ctx0" brushRef="#br0" timeOffset="163454.78">13097 11258 0,'0'-13'15,"13"13"32,-13 13-31</inkml:trace>
  <inkml:trace contextRef="#ctx0" brushRef="#br0" timeOffset="163591.41">13097 11496 0,'-13'13'16,"13"1"-1,-14-14-15,28 0 0</inkml:trace>
  <inkml:trace contextRef="#ctx0" brushRef="#br0" timeOffset="163822.79">13282 11417 0,'13'-13'0,"-26"26"0,40-26 0,-1-1 16,-13 1-16,0 13 0,40-13 15,-39 0-15,25 13 16,-25 0-16,12 0 16,-13 0-16,0 0 0,1 13 15</inkml:trace>
  <inkml:trace contextRef="#ctx0" brushRef="#br0" timeOffset="164003.87">13401 11483 0,'-26'13'0,"12"0"0,1-13 16,26 0 15,40-13-31,0-13 16,13 12-1,-13 14 1,-26 0 0,-14 0-16</inkml:trace>
  <inkml:trace contextRef="#ctx0" brushRef="#br0" timeOffset="164785.97">14499 11483 0,'0'-13'0,"0"26"16,0 27-1,0-14-15,-13 14 0,13 26 16,-13-40-16,13 14 0,-14 53 15,14-54-15,-13 14 16,13-40-16,0 54 16,0-54-16,-13-13 15,13-13 1</inkml:trace>
  <inkml:trace contextRef="#ctx0" brushRef="#br0" timeOffset="165040">14407 11576 0,'13'-67'0,"0"41"0,13-53 16,-12 52-16,25 1 16,14 12-1,-26 1-15,12 26 16,-25 1-16,-1-14 0,13 26 16,-12-13-16,-14 14 0,0-1 15,0-13-15,-14 40 16,1-26-16,-27 13 15,14-27-15,-14 26 16,27-39-16,-13 14 16,12-1-16,14-26 15,27-1 1</inkml:trace>
  <inkml:trace contextRef="#ctx0" brushRef="#br0" timeOffset="165429.57">14843 11443 0,'-13'0'15,"0"13"-15,-14 1 16,14-14-16,-13 13 0,-1 27 16,14-27-16,0 27 15,-1-27-15,14 26 16,14-12-16,12-14 15,-13 0-15,1-13 16,12 14-16,-13-14 16,0 0-16,14-14 15,-27 1-15,0-13 16,0 12-16,0-25 16,-13 26-16,13-1 15,0-12-15,0 13 16,0-1-16,39-52 15,-39 53-15,27-13 16,-14 12-16,40-25 0,-40 25 16,40 14-1,-40 0-15,40 14 16,-26-14-16,-1 13 16,-13 0-16,-13 0 0</inkml:trace>
  <inkml:trace contextRef="#ctx0" brushRef="#br0" timeOffset="165839.56">15227 11179 0,'-13'13'0,"13"53"16,0 0-1,-14-13 1,14-26-16,-13 52 16,13-53-16,-13 14 15,13-13-15,0 12 16,-13-26-16</inkml:trace>
  <inkml:trace contextRef="#ctx0" brushRef="#br0" timeOffset="166221.97">15121 11536 0,'0'0'0,"26"-66"0,-12 52 16,25-25-16,14 12 16,13 1-1,-13 13 1,-26 13-1,-14 0-15,-13 13 32,-13-13-32,13 13 15,13 0 17,27 14-17,13-14 1,0 13-1,-27 1-15,-13-14 0,27 27 16,-40-27-16,-13 27 16,-1-27-16,-12 13 15,13-12-15,-14-14 16,-39 13-16,53-13 16,-27 0-16,27-13 0,-13-1 15,12 1-15,14 0 16,0-13-1,14 12-15</inkml:trace>
  <inkml:trace contextRef="#ctx0" brushRef="#br0" timeOffset="167600.81">16351 11245 0,'-13'0'16,"0"39"-1,13-12-15,0-1 0,-13 1 0,-1 52 16,14-52-16,-13 26 16,13-40-16,0 13 0,0-12 15,0 25-15,0-26 16,0 1-16,0 12 15,0-39 1,0-40-16,0 40 16,-13-93-16,13 66 15,-13 1-15,13-28 16,0 41-16,0-14 0,0 1 16,0 25-16,0 1 0,13-13 15,0 39 1,27 27-16,-27-14 15,13 0-15,14 41 0,-13-28 16,12-12-16,27 39 16,-26-40-16,0 1 0,79 52 15,-79-66-15,39 14 16,-39-14-16,-14-13 0,14 0 16,-1 0-16,28-40 15,-54 1 1,0 12-16,-13-26 0,0 27 0,0 13 15,0-67-15,0 41 16,0-41 0,13 41-16,-13-1 15,14 27-15,-14-14 16,-14 27 0,-25 27-16,-1 26 15,-13-14 1,13-12-16,-65 52 15,65-39-15,-106 52 16,93-65-16,-105 52 16,118-52-16,-92 39 15,92-53-15,-13 14 16,27-14-16,12-13 16,-12 13-16,39-13 15,14-13-15,-14 0 16,53-14-16,-40 14 15,1 0-15</inkml:trace>
  <inkml:trace contextRef="#ctx0" brushRef="#br0" timeOffset="169811.15">17899 11377 0,'-13'-26'0,"-14"-1"0,1 1 16,13 12-16,-27 1 0,27 0 0,0 13 16,-54-13-1,54 13-15,-27 0 16,27 0-16,-13 13 15,26 0 1,13 14-16,0-14 0,14 27 16,-14-27-16,27 13 15,-27-12-15,0-1 16,27 26-16,-27-12 16,0-1-16,-13-12 15,13-1-15,-26 13 0,0-26 16,0 14-16,-27-1 15,27 0-15,-14-13 16,14 0-16,-27-13 0,14 0 16,13 13-16,0-14 0,-14 1 15,27 0-15,0 0 32,40-1-32,-27 14 0</inkml:trace>
  <inkml:trace contextRef="#ctx0" brushRef="#br0" timeOffset="171412.64">18058 11364 0,'0'13'46,"0"14"-30,13-14-16,0 0 16,-13 0-16,14-13 0,-1 13 15,0-13 1,0 0-16,0 0 16,1-26-16,-1 13 15,0-27-15,-13 27 0,0-27 16,0 27-1,0-27-15,0 14 16,0 13 15,13 13-31,1 0 16,-1 13-16</inkml:trace>
  <inkml:trace contextRef="#ctx0" brushRef="#br0" timeOffset="171833.3">18269 11258 0,'14'0'0,"-28"0"0,41 13 0,-27 0 16,13 14-1,-13-14-15,0 0 16,0 27-16,0-13 16,0-1-16,0 67 15,0-54-15,-13 14 16,13-26-16,0-1 0,0 14 16,0-14-16,0-12 15,0 25-15,0-26 16,-13-26-1,13 0-15,0 0 0,-14-53 16,14 39-16,0-13 16,0-12-16,0 25 0,14-66 15,-14 54-15,13 12 16,13-26-16,-12 27 16,25-27-16,-25 40 15,25-14-15,-26 27 16,1 14-16,-1 12 15,-13-13-15,13 14 0,-13-14 16,-13 27-16,0-14 16,-1-13-16,1 14 15,0-14-15,0 0 0,-14-13 16,14 13-16,0-13 16,0-13-16,13 0 15,39-13 1</inkml:trace>
  <inkml:trace contextRef="#ctx0" brushRef="#br0" timeOffset="172250.31">18574 11298 0,'26'53'0,"-26"13"16,0-53-16,-13 93 15,13-66-15,-13 39 16,13-53-16,-13 27 15,13-26-15,0-14 16,0 27 0,-14-27-16,14-26 15,0-1-15,-13-25 16,13 12-16,0-39 16,13 0-16,-13 26 0,27-39 15,-27 52-15,13-12 0,13-14 16,1 26-16,-14 1 15,14-1-15,-14 14 0,40 0 16,-40 13-16,27 40 16,-27-1-1,-13-25-15,-13 39 16,13-27-16,-27 0 16,14-12-16,-14 12 15,14-26-15,0 13 0,-13-13 16,12 0-16,-12-13 15,13 0-15,13 0 0,0-14 16,0 14-16,13-27 0,0 1 16</inkml:trace>
  <inkml:trace contextRef="#ctx0" brushRef="#br0" timeOffset="172447.79">18878 11033 0,'26'-26'0,"-12"26"0,-1 26 16,0 1-16,-13 25 15,0-38 1,0 12-16,-13 27 0,0 40 16,13-67-16,0 40 15,0-52-15,13 25 16,0-39-16,0 0 16,14-39-1,-14-1-15,0 27 0</inkml:trace>
  <inkml:trace contextRef="#ctx0" brushRef="#br0" timeOffset="172593.42">19076 11205 0,'-13'40'0,"0"13"15,13-27-15,-26 27 16,26 0 0,0-27-16,0-52 31,0 13-31,13-14 15</inkml:trace>
  <inkml:trace contextRef="#ctx0" brushRef="#br0" timeOffset="173064.3">19196 11258 0,'52'0'15,"-25"-13"-15,-27 0 0,40-1 16,-27 14-16,0-26 16,-26 26-1,-27 40 1,0-1-1,1 27 1,26-13 0,13-13-1,13-14-15,26-12 16,-25-14-16,-1 0 0,27-14 16,-27 14-16,13-13 15,-26 0-15,14-40 16,-14 40-16,-14-40 15,14 26-15,0 1 16,0 13-16,0 0 0,14-40 16,38 13-1,1 27 1,13-1 0,14 14-1,-54-13-15</inkml:trace>
  <inkml:trace contextRef="#ctx0" brushRef="#br0" timeOffset="173337.56">19738 11099 0,'-13'-13'0,"-14"26"16,14-13-16,-13 0 15,12 0-15,41 27 32,-27-14-32,26 13 15,1-12-15,-14-1 0,13 27 16,-12-27-16,-1 0 0,0 27 15,0-27-15,-13 0 0,0 27 16,-13-14-16,0 1 16,0-14-16,-1 0 15,-39 14-15,27-27 16,-27-27 0,40 1-1,0-1-15,13-26 16,0 40-16,-14-13 0</inkml:trace>
  <inkml:trace contextRef="#ctx0" brushRef="#br0" timeOffset="185716.34">17833 9935 0,'-27'-53'0,"14"53"0,13-13 15,-13 13-15,13 13 0,-26 27 16,12-27-16,-12 53 15,13-39-15,-14 105 16,14-92-16,-14 105 16,27-105-16,0 39 15,0-52-15,14 92 16,-14-93-16,26 27 16,-26-40-16,40 14 15,-27-27-15,14 0 16,-1-13-16,0 13 0,-12-14 15</inkml:trace>
  <inkml:trace contextRef="#ctx0" brushRef="#br0" timeOffset="186257.84">18111 10266 0,'-13'-13'0,"-1"-1"16,1 1-16,0 0 0,0 0 15,-14 13 1,14 13-16,-14 0 16,14 0-16,0-13 0,13 14 0,-13-1 15,13 0-15,0 0 16,0 14-16,13-14 15,-13 0-15,26 14 16,-12-14-16,39 13 16,-40-12-16,0 12 15,0-26-15,1 13 0,-14 1 16,0-1-16,13-13 0,-26 26 16,-1-13-16,-12 14 15,-14-14 1,14-13-1,12 0-15,14-13 32</inkml:trace>
  <inkml:trace contextRef="#ctx0" brushRef="#br0" timeOffset="186627.19">18309 10067 0,'-13'-13'0,"0"13"15,26 0-15,0 0 16,14-13-16,-14 13 16,40 0-16,-27 0 15,1 0-15,12 0 0,-25 0 16,12 0-16,14 0 15,-14 0-15,1 0 0,-14 13 16,-13 0-16</inkml:trace>
  <inkml:trace contextRef="#ctx0" brushRef="#br0" timeOffset="186819.22">18494 10067 0,'-53'-13'0,"40"26"0,0 14 15,13-14-15,0 14 16,-13 12-16,13-12 16,0-14-16,-13 40 0,13-27 15,0-12-15,-14 38 16,14-38-16,0 12 0,-13 27 16,0-26-16,13-14 0,-13 0 15,-1 0-15</inkml:trace>
  <inkml:trace contextRef="#ctx0" brushRef="#br0" timeOffset="186997.25">18256 10517 0,'-13'0'0,"0"0"16,13-13-1,13 13 1,0 0-16,27-13 16,-27 13-16,14 0 0,26-13 15,-27 13-15,-13-14 0,53 1 16,-52 13-16,25 0 15,-25-13-15,12 13 16</inkml:trace>
  <inkml:trace contextRef="#ctx0" brushRef="#br0" timeOffset="187440.6">18838 10041 0,'-13'-13'16,"13"26"-1,0 13 1,0 1-16,-13 52 15,0-52-15,-1 52 16,14-52-16,-26 52 16,26-53-16,0 1 15,-13 13 1,13-27-16,0 0 0,0 0 16,0-26-16,-14 0 15</inkml:trace>
  <inkml:trace contextRef="#ctx0" brushRef="#br0" timeOffset="187729.06">18772 10067 0,'13'0'0,"40"14"15,-26 12 1,-1-13-16,14 27 15,-27-27-15,0 14 0,14 12 16,-27-12-16,13 13 16,-26-1-16,-14 14 15,-26-13 1,14-27 0,26-13-16,-54 27 15,54-27-15,0 0 0,0 0 16,26 0-1</inkml:trace>
  <inkml:trace contextRef="#ctx0" brushRef="#br0" timeOffset="188034.57">19209 10451 0,'13'0'0,"-13"13"15,13 14-15,-13-14 16,0 0-16,0 0 0,0 1 15,0-1-15,-13 13 0,0 14 16,0-27-16,-1 0 16,14 1-16,-26-1 15,13-13-15,-1 0 16</inkml:trace>
  <inkml:trace contextRef="#ctx0" brushRef="#br0" timeOffset="189177.25">19672 10345 0,'0'-26'0,"0"13"0,0-1 16,0 1-16,-13 0 0,13 0 0,-14-1 16,1 1-16,0 13 0,0 0 15,-14 0-15,14 0 16,-40 0-1,53 13-15,-13-13 16,26 27-16,0-14 16,0 0-16,14 14 15,-14-14-15,27 0 16,-27 0-16,14 1 16,-14-1-16,0 13 15,-13-12 1,-26-1-1,26 0-15,-14-13 0,-25 13 16,25 1-16,-12-14 16,13 0-16,-1 0 15,14-14-15,0 1 16,14 13-16,-14-13 0,13 0 16</inkml:trace>
  <inkml:trace contextRef="#ctx0" brushRef="#br0" timeOffset="189762.01">19857 10107 0,'-13'-26'0,"0"26"16,13 13-1,-14 13-15,14 1 0,0-14 16,-26 66-16,26-65 16,-13 65-1,13-53-15,-14 14 16,14-27-16,0 1 0,0 12 16,0-13-1,0-26-15,0 0 16,0 0-16,-13-27 0,13-26 15,-13 13 1,13 26-16,-13-26 16,-1 27-16,14 13 0,0 0 15,0 26 1,14 26 0,-1-25-16,0 39 15,0-40-15,1 13 0,12 14 16,-13-14-16,14-12 0,26 25 15,-40-39-15,27 14 16,-27-14-16,0 0 0,0 0 16,14-27-16,-14 14 15,-13 0-15,0-27 16,0 14-16,0 12 0,-13-39 16,13 27-16,-14-14 15,1 14-15,13 13 0,-13-40 16,13 39-16,-13 14 15,13 14 1,13 12 0,0-13-16,-13 1 0,13-1 0</inkml:trace>
  <inkml:trace contextRef="#ctx0" brushRef="#br0" timeOffset="190576.16">20294 10385 0,'13'-13'47,"-13"-1"-16,0 1-15,0 0 15,0 0-15,0 0-1,-13-1 17,-1 14-32,1 0 15,-13 14 1,-1 12 0,14-13-16,13 0 0,-13 14 15,13-14-15,-14 0 0,14 14 16,0-14-16,27 14 15,-27-14-15,13-13 0,14 13 16,-14-13-16,0 0 16,0 0-16,27-26 15,-27 12-15,0-12 16,1 13-16,-14-40 16,0 39-16,0-25 15,0 26-15,0-14 16,0 14-16,0 0 15,0 26 1,0 0 0,0 0-16,0 1 15,0 12-15,0-13 0,0 14 16,0-1-16,0-13 0,0 14 16,13-1-16,0-12 15</inkml:trace>
  <inkml:trace contextRef="#ctx0" brushRef="#br0" timeOffset="191208.76">20439 10464 0,'0'14'16,"13"-14"-1,-13-14 1,14-12-1,-14 13-15,0-27 16,13 27-16,-13-1 0,13-25 16,-13 26-16,0-1 15,13 1-15,0 26 16,-13 14 0,0-14-16,14 27 15,-14-27-15,0 0 16,0 0-1,0 1-15,0-28 32,13-12-17,0 13-15,0-14 16,1 14-16,-1 26 31,0 14-15,0-27-16,1 13 15,-14 0-15,13-13 16,0 0 15,13-26-31,-12 12 16,-1-12-16,0 13 16,-13-27-16,13 40 0,-13-13 15,-13 13 1,0 26-1,0 1-15,13-14 0,-27 40 16,27-40-16,0 27 16,0-27-16,13 27 15,1-27-15,25-13 16,-25 0-16,38-13 16,-25 13-16,52-27 15,-52 14-15,26-13 16</inkml:trace>
  <inkml:trace contextRef="#ctx0" brushRef="#br0" timeOffset="191634.62">21431 10583 0,'0'-13'0,"0"26"31,0 1-31,0 25 16,0-26-16,-13 54 15,13-41-15,-13 14 16,0-40-16,-1 26 15,1-13 1,13 1 0,0-28-1</inkml:trace>
  <inkml:trace contextRef="#ctx0" brushRef="#br0" timeOffset="192232.02">21749 10517 0,'0'-13'0,"0"-27"0,0 27 16,-13-27 0,13 27-16,-14 0 0,1 0 15,-40 39 1,40-13 0,13 1-16,-13 12 15,-1 1-15,14-14 0,0 13 16,0-13-16,0 1 0,14 39 15,-1-40-15,0-13 16,14 0 0,-14-27-1,0 14-15,0-27 16,-13 27-16,0 0 0,14-40 16,-14 40-16,0-14 15,0 14 1,0 26 15,0 1-15,0-1-16,13 13 0,0 14 15,-13-27-15,13 0 16,-13 1-16,0-1 16,13 0-1</inkml:trace>
  <inkml:trace contextRef="#ctx0" brushRef="#br0" timeOffset="192708">22053 10398 0,'0'-26'0,"0"52"0,-13-92 15,13 53-15,-27-27 16,14 40-16,-13-13 16,12 13-16,-38 40 15,52-14-15,-27 14 16,27-27-16,0 13 0,-13 27 15,13-39-15,26 52 16,-12-53 0,25 13-16,-26-26 15,40-13-15,-39 0 16,12-40-16,0-40 16,-12 54-16,-14 12 15,13-52 1,-13 39-16,13-13 0,-13 27 15,0-1-15,13 1 16,-26 26-16,0 53 16,13-40-16,-27 80 15,27-67-15,-13 67 16,13-80 0,13 53-16,1-39 15,-1-1-15,0-13 16,0-13-16,14 0 0</inkml:trace>
  <inkml:trace contextRef="#ctx0" brushRef="#br0" timeOffset="193089.25">22331 10358 0,'0'-13'0,"-13"13"0,-1 27 16,1-14-16,0 0 0,-27 40 15,40-26-15,-13 12 16,13-26-16,0 14 15,13-1-15,0-12 16,1-14-16,12-14 16,14-25-1,-27 12-15,14-52 16,-14 39-16,0-39 16,-13 39-16,13-53 15,0 67-15,-13-40 16,0 53-16,0 26 15,0 13-15,-13 14 16,13-14-16,0 14 16,-13 53-16,13-67 15,0 27-15,0-13 0,0-14 16,-13 1-16,13-1 16,0-13-16,0 27 15,0-13-15,13-27 16</inkml:trace>
  <inkml:trace contextRef="#ctx0" brushRef="#br0" timeOffset="193579.94">22569 10491 0,'0'39'0,"0"-25"15,-13-1-15,13 27 16,0-27-16,0 13 16,0-13-1,0-39 1,0 13-16,0-40 16,0 40-16,13-80 15,-13 67-15,40-27 16,-40 39-1,39-12-15,-12 26 16,12 13 0,1 0-1,-27 1 1,1-14 0,-1 0-1,-26 13 16,-1 0-15,1 0-16,-13 40 16,12-39-16,1 25 15,13 27 1,13-26-16,27-40 16,13 0-1,-13-26 1,-27 26-16</inkml:trace>
  <inkml:trace contextRef="#ctx0" brushRef="#br0" timeOffset="193846.86">22979 10398 0,'-13'-40'0,"0"27"0,-1 0 15,1 13-15,0-13 16,-14 13-16,14 0 16,13 13-1,13 0 1,1 0-16,-1-13 0,40 40 15,-27-13 1,-12-14-16,25 27 16,-26-27-16,-13 0 15,0 0-15,-26 27 16,13-27-16,-14-13 16,27 13-16,-13-13 0,0-13 15,0 0-15,13 0 16,0-1-16,13-25 15</inkml:trace>
  <inkml:trace contextRef="#ctx0" brushRef="#br0" timeOffset="194142.58">23270 10345 0,'-13'-13'0,"-14"13"15,14 0-15,-40 26 16,40-26-1,13 27-15,13-1 16,1-12-16,12 12 16,0-13-16,1 14 15,-1-14-15,14 13 16,-27-12-16,0-1 0,1 0 16,-14 0-16,-14 1 15,-12-1 1,13 0-16,-27-13 0,27 0 15,-14-13-15,14 0 16,0-14-16,13 14 16,13-40-16,0 40 15,1-14-15</inkml:trace>
  <inkml:trace contextRef="#ctx0" brushRef="#br0" timeOffset="194392.87">23495 9882 0,'13'-13'0,"14"53"16,-14-27-16,13 53 15,-12-40-15,-1 14 0,13 79 16,-12-79-16,-14 79 16,0-93-16,-27 94 15,14-81-15,0 1 0,-40 66 16,39-67-16,-25 1 15,12-13-15,-26 12 16,40-26-16,-53-26 16,53 0-16,0 13 15</inkml:trace>
  <inkml:trace contextRef="#ctx0" brushRef="#br0" timeOffset="196129.94">12263 9763 0,'-26'0'0,"0"0"0,12 13 0,-39 67 16,40-54-16,-27 67 16,27-40-16,0-14 0,0 67 15,13-53-15,0-13 0,0-14 16,13 67-16,0-53 0,0-14 15,27 27-15,-13-40 16,-14 0-16,40 1 16,-27-1-16,1-13 0</inkml:trace>
  <inkml:trace contextRef="#ctx0" brushRef="#br0" timeOffset="197667.61">12581 10319 0,'-13'-13'0,"-1"13"16,1-27-16,13 40 16,0 27-1,13 0-15,-13-14 0,0 40 16,0-13-1,14 40 1,-14-54 0,0 14-1,0-39-15,0-28 16,0 1 0</inkml:trace>
  <inkml:trace contextRef="#ctx0" brushRef="#br0" timeOffset="197929.6">12541 10358 0,'27'-79'0,"-1"26"0,14 27 16,-27 12-16,14 14 15,-14 0-15,13 14 0,14 25 16,-27-25-16,14 25 16,-27-25-16,0 12 15,0 0-15,0 1 16,-14-1-16,-12 14 15,13-27-15,-27 1 16,27-1-16,-14-13 0,1 0 16,-1 0-16,14-13 15,0-1-15,13 1 16,13 0-16,0-14 16,14 27-16,-14-13 0</inkml:trace>
  <inkml:trace contextRef="#ctx0" brushRef="#br0" timeOffset="198371.61">12938 10253 0,'0'0'0,"0"-14"16,0 28-1,0 25 1,0 1-16,-13 39 16,13-26-1,0-26 1,0-14-1,0-26 1,0 0-16</inkml:trace>
  <inkml:trace contextRef="#ctx0" brushRef="#br0" timeOffset="198866.29">12951 10464 0,'0'14'16,"0"-28"-1,-13-12 1,13 13-16,-13-27 16,13 13-16,0 1 0,0-27 15,0 27-15,0-27 16,0 13-16,13-26 0,-13 13 16,13 26-16,-13 1 0,14-14 15,-14 14-15,0-1 16,0 14-1,13 26-15,-13 14 16</inkml:trace>
  <inkml:trace contextRef="#ctx0" brushRef="#br0" timeOffset="199086.69">12872 10451 0,'-26'40'0,"26"-27"0,-14 0 16,28 0-16,-1-13 16,26 0-16,-25 0 15,52-13-15,-40 13 16,40-13-16,-52 13 16,12-13-16,-13 13 0,1-13 15,-1 13 1,-13-14-1</inkml:trace>
  <inkml:trace contextRef="#ctx0" brushRef="#br0" timeOffset="199301.69">12885 10028 0,'-39'-40'16,"52"27"-1,13 0-15,1 13 16,39-14-16,-53 14 16,14 0-16,-14 0 15,13 0-15,1 14 0,-1-1 16,-13-13-16,1 13 0,-1 0 16,0 0-16</inkml:trace>
  <inkml:trace contextRef="#ctx0" brushRef="#br0" timeOffset="199582.39">13335 10094 0,'0'13'15,"-13"27"1,13-27-16,-13 40 16,13-40-16,0 14 0,0-1 0,-14 27 15,14-27-15,0 1 16,0 13 0,0-14-16,14-26 15,-14-26 1</inkml:trace>
  <inkml:trace contextRef="#ctx0" brushRef="#br0" timeOffset="199815.83">13295 10094 0,'40'-40'0,"-14"53"0,14 14 15,0-1 1,-40-12-16,26 38 15,-12-25-15,-14-1 16,0 1-16,-14-1 0,1 27 16,0-26-16,-14-1 15,14-26-15,0 13 0,0 1 16,26-14 15</inkml:trace>
  <inkml:trace contextRef="#ctx0" brushRef="#br0" timeOffset="199997.34">13772 10451 0,'0'40'16,"-14"-14"-16,14 1 15,-13-14-15,0 13 16,13-12-16,-13-1 0,-1 0 15,14 0-15,-13-13 16</inkml:trace>
  <inkml:trace contextRef="#ctx0" brushRef="#br0" timeOffset="200486.55">13930 10345 0,'-13'0'16,"13"13"-16,-13 27 0,0 0 15,13-14-15,0 27 16,0-26-16,0 26 15,0-40-15,13 26 16,-13-25-16,0-1 16,0-26-1,0-14 1,-13 14-16,13-13 0,-14-14 16,14 13-16,0-12 15,0 12-15,0 14 0,27-66 16,-14 52-16,0 14 0,1 0 15,12-14-15,0 14 16,-12 13-16,25 13 16,-25 1-16,-14 12 15,13-13-15,-26 27 16,-1-27-16,-12 27 16,13-27-16,-27 14 15,27-27-15,-14 0 16,14 0-1,0-14-15,26 14 16</inkml:trace>
  <inkml:trace contextRef="#ctx0" brushRef="#br0" timeOffset="200919.58">14221 10478 0,'0'-27'16,"0"14"-16,-13-27 0,13 14 16,0-1-16,0 1 0,-13-1 0,13-79 15,0 67-15,0-27 16,0-14 0,0 14-1,13 53 1,-13 26-16,13 53 15,-13-39-15,27 65 16,-14-65-16,14 65 16,-14-78-16,13 25 15,-13-25-15,1-1 0,-1 0 16,0-26-16,0-27 16,1 27-16,-14-14 15,-14-52-15,14 53 16,-13-41-16,0 41 15,0-53-15,-1 65 16,1-25-16,26 52 31,1 27-31,-14-27 0,39 40 16,-25-40 0</inkml:trace>
  <inkml:trace contextRef="#ctx0" brushRef="#br0" timeOffset="201508.12">14618 10160 0,'13'13'0,"-26"-26"0,-13 13 16,-14 26-1,14 27 1,12 0 0,14-39-16,0-1 15,0 13-15,14-13 0,-1 1 16,0-14-16,0 0 0,14 0 15,-14 0-15,13-14 16,-12 14-16,-1 0 16,0 0-1,0-13 17,-13 0-32,14 0 15,-14-27-15,13 27 16,-13-14-16,13 1 15,-13 13-15,13-1 16,1 14 0,-14 27-16,0-14 15,13 14-15,-13-14 16,13-13 0,-13 13-16,13-26 15,14 0 1,-14-1-16,0-12 15,0 13-15,-26 13 32,13 13-17,0 0-15,-13 0 0,13 1 16,0 12-16,0-13 16,13 1-1,0-14 1,1 0-1,-14-14 1,13 14 0,-13-13-16</inkml:trace>
  <inkml:trace contextRef="#ctx0" brushRef="#br0" timeOffset="201927.34">15055 10306 0,'0'13'15,"13"13"-15,-13 1 16,0-14-16,0 13 16,0 1-16,-13-14 0,-14 27 15,14-40-15,0 26 16,0-26-16,-14 0 16</inkml:trace>
  <inkml:trace contextRef="#ctx0" brushRef="#br0" timeOffset="202560.99">15386 10120 0,'-27'-26'0,"1"26"0,-14 53 16,13 0-1,27-40-15,-13 13 0,13 1 16,0 26-16,27 26 16,12-52-1,1-27 1,0-14-1,-27 1-15,27-13 16,-27 12-16,0 1 16,-13 26-1,0 1 1,0-1 0,13-13-1,1 0 1,12-13-1,-26-1-15,13 14 0,-13-26 16,0 13-16,-13-14 16,0 14-16,0 0 0,-1 0 15,-25-1-15,25 1 16,1 0 0</inkml:trace>
  <inkml:trace contextRef="#ctx0" brushRef="#br0" timeOffset="202754.1">15558 10001 0,'0'27'16,"0"-14"-16,0 0 0,-14 14 0,14 52 15,0-53-15,0 14 16,0-27-16,14 54 15,-14-41-15,13-13 0,0 14 16,0-14-16,0 0 0</inkml:trace>
  <inkml:trace contextRef="#ctx0" brushRef="#br0" timeOffset="202973.51">15663 10319 0,'14'39'0,"12"-12"15,0-14 1,14-13 0,0-26-1,-27-14-15,0 14 16,-52-27 0,12 13-1,14 27 1</inkml:trace>
  <inkml:trace contextRef="#ctx0" brushRef="#br0" timeOffset="203175.97">15849 10358 0,'13'14'0,"-13"-1"15,13-13 1,13-13-1,1-1 1,-27 1-16,13-13 16,-13 13-16,0-14 15,0 14-15,0 0 32</inkml:trace>
  <inkml:trace contextRef="#ctx0" brushRef="#br0" timeOffset="203375.44">15994 10332 0,'-13'-13'15,"0"-14"1,-1-12 0,28-14-1,-1 39-15,13-12 16,-12 13-16,25 13 15,-26 0-15,1 0 16,-1 0-16,0 0 0,14 0 16,-14 0-16</inkml:trace>
  <inkml:trace contextRef="#ctx0" brushRef="#br0" timeOffset="203671.64">16232 9790 0,'13'13'0,"1"0"0,12 53 15,-13-39-15,27 78 16,-40-65-1,13 79-15,-13-92 16,-13 105-16,0-106 16,-27 67-1,27-66-15,-40 25 16,40-38-16,-40 12 16</inkml:trace>
  <inkml:trace contextRef="#ctx0" brushRef="#br0" timeOffset="-203315.5">14526 12263 0,'-14'0'0,"-12"-13"0,13 13 16,-40 13-16,40 1 16,-1-14-16,-25 13 15,12 0-15,14-13 0,-13 13 16,12 1-16,1-1 0,-13 0 16,26 0-16,13 0 31,27 14-16,-27-27-15,26 13 16,-25-13-16,39 13 16,-40 1-16,13-1 15,-26 0-15,0 14 16,0-14 0,-26 40-16,13-40 15,-1 0-15,1 0 16,0-13-16,13 14 31,13-14-15,14 0-1,-27 13-15,13 0 0,0 27 16,-13-27-16,0 27 16,0-27-16,-26 80 15,12-67-15,1 14 16,0-14-16,0 40 15,13-39-15,-14-1 0,14 14 16,0-27-16,0 0 16,14 27-16,-1-27 0,0-13 15,0 13-15,1-13 16,-1 0-16,26 0 0,-12-13 16,-14 13-16,14-13 0</inkml:trace>
  <inkml:trace contextRef="#ctx0" brushRef="#br0" timeOffset="-202585.35">14790 12224 0,'0'0'16,"-13"0"-16,0 0 0,13-13 15,13 13 17,27 0-17,-14 0-15,27 13 16,-27-13-16,1 13 16,-27 0-16,13 0 15,-13 1 1,-13 12-16,0-13 0,-27 27 15,27-27-15,-14 0 16,14 1-16,0-14 0,0 13 16,-1-13-16,1 13 15,26-13 17,1 0-17,-1 13-15,13-13 16,-12 14-16,-1-1 0,13 0 15,-26 0-15,13 1 0,1 25 16,-14-26-16,13 27 16,-13-13-1,13 12-15,0 14 16,-13 0 0,0 0-1,-13 13 1,-13-13-16,12-13 15,1 0 1,0-40 0,13 13-1</inkml:trace>
  <inkml:trace contextRef="#ctx0" brushRef="#br0" timeOffset="-198502.72">16285 12396 0,'0'-14'0,"0"1"16,-13 0 0,0-13-1,-14 26 1,27-14-16,-26 14 16,12 0-16,1 0 0,-13 0 15,13-13-15,-14 13 16,14 13-16,0-13 0,-14 27 15,14-27-15,-13 39 16,12-39-16,1 27 16,13-14-16,-13 0 0,13 14 15,0-14-15,0 0 16,0 1 0,26 12-16,-26-13 15,27 0-15,-14-13 16,0 0-1,0 0 1,1 0-16,12 0 16,-26-13-16,13 13 15,1 0 1,-28 0 15,1 0-15,0 0-1,0 13 1,-27 1 0,0-1-16,1 0 15,12 14 1,14-1 0,-14 1-1,14-14-15,13 0 16,0 0-16,0 0 15,13 14-15,1-1 16,-14-12-16,26 12 16,-13-13-16,27 1 15,-27-14-15,14 0 16,-14 0-16,53-14 16,-53 1-1,40-13-15,0-1 16,-13-13-1,-14 27 1</inkml:trace>
  <inkml:trace contextRef="#ctx0" brushRef="#br0" timeOffset="-170799.79">19222 12713 0,'0'-13'0,"-13"-13"0,13 12 16,0 41-1,-13 12 1,13-12-16,0-1 15,-14 80-15,14-66 16,0 26-16,-13-26 16,13-14-16,0 40 0,0-39 15,0-1-15,0 14 16,0-27-16,0 0 0,0 1 16,13-28-16,-13-39 15,0 27-15</inkml:trace>
  <inkml:trace contextRef="#ctx0" brushRef="#br0" timeOffset="-170561.43">19169 12674 0,'0'-53'0,"13"-27"15,14 41 1,-1 39-16,27 26 16,-13 14-1,-14 13 1,-12 13-1,-14-27-15,0-25 0,-27 52 16,14-53-16,0 0 16,-40 14-1,39-14-15,-25-13 16,26-13 0</inkml:trace>
  <inkml:trace contextRef="#ctx0" brushRef="#br0" timeOffset="-170219.35">19487 12634 0,'-27'0'0,"-13"13"16,1 27-1,12 13 1,14-14-16,40 14 15,-1-13 1,27-27 0,-13 0-1,-27-13-15,13-26 16,-13 0 0,-13-14-1,0 0 1,14-13-1,-1 0-15,13 0 16,1 0 0,-1 14-1,-26 12-15,14 1 16</inkml:trace>
  <inkml:trace contextRef="#ctx0" brushRef="#br0" timeOffset="-170037.26">19711 12369 0,'14'-39'0,"-28"78"0,41-92 0,-27 40 15,13-13-15,-13 12 0,0 1 16,13 13-16,-13 13 0,0 1 15,0 12-15,0 1 16,0-1-16,-13 93 16,13-79-16,0-14 0,-13 14 15,13 39-15,0-13 16,0 1 0,0-28-1,-13-52-15,-14-27 16</inkml:trace>
  <inkml:trace contextRef="#ctx0" brushRef="#br0" timeOffset="-169674.37">19698 12515 0,'53'-53'0,"-40"40"0,14-1 16,-1 14-16,-12-13 0,-1 13 15,0 0-15,0-13 16,-13 26-1,-13-13 1,0 13-16,13 14 16,0-1-1,39 14 1,1 0 0,-13-14-16,25 27 15,-38-40-15,12 14 16,-13-14-16,-13 13 0,0 1 15,-13 13 1,0-27-16,-40 13 16,40-12-16,-14-14 0,-39 13 15,53-13 1,-40-27-16,53 1 16,27-14-1,-14 40 1</inkml:trace>
  <inkml:trace contextRef="#ctx0" brushRef="#br0" timeOffset="-169305.25">20770 12369 0,'-53'13'0,"40"14"16,-40 26-16,40-13 0,-14-14 16,-26 67-16,27-54 15,12 1-15,-25 26 16,26-26-16,-14 26 16,27-53-16,-13 0 15,0-13-15</inkml:trace>
  <inkml:trace contextRef="#ctx0" brushRef="#br0" timeOffset="-169106.77">20413 12409 0,'-14'-13'0,"28"52"16,-1-12-16,13 52 15,-12-39-15,38 53 16,-38-67-16,39 67 15,-40-80-15,40 53 16,-40-66-16,27 26 16,-27-26-16,0 0 15</inkml:trace>
  <inkml:trace contextRef="#ctx0" brushRef="#br0" timeOffset="-168604.84">21325 12607 0,'-26'-26'0,"-14"-1"16,14 14-16,-1 13 15,14-13-15,0 13 0,0 0 16,13 13-1,0 0 1,13 1-16,0-14 0,0 26 16,1-13-16,-1 1 0,13 25 15,-13-25-15,1 12 16,-1 0-16,-13-12 0,13 25 16,-13-25-16,-26 39 15,12-40 1,-25 0-16,26-13 15,-14-26-15,14 12 16,13-12 0,0 13-16,26-27 15</inkml:trace>
  <inkml:trace contextRef="#ctx0" brushRef="#br0" timeOffset="-168377.45">21378 12793 0,'14'26'0,"-1"-13"0,0 1 16,0-14-16,0 13 16,1-13-16,39-40 15,-40 27-15,0-27 16,0 14-16,-13-1 16,14 1-16,-14-14 15,0 27-15,-14-27 16,14 27-16,0 0 15,14 13 1</inkml:trace>
  <inkml:trace contextRef="#ctx0" brushRef="#br0" timeOffset="-167998.63">21616 12621 0,'14'39'0,"-14"14"15,0 13-15,0 14 16,0-41-1,0 41 1,0-40-16,0-1 16,0-26-16,0 1 0,0-1 15,0 0-15,0-26 16,-14-53 0,1 39-16,13-39 15,0 40-15,0-1 0,27-105 16,-14 92-16,13-13 15,-12 27-15,-1-1 0,13 1 16,-12 13-16,-1 13 16,0-14-16,13 28 0,-26-1 15,14 27 1,-14 26-16,-27-13 16,27-40-16,-26 40 15,13-53-15,-14 13 16,27 0-16,-13-26 15,-14-27 1,27 14-16,0 13 0,0-1 16</inkml:trace>
  <inkml:trace contextRef="#ctx0" brushRef="#br0" timeOffset="-167446.63">21894 12713 0,'0'13'0,"14"1"15,-14 25-15,0 41 16,0-1 0,0-39-1,0-14-15,13 54 16,-13-54-16,0 1 16,0-1-16,0-13 0,0 0 15,0 1-15,0-28 16,-13-25-1,-1 12-15,1-52 16,0 39-16,13-52 16,0 65-16,26-92 15,-12 93-15,-1-1 16,13-12-16,-13 25 16,1 1-16,12 0 0,14 13 15,-27 13-15,0 14 16,0-14-16,-13 26 15,-13-12-15,0 13 16,0-27-16,13 0 0,-13 0 0,-14 14 16,14-14-16,-14-26 15,27 0 1,-13-27-16,13-26 16</inkml:trace>
  <inkml:trace contextRef="#ctx0" brushRef="#br0" timeOffset="-167250.37">22106 12369 0,'13'40'0,"-13"13"15,0 0 1,-13 39 0,13-39-1,0-26-15,0-1 0,0-13 0,13 1 16,0-14-1,-13-27 1,0 14-16,14-27 16</inkml:trace>
  <inkml:trace contextRef="#ctx0" brushRef="#br0" timeOffset="-167134.68">22172 12621 0,'0'13'0,"13"13"16,-13 14-1,14-14 1,-1-12-1,0-28 1</inkml:trace>
  <inkml:trace contextRef="#ctx0" brushRef="#br0" timeOffset="-166435.41">22265 12594 0,'26'13'15,"-13"-13"-15,1 0 0,-1 0 16,0 0-16,14-13 0,-14 13 0,0-13 16,0 0-16,-13-1 15,0 1 1,-26 40-1,13-27-15,13 13 0,-27 40 16,14-40-16,13 40 16,0-27-1,26 27 1,-12-26 0,-1-14-16,0-13 0,0-13 15,-13 0 1,13-1-16,-13 1 0,0-40 15,0 40 1,0-80-16,27 54 16,-14 12-1,0 14-15,27 0 16,-27 0-16,27 13 16,-14 0-16,-12-14 0,52 14 15,-53-13-15,27 13 16,-27 0-16,0 0 0,0-13 15,-13 0 1,-13 13 0,13 13 31,13 13-47,1 1 15,-1-1-15,-13-13 0,26 40 16,-12-26-16,-1 26 15,0-40-15,-13 27 16,0-27-16,-26 27 16,12-40-16,1 0 15,0 0-15,-14 0 16,1-14-16,-1 14 0,1-13 16,0 0-16,12 13 15</inkml:trace>
  <inkml:trace contextRef="#ctx0" brushRef="#br0" timeOffset="210592.92">14711 12290 0,'53'-53'0,"-40"40"0,13 13 0,-12-13 0,12-14 16,-13 14-1,-52 53 1,12-14 0,-26 27-16,27-13 15,-40 39-15,13-39 0,13-1 16,-39 54-1,39-53-15,14 13 0,-41 26 16,41-39-16,0-14 0,-14 67 16,27-67-16,13 1 15,13-1-15,0-26 0,40 13 16,-40-13-16,40-26 0,93-40 16,-80 39-16,66-52 15,-53 26-15,1 13 0,145-105 16,-146 92-16,0 13 0,67-39 15,-67 39-15,-12 0 0,118-39 16,-132 66-16,26-14 16,-39 27-16,-27 0 15,13 40-15,-26-27 16,-26 27-16,-27 39 16,27-39-16,-27 13 0,-146 172 15,120-146-15,-53 40 16,79-66-16,0 0 0,-159 132 15,159-132-15,-26 13 16,65-39-16,1-14 0,26-13 16,14-13-16,79-67 15,-67 54 1,160-106-16,79-54 16,-67 67-1,-25 27 1,-28 39-1,-65 26 1,-80 27-16,14 40 16,-41 0-16,-25 26 15,25-40-15,-12 14 0,-40 26 16,39-26-16,-25 26 16,38-39-16,-12-14 0,-1 40 15,27-40-15,53-13 16,13-27-1,-26 1-15,66-40 0,-53 39 16,-13-12-16,26 12 0,26-39 16,-52 40-16,26-14 15,-39 13-15,-1 1 16,-39 26-16,0 0 0,-54 13 16,15 0-16,-1 14 0,-133 39 15,107-39-15,-93 25 16,93-25-16,-1-1 0,-92 14 15,93-13-15,0-14 0,-107 26 16,133-39 0,-39-26-16,65-27 15,27 27-15,67-107 16,-28 94-16,1-1 16,66-26-16,-53 39 15,0-12-15,132-14 16,-119 39-16,40 1 15</inkml:trace>
  <inkml:trace contextRef="#ctx0" brushRef="#br0" timeOffset="211294.31">17754 13772 0,'13'0'0,"0"-14"0,40 1 15,-27 0-15,41-14 16,-41 1-16,67-14 15,-40 14-15,-1-1 0,54-26 16,-53 27-16,66-40 16,0 13-1,-39 13-15,-54 27 16,27-27-16,-27 27 0</inkml:trace>
  <inkml:trace contextRef="#ctx0" brushRef="#br0" timeOffset="211550.43">18521 13229 0,'-13'0'0,"26"-13"16,0 13-16,40-27 15,-13 14-15,13 0 16,-27 13-16,67-13 15,-80 13-15,27 26 16,-27-13-16,-26 67 16,-1-40-16,-39 39 15,14-53-15,-27 54 16,39-41-16,-52 41 0,66-54 16</inkml:trace>
  <inkml:trace contextRef="#ctx0" brushRef="#br0" timeOffset="-187561.89">423 10835 0,'-26'-66'0,"13"52"0,13 1 16,-14 13 0,28 13-16,-14 1 0,13 52 15,0-40-15,14 80 16,-27-66-16,13 13 15,13 119-15,-13-120 16,14 81-16,-27-107 16,26 40-1,-12-52-15,-14-1 0,13-26 16,-13-1-16,-13-39 16,-1 27-16</inkml:trace>
  <inkml:trace contextRef="#ctx0" brushRef="#br0" timeOffset="-187274.03">384 10901 0,'0'-199'0,"39"173"15,-25 13 1,38-1-16,-38 14 16,65 40-16,-66-40 15,40 53 1,-40-40-16,1 53 15,-1-39-15,-13-1 16,0-12-16,-13 25 0,-27 14 16,14-40-16,-1 14 15,1-14-15,12-13 0,-39 27 16,40-27-16,0 0 16,0 0-16,0-14 15,52-25 1,-26 25-1</inkml:trace>
  <inkml:trace contextRef="#ctx0" brushRef="#br0" timeOffset="-186926.58">714 10729 0,'-13'0'0,"0"13"15,-14 27-15,27-27 16,-26 27-16,26-14 0,-13 27 15,13-40-15,13 14 16,0-1-16,0-13 16,1 1-16,25 12 15,-12-26-15,-1 13 16,-12-13-16,-1 0 0,0 0 16,0 0-16,-13-13 15,13 13-15,-26-13 0,0-14 16,13 1-16,-26-14 15,26 14-15,0-27 16,13-26 0,13 26-1,1 13 1,-1 0 0,-26 27-16,13 0 15,-13 0-15</inkml:trace>
  <inkml:trace contextRef="#ctx0" brushRef="#br0" timeOffset="-186741.88">926 10530 0,'13'-26'16,"-13"13"-16,0 26 16,13 27-1,-13 26 1,27 13 0,-14 14-1,0-27-15,1 0 16,-1-13-1,-40-53 17</inkml:trace>
  <inkml:trace contextRef="#ctx0" brushRef="#br0" timeOffset="-186381.31">952 10702 0,'67'-92'0,"-54"79"0,13-1 16,1 1-16,-14 0 16,-13 26-1,0 0-15,0 1 16,0-1-16,0 0 0,-13 13 16,13-12-16,0-1 15,13 0-15,27 14 16,-27-27-16,40 26 15,-27-13-15,14 14 16,-27-14 0,14 13-16,-27-12 0,13-1 15,-13 27-15,0-27 16,-13 13 0,-1-12-16,-12-1 15,13-13-15,0 0 0,-27 0 16,13-13-16,14-1 15</inkml:trace>
  <inkml:trace contextRef="#ctx0" brushRef="#br0" timeOffset="-185514">1561 10570 0,'0'-13'0,"0"0"16,-13 13-16,13 13 16,0 27-1,0-27-15,0 40 16,0-27-16,13 67 16,-13-54-1,13-25-15,-13 12 16,0-13-16,0-26 15,-13-13 1,13 12-16,-26-52 16,12 40-16,-12-27 0,26 26 15,-13 14-15,-14-53 16,27 53-16,0 0 16,27 13-1,-1 26-15,-13-13 16,14 14-16,13 12 15,-27-25-15,13 12 0,27 27 16,-26-26-16,-1-14 0,27 26 16,-27-25-16,41 25 15,-41-39-15,14 14 16,-27-14-16,13-27 16,-26 1-16,0-14 15,0 14-15,-13-67 16,13 53-16,0 14 15,0-1-15,0 1 0,13-67 16,1 40 0,-1 40-16,-13-13 0,13-14 15,0 0 1,-13 54 15,-26 12-15,26-13-16,-40 40 15,27-26-15,-14-1 0,-25 40 16,25-26-16,1-14 16,-1 14-16,-52 53 15,52-67-15,-12 27 16,12-40-16,-26 40 16,40-40-16,0 1 15,13-1-15,0-26 0,26 13 16,-12-14-16,25-25 15,-26 25-15</inkml:trace>
  <inkml:trace contextRef="#ctx0" brushRef="#br0" timeOffset="-184850.26">2725 10597 0,'0'-14'0,"-26"-12"16,-27 13 0,26 13-16,-12-14 15,25 14-15,1 0 0,-53 14 16,53-14-16,-14 13 16,14 0-16,13 0 15,40 14 1,-27-14-16,40 13 15,-40-12-15,40 12 16,-26-13-16,-14-13 0,27 40 16,-40-27-16,13 27 15,-26-14-15,-1 1 16,-12-14-16,13-13 16,-27 27-16,13-14 15,-12 0-15,26-13 16,-1 0-16,-12 0 15,13-13-15,-1 0 16,14-1-16,40-39 16,-27 40-16,14-13 15</inkml:trace>
  <inkml:trace contextRef="#ctx0" brushRef="#br0" timeOffset="-184301.35">2897 10663 0,'0'0'15,"-13"-14"-15,13 41 31,0-14-15,13 14-16,0 12 16,-13-25-16,27 25 15,-14-26-15,0 1 16,1-14-16,-1 0 0,26 0 16,-25-14-16,12 1 15,-13 0-15,14-13 16,-14 12-16,-13 1 0,13-27 15,-13 27-15,-26-40 16,13 27 0,-1 13-16,1-14 15,0 27-15,13-13 16,0 26 15</inkml:trace>
  <inkml:trace contextRef="#ctx0" brushRef="#br0" timeOffset="-183849.7">3109 10583 0,'13'0'0,"-13"14"16,13-1-16,-13 0 0,14 27 16,-14-14-16,13 27 15,0-26-15,13 65 16,-26-65-16,14 39 15,-1-40-15,-13 1 0,13 39 16,-13-53-16,13 27 16,-13-27-16,0 0 15,-13-13-15,13-26 16,-13-1-16,13 14 16,-13-13-16,-14-54 15,27 41-15,0-41 16,13 27-16,14-26 15,-14 52-15,0 14 16,27-40-16,-13 40 16,-14 13-1,0 40 1,-26 13 0,-14-27-1,14-13-15,-13 14 0,12-27 16,1 0-16,0 0 15,-14-27-15,14 14 16,13 0-16,0-14 16,13 1-16,1 13 0,-14-1 15</inkml:trace>
  <inkml:trace contextRef="#ctx0" brushRef="#br0" timeOffset="-183457.95">3426 10663 0,'40'132'0,"-40"-106"0,0 14 16,0 40 0,0 25-1,-13-52-15,13-26 16,-13-27 0,-1-40-1,14 27-15,-13-40 16,13 26-16,-13 1 0,13-27 15,0 27-15,0-1 0,26-92 16,-12 93-16,25-54 16,-26 67-16,14-13 15,-14 12-15,14 14 0,-14 0 16,13 14-16,-12-1 0,-1 13 16,-13-13-16,0 14 0,0-1 15,0-12-15,0 25 16,-27 14-16,14-13 15,-13-27 1,26 0-16,-14-13 16,-12-26-16,26 13 0,-27-53 15,27 39-15,0-26 16</inkml:trace>
  <inkml:trace contextRef="#ctx0" brushRef="#br0" timeOffset="-183272.45">3612 10319 0,'0'0'16,"13"53"-16,-13-40 0,0 13 16,13 27-16,-13-39 15,0 12-15,0 40 16,0-39-16,0 39 16,0-13-16,0-40 15,13 0-15,-13-26 16,13 13-1</inkml:trace>
  <inkml:trace contextRef="#ctx0" brushRef="#br0" timeOffset="-183101.9">3744 10755 0,'0'14'0,"13"12"16,-13-13-1,0-26 16,-13-40-15,0 27 0,-1 12-16,14-12 0,-13-1 15,0 14-15</inkml:trace>
  <inkml:trace contextRef="#ctx0" brushRef="#br0" timeOffset="-182672.54">3770 10597 0,'27'0'0,"12"-14"16,-12-12 0,-1-1-1,-26 14-15,14 13 16,-41 0-1,14 27 1,0-14-16,-1 53 16,1-53-16,13 53 15,0-52-15,13 39 16,1-40-16,12 0 16,-13 0-16,1-13 15,-1-13-15,0 0 16,0 0-16,-13-14 15,0 14-15,0-14 16,-13 1-16,13-1 0,0 1 16,0 0-16,0 12 15,0-25-15,13 25 0,-13 1 16,27 0-16,-14 0 16,0 0-16,14-1 0,-14 14 15,13-13-15</inkml:trace>
  <inkml:trace contextRef="#ctx0" brushRef="#br0" timeOffset="-182385.23">4154 10411 0,'0'0'16,"-13"0"-1,0 0 1,13 14-16,-14-14 16,14 13-16,0 0 15,14 0-15,-1 1 0,0 12 16,0-13-16,0 0 15,14 27-15,-27-27 16,0 14 0,0-14-16,0 0 15,-13 0-15,-1-13 0,-12 14 16,13-1-16,0-13 0,-27 0 16,27 0-16,-1 0 0,-25-13 15,25-1-15,14 1 16,14 0-1,-1 0 1</inkml:trace>
  <inkml:trace contextRef="#ctx0" brushRef="#br0" timeOffset="-181496.91">4657 10517 0,'-14'-66'16,"1"13"-16,13 27 16,0 26-1,0 26 1,0 27 0,13 53-16,-13-40 15,14-13 1,-14-27-1,0-12-15,0-28 32,-14-39-17,1-26-15,13 66 0,-13-40 16,0 27-16,13-1 16,-13-13-16,13 27 15,0-13-15,-14-1 16,28 27-16,12 40 15,14 13 1,-14-40-16,14 40 16,-14-40-16,-13 14 0,54 26 15,-41-40-15,27 13 16,-40-13-16,14-13 16,-1 0-16,1 0 15,-14 0-15,13-13 0,-12 13 0,12-39 16,-13 25-16,-13-25 15,0 12-15,13 1 0,-13-27 16,0 26-16,0-39 16,0 53-16,0-27 15,0 14 1,0 13 0,-13 26-1,0 0 1,0 0-16,-14 27 15,14-27-15,0 0 0,-14 14 16,-12 26-16,12-40 16,-52 66-16,52-52 15,1-14-15,-1 14 0,-25 12 16,25-26-16,14 1 0,-40 25 16,40-25-1,0-1-15,26-26 16,13-14-1,14 1 1,-14 12 0</inkml:trace>
  <inkml:trace contextRef="#ctx0" brushRef="#br0" timeOffset="-180615.15">5530 10610 0,'13'-27'0,"0"1"0,-13 13 0,0-14 15,-13 14-15,0-13 16,13 12-16,-13 1 0,-14-13 16,14 26-16,-14 0 15,14 13-15,-26 27 16,39-27-16,-27 53 16,27-53-1,0 0-15,13 40 16,1-40-16,-1 1 0,13-1 15,14 0 1,-27-13-16,66-26 16,-65 12-16</inkml:trace>
  <inkml:trace contextRef="#ctx0" brushRef="#br0" timeOffset="-180350.29">5689 10504 0,'-14'0'0,"1"13"16,-13 14-1,-1 12 1,27-25-16,13-1 16,1-13-1,25-13 1,1-14 0,-14 27-1,-12 0 1,-1 13-16,-13 1 0,0 12 15,13-26 1,0 0 0,1-26-1,-1 12-15</inkml:trace>
  <inkml:trace contextRef="#ctx0" brushRef="#br0" timeOffset="-180158.8">5861 10226 0,'-14'-40'0,"14"80"16,0-13 0,0-1-16,0 67 15,0-67-15,0 1 0,0 65 16,0-52-16,14 26 16,-14-40-16,0-12 0,0-1 15,0 0-15,0 0 0,-14-13 16</inkml:trace>
  <inkml:trace contextRef="#ctx0" brushRef="#br0" timeOffset="-179707.38">5993 10425 0,'26'-14'0,"-13"14"0,-13-13 16,-13 13-1,-13 27 1,13-14-16,-1 40 16,1 13-1,13-40 1,0 1-16,27 12 15,-14-25-15,13-1 16,-13-13-16,1 13 0,12-13 16,-13-13-16,14-27 15,-14 14 1,-13 13-16,0-27 16,0 27-16,0-1 15,0 1-15,13 13 16,-13 13-1,14 14 1,-1-14-16,-13 14 16,0-14-16,13 13 15,0-13 1</inkml:trace>
  <inkml:trace contextRef="#ctx0" brushRef="#br0" timeOffset="-179187.77">5741 10464 0,'-13'0'16,"26"0"-1,1-13-15,25 0 16,-25 0-16,25-1 16,-25 14-16,25-13 15,-26 0-15,1 13 0,12 0 16,-13 0-16</inkml:trace>
  <inkml:trace contextRef="#ctx0" brushRef="#br0" timeOffset="-178709.95">6310 10253 0,'0'-14'0,"-13"1"16,13 40 0,0-14-16,0 0 0,0 40 15,0-27-15,0 1 0,0 26 16,0-27-16,0 67 15,0-67-15,13 40 16,-13-39-16,14-14 16,-1 0-16,13-39 31</inkml:trace>
  <inkml:trace contextRef="#ctx0" brushRef="#br0" timeOffset="-178473.58">6376 10583 0,'0'-13'0,"0"26"15,14 14 1,-14-14-16,26 13 16,-26-12-16,40-1 15,-27-13-15,27-13 16,-27 13-16,0-40 16,0 14-1,-26-14 1,0 27-16,0-14 15,0 14-15,-1 0 0,1 13 16,13-13-16,-13 13 0,0 13 31</inkml:trace>
  <inkml:trace contextRef="#ctx0" brushRef="#br0" timeOffset="-178017.57">6694 10464 0,'-26'53'16,"26"-40"-16,0 14 0,0-1 15,0-12-15,26 38 16,-13-38-16,14-1 16,-1 0-1,-13-13-15,40-26 16,-53-1-1,13 14-15,-13-13 16,-13-1-16,13 14 0,-13-27 16,0 27-16,13 0 15,-13 13-15,26 0 16,0 26 0,-13-13-16,26 67 15,-12-54-15,12 40 16,-26-39-16,13 13 0,-13 52 15,0-65-15,0 12 16,-13 14-16,0-26 0,-27 39 16,14-53-16,-40 27 15,52-40-15,-25 13 16,12-13-16,1-13 0,-1-1 16,-12-38-1,25 38-15,-12-52 16,26 53-16,-13-40 15,13 40-15</inkml:trace>
  <inkml:trace contextRef="#ctx0" brushRef="#br0" timeOffset="-177150.13">728 12237 0,'13'-13'15,"0"13"1,14 0-16,-1-13 16,0 13-16,1 0 15,-1 0-15,-12 0 0,38 0 16,-25 0-16,-1-14 0,41 14 16,-54 0-16,13 0 15,-13 0 1,-13 14-1,-13-14-15</inkml:trace>
  <inkml:trace contextRef="#ctx0" brushRef="#br0" timeOffset="-176893.29">781 12303 0,'-27'13'0,"27"1"31,27-14-15,-1 0-16,27 0 16,-40 0-16,14 0 15,-1 0-15,-13 0 0,14 0 16,52-14-16,-66 14 16,14 0-16,-14 0 15,13 0-15,-26-13 16,14 26-1</inkml:trace>
  <inkml:trace contextRef="#ctx0" brushRef="#br0" timeOffset="-174862.51">2222 12158 0,'-26'0'0,"0"-14"0,-14 28 15,27-1-15,-14 13 16,14-12-16,0-1 0,0 26 16,-1-12-16,14 26 15,0-40-15,0 0 0,14 40 16,-1-26-16,0-14 0,40 13 15,-27-26-15,27 0 16,-13-13-16,0 0 16,-27 0-16</inkml:trace>
  <inkml:trace contextRef="#ctx0" brushRef="#br0" timeOffset="-174325.98">2566 12065 0,'-26'0'0,"0"0"16,12 0-16,-39 26 15,40-12-15,0-1 0,0 40 16,13-27-16,0 1 15,13 12-15,-13-25 0,26 25 16,-12-25-16,12-1 16,-13-13-16,1 0 15,-1 0-15,13-13 16,-13-1-16,14-12 0,-14 13 16,0-1-16,1-25 15,-14 26-15,13-1 16,-13 28-1,0-1 1,0 0-16,0 0 0,0 14 16,13 12-1,0-39 1,1-39-16</inkml:trace>
  <inkml:trace contextRef="#ctx0" brushRef="#br0" timeOffset="-174126.75">2672 11880 0,'-13'-13'0,"13"39"15,0 0-15,13 41 16,-13-41-16,14 1 0,-1 65 16,-13-65-16,13 26 15,-13-27-15,13 40 16,0-53-16,-13 1 15,-13-14 1</inkml:trace>
  <inkml:trace contextRef="#ctx0" brushRef="#br0" timeOffset="-173955.23">2593 12131 0,'0'0'0,"0"-13"16,13 0-16,0-1 15,14 1-15,-1 13 16,27-13-16,-26 13 0,-14 0 16,40 0-16,-27 0 15,14-13-15,-14 13 16,14-13-16</inkml:trace>
  <inkml:trace contextRef="#ctx0" brushRef="#br0" timeOffset="-173640.27">3003 12025 0,'-13'0'16,"0"0"-1,-27 40-15,40-27 16,-13 0-16,-1 27 16,14-27-16,0 14 0,0 13 15,0-1-15,27 1 16,-27-27-16,13 0 0,27 1 16,-27-14-1,27-40-15,-27 27 16,13-14-16,-26 14 15,0-13-15,0-1 16,0 14-16,0 0 0,-13-40 16,13 39-1,0 28-15,13 25 16,-13-25 0,27 25-16,-27-25 15,13-1-15,14 13 16,-14-13-16,0-13 15</inkml:trace>
  <inkml:trace contextRef="#ctx0" brushRef="#br0" timeOffset="-173173.32">3453 11748 0,'0'-14'0,"0"28"15,0 12-15,0-13 0,13 106 16,-13-92-16,0 12 16,13 41-16,-13-54 15,0 14-15,13 13 16,-13-27-16,14 1 0,-1-1 16,-13-13-16,13 1 0,14-28 15</inkml:trace>
  <inkml:trace contextRef="#ctx0" brushRef="#br0" timeOffset="-172937.37">3572 12091 0,'0'53'0,"13"14"16,0-54-16,-13 0 0,27 13 15,-14-26-15,13 14 0,-12-14 16,12-14-16,-13 1 0,27-13 15,-27 13-15,-13-27 16,0 27-16,-13-14 16,-27-13-16,14 14 15,13 26 1,-1-13-16</inkml:trace>
  <inkml:trace contextRef="#ctx0" brushRef="#br0" timeOffset="-172503.27">3770 12078 0,'-13'40'0,"26"39"15,1-52 1,-1-14-16,40 0 15,-27-13-15,14 0 16,-27-13-16,14-13 16,-14 12-16,-13-12 15,0 13-15,0-1 0,-27-39 16,14 40-16,0 0 16,13 26-1,26 53 1,1 14-1,12-14 1,-39-26-16,40 52 16,-27-52-16,-13-14 0,14 40 15,-14-39-15,0 52 16,-14-52-16,-39 39 16,40-53-16,-66 27 15,13-27 1,39-13-1,-12-13-15,12-27 16,14 27-16,13-14 0</inkml:trace>
  <inkml:trace contextRef="#ctx0" brushRef="#br0" timeOffset="-171697.58">4339 11919 0,'0'-13'0,"0"40"15,0 12 1,0-25-16,0 39 16,0-14-16,13 14 15,-13-40-15,14 27 16,-14-27-16,0 1 0,0-28 31,-27-39-15,27 40-16,-26-53 15,12 40-15,-12-14 16,26 13-16,-13 14 0,-14-40 16,27 40-16,0 0 15,14 13 1,-1 13-16,13 0 0,14 14 15,-27-1-15,14-13 0,26 27 16,-27-27-16,14 1 0,13 12 16,-27-13-16,1 0 0,25 1 15,-38-14-15,12 13 16,-13-13-16,14-13 0,-1-40 16,-26 40-16,0-27 15,0 27-15,-13-27 16,13 27-16,-13-53 15,13 26 1,0 13-16,0 14 16,-13 26-1,-1 1 1,-12 39 0,-14-1-16,-26 15 15,0 12 1,-13-13-1,26-13 1,26-40 0,-13 27-16,27-40 0,13 13 15,13-13 1,1 0 0</inkml:trace>
  <inkml:trace contextRef="#ctx0" brushRef="#br0" timeOffset="-171081.69">5067 11972 0,'0'0'15,"0"14"-15,0-1 0,0 0 0,13 40 16,0-13-16,0-14 15,14 93-15,-14-92 16,0 39-16,1-40 16,-1 1-16,0 26 15,-13-40-15,0 0 0,0 0 16,-13 1-16,0-14 16,-1-14-16,1 1 0,-27-53 15,14 39-15,0-39 16,-14-26-1,27 12 1,39-25-16,1 38 16,25 28-1,28 25 1,-14 28 0,-26 12-16,-27 27 15,-13-40-15,-13 27 16,-1-27-16,1 14 0,-13-1 15,13-13-15,-1 1 16,1-1-16,-40 13 16,53-12-16,-13-14 15,13-14-15,26-12 16</inkml:trace>
  <inkml:trace contextRef="#ctx0" brushRef="#br0" timeOffset="-170792.89">5345 12025 0,'-14'40'0,"1"0"15,0 13-15,39-14 16,-12-12 0,25-14-1,-25-13-15,-1 0 16,13-13-1,-13-14 1,-13 14-16,0-13 0,0 12 16,-13-25-16,13-14 15,0 26-15,0 14 0,0-40 16,13 13-16,1-12 16,-14 38-16,26-39 15,-13 27-15,1 13 16</inkml:trace>
  <inkml:trace contextRef="#ctx0" brushRef="#br0" timeOffset="-170623.72">5543 11708 0,'53'-40'0,"-40"53"16,0 40-1,-13-39-15,14 38 16,-14-25-16,0-1 0,0 27 16,0-26-16,0 12 0,0-12 0,0 26 15,0-40-15,13 13 0,-13 1 16,0-1-1,0-12-15,0-1 0</inkml:trace>
  <inkml:trace contextRef="#ctx0" brushRef="#br0" timeOffset="-170251.7">5702 11880 0,'13'-13'0,"0"-1"16,-13 28 15,0-1-15,13 0-1,-13 0-15,14 0 16,25 27-1,-25-27-15,25 27 16,-25-27-16,25 14 16,-39-14-16,13 0 0,14 14 15,-27-14-15,13 0 0,-13 14 16,-13-1-16,-14-13 16,14 1-16,-26-1 15,25-13-15,-12 13 16,13-13-16,-1 0 0,28-13 31</inkml:trace>
  <inkml:trace contextRef="#ctx0" brushRef="#br0" timeOffset="-169424.55">6403 11867 0,'-13'-14'0,"13"1"0,13 40 0,-40-67 0,27 53 16,0 0-1,0 40-15,14 40 16,-14-53 0,13-14-16,0 27 15,-13-40-15,13 0 0,-13 1 16,0-1-16,0-26 16,-13-14-1,13 1-15,-13 12 16,0-38-16,13 25 0,-14 1 15,1-27-15,0 26 16,0 1-16,13-1 0,-13-26 16,13 40-16,-14 0 0,1-13 15,26 26 1,1 52-16,-1-38 16,13 25-1,-13-12-15,1-1 0,39 40 16,26 1-1,0-1-15,-26-40 16,0-13 0,-40 1-16,27-14 15,-13-14-15,-14 1 16,0 0-16,-13 0 0,26-53 16,-26 52-16,14-25 15,-14 12-15,13-26 16,-13 27-16,13-1 15,-13 1-15,13 13 0,1-27 16,-14 27 0,0 0-16,0-1 15,0 28 17,-40 12-17,27 0-15,-40 27 16,26-26-16,-65 39 15,65-40-15,-65 54 16,65-54-16,-26 27 16,27-40-16,-1 14 15,14-14-15,0-13 16,39-13 0,-12 0-16,12-1 15</inkml:trace>
  <inkml:trace contextRef="#ctx0" brushRef="#br0" timeOffset="-168670.57">7355 11893 0,'0'-26'0,"0"52"0,0-66 0,-13 14 15,0 26-15,-14-27 16,14 27-16,-26-13 16,25 13-16,-52 13 15,53-13-15,0 14 16,13-1-16,0 0 16,26 27-16,-13-27 15,14 13-15,-1-26 16,14 27-16,-27-14 0,14 0 15,-14 1-15,13 12 16,-12-13-16,12 14 16,-26-14-16,0 0 15,-13 0-15,0 1 0,-14-1 16,1-13 0,-14-13-1,40-1-15</inkml:trace>
  <inkml:trace contextRef="#ctx0" brushRef="#br0" timeOffset="-168459.8">7461 11972 0,'27'40'0,"-1"-13"16,1-1-1,-1-26-15,14-13 16,-14-14-1,-13 1 1,-13 13-16,0-1 0,0 1 0,0-13 16,0 12-16,0 1 0,0-26 15,-13 25-15,13 1 16</inkml:trace>
  <inkml:trace contextRef="#ctx0" brushRef="#br0" timeOffset="-168079.81">7752 11959 0,'14'106'16,"-1"-27"-16,-13-52 0,0-1 15,0 40 1,0-39-16,13-1 0,-13-12 16,0-1-16,0 0 15,-13-39 1,13 12-16,-13-39 15,-1 27-15,1-27 16,13 13-16,0-13 0,0 14 16,0-27-16,0-1 15,13 28-15,1 12 0,-1 14 16,26-27 0,-25 40-16,12 14 15,-13 12-15,1 1 16,-14 12-16,0-26 15,-14 54-15,1-54 0,13 13 16,-13-12-16,0 25 16,-1-26-16,1 1 15,13-28 1</inkml:trace>
  <inkml:trace contextRef="#ctx0" brushRef="#br0" timeOffset="-167685.05">8004 11986 0,'26'26'0,"1"40"16,-1 0-1,-13 14 1,0-14 0,-13 0-16,0-53 15,0 0-15,-13 1 16,0-28-1,0-12-15,0-40 16,-1-13 0,14-1-1,27-52 1,-1 52-16,14 28 16,13 25-1,-27 54 1,-12-1-1,-14-13-15,0 14 16,-14 26-16,1-27 0,13-13 0,-40 27 16,40-27-16,-26 0 15,26 1-15,-13-14 16,-1-40 0,14 27-16,0-14 15</inkml:trace>
  <inkml:trace contextRef="#ctx0" brushRef="#br0" timeOffset="-167503.96">8268 11562 0,'13'40'16,"-26"39"0,0 1-16,13-14 15,0-40 1,0-12-16,13 38 15,0-52-15,1-13 16</inkml:trace>
  <inkml:trace contextRef="#ctx0" brushRef="#br0" timeOffset="-167373.59">8414 11893 0,'0'26'15,"13"1"-15,-13-1 16,13-12 15</inkml:trace>
  <inkml:trace contextRef="#ctx0" brushRef="#br0" timeOffset="-167018.47">8506 11840 0,'27'0'0,"-1"-13"16,-13 13-16,14-27 15,-27 14-15,13 0 16,-26 13 0,-14 13-1,27 0-15,-26 14 16,13-1-16,13-12 0,-13 12 16,13-13-16,0 0 0,26 27 15,-13-40-15,14 27 16,-14-27-16,0 0 0,14 13 15,-14-13-15</inkml:trace>
  <inkml:trace contextRef="#ctx0" brushRef="#br0" timeOffset="-166883.65">8678 11986 0,'14'-27'0,"-14"14"15,-14 53-15,14-120 0,0 67 16,-13 0-16,13 0 0,-13-27 16,13 27-16,0-14 0,0 14 15,0 0-15,13-14 0,0 14 16,1 0-16,-1 13 15,26-13-15,-25 13 16</inkml:trace>
  <inkml:trace contextRef="#ctx0" brushRef="#br0" timeOffset="-166605.56">8930 11642 0,'-53'0'0,"40"0"15,-1 13-15,41 27 16,-14-27-16,13 13 16,-12-12-16,25 25 15,-25-26-15,12 14 16,-26-1-16,13-12 0,1 25 16,-14-26-16,-14 14 15,1-27-15,0 13 16,-14 0-16,14 1 15,0-14-15,-14 0 16,1 0-16,0 0 0,-14-14 16,13 14-16,14-13 0,0 13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4853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73589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5621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8097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3079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6135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557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2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5841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72448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609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5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31" name="Google Shape;31;p5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Char char="◉"/>
              <a:defRPr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○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■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896549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ta.kthisiscvpv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png"/><Relationship Id="rId4" Type="http://schemas.openxmlformats.org/officeDocument/2006/relationships/customXml" Target="../ink/ink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CSCC43 Tutorial 2</a:t>
            </a:r>
            <a:br>
              <a:rPr lang="en" dirty="0"/>
            </a:br>
            <a:r>
              <a:rPr lang="en" sz="1400" dirty="0"/>
              <a:t>2021 May 25</a:t>
            </a:r>
            <a:endParaRPr sz="1400" dirty="0"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BC11F08-DFA3-468A-A7F4-361D01FBECBF}"/>
              </a:ext>
            </a:extLst>
          </p:cNvPr>
          <p:cNvSpPr txBox="1"/>
          <p:nvPr/>
        </p:nvSpPr>
        <p:spPr>
          <a:xfrm>
            <a:off x="6299952" y="4766983"/>
            <a:ext cx="2844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Design from Slides Carnival</a:t>
            </a:r>
            <a:endParaRPr lang="en-CA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EEBEF47-46B6-4A90-8906-061BD73BF912}"/>
                  </a:ext>
                </a:extLst>
              </p14:cNvPr>
              <p14:cNvContentPartPr/>
              <p14:nvPr/>
            </p14:nvContentPartPr>
            <p14:xfrm>
              <a:off x="2185920" y="3843360"/>
              <a:ext cx="1000440" cy="538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EEBEF47-46B6-4A90-8906-061BD73BF9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76560" y="3834000"/>
                <a:ext cx="1019160" cy="557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12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3: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suppliers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dirty="0" err="1"/>
              <a:t>sName</a:t>
            </a:r>
            <a:r>
              <a:rPr lang="en-US" sz="1000" dirty="0"/>
              <a:t>, address)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parts (</a:t>
            </a:r>
            <a:r>
              <a:rPr lang="en-US" sz="1000" u="sng" dirty="0" err="1"/>
              <a:t>pID</a:t>
            </a:r>
            <a:r>
              <a:rPr lang="en-US" sz="1000" dirty="0"/>
              <a:t>, </a:t>
            </a:r>
            <a:r>
              <a:rPr lang="en-US" sz="1000" dirty="0" err="1"/>
              <a:t>pName</a:t>
            </a:r>
            <a:r>
              <a:rPr lang="en-US" sz="1000" dirty="0"/>
              <a:t>, </a:t>
            </a:r>
            <a:r>
              <a:rPr lang="en-US" sz="1000" dirty="0" err="1"/>
              <a:t>colour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u="sng" dirty="0" err="1"/>
              <a:t>pID</a:t>
            </a:r>
            <a:r>
              <a:rPr lang="en-US" sz="1000" dirty="0"/>
              <a:t>, price)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sID</a:t>
            </a:r>
            <a:r>
              <a:rPr lang="en-US" sz="1000" dirty="0"/>
              <a:t>] ⊆ suppliers [</a:t>
            </a:r>
            <a:r>
              <a:rPr lang="en-US" sz="1000" dirty="0" err="1"/>
              <a:t>sID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pID</a:t>
            </a:r>
            <a:r>
              <a:rPr lang="en-US" sz="1000" dirty="0"/>
              <a:t>] ⊆ parts [</a:t>
            </a:r>
            <a:r>
              <a:rPr lang="en-US" sz="1000" dirty="0" err="1"/>
              <a:t>pID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all prices for parts that are red or green.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2256EB-D9C6-4AEA-905B-140B0F7A4667}"/>
                  </a:ext>
                </a:extLst>
              </p14:cNvPr>
              <p14:cNvContentPartPr/>
              <p14:nvPr/>
            </p14:nvContentPartPr>
            <p14:xfrm>
              <a:off x="1424160" y="785880"/>
              <a:ext cx="6767640" cy="2686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2256EB-D9C6-4AEA-905B-140B0F7A466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4800" y="776520"/>
                <a:ext cx="6786360" cy="270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3165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13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3: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suppliers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dirty="0" err="1"/>
              <a:t>sName</a:t>
            </a:r>
            <a:r>
              <a:rPr lang="en-US" sz="1000" dirty="0"/>
              <a:t>, address)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parts (</a:t>
            </a:r>
            <a:r>
              <a:rPr lang="en-US" sz="1000" u="sng" dirty="0" err="1"/>
              <a:t>pID</a:t>
            </a:r>
            <a:r>
              <a:rPr lang="en-US" sz="1000" dirty="0"/>
              <a:t>, </a:t>
            </a:r>
            <a:r>
              <a:rPr lang="en-US" sz="1000" dirty="0" err="1"/>
              <a:t>pName</a:t>
            </a:r>
            <a:r>
              <a:rPr lang="en-US" sz="1000" dirty="0"/>
              <a:t>, </a:t>
            </a:r>
            <a:r>
              <a:rPr lang="en-US" sz="1000" dirty="0" err="1"/>
              <a:t>colour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u="sng" dirty="0" err="1"/>
              <a:t>pID</a:t>
            </a:r>
            <a:r>
              <a:rPr lang="en-US" sz="1000" dirty="0"/>
              <a:t>, price)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sID</a:t>
            </a:r>
            <a:r>
              <a:rPr lang="en-US" sz="1000" dirty="0"/>
              <a:t>] ⊆ suppliers [</a:t>
            </a:r>
            <a:r>
              <a:rPr lang="en-US" sz="1000" dirty="0" err="1"/>
              <a:t>sID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pID</a:t>
            </a:r>
            <a:r>
              <a:rPr lang="en-US" sz="1000" dirty="0"/>
              <a:t>] ⊆ parts [</a:t>
            </a:r>
            <a:r>
              <a:rPr lang="en-US" sz="1000" dirty="0" err="1"/>
              <a:t>pID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the names of all suppliers who supply a part that is red or green.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BB4365-9739-46F6-BE6E-0B801F668B2B}"/>
                  </a:ext>
                </a:extLst>
              </p14:cNvPr>
              <p14:cNvContentPartPr/>
              <p14:nvPr/>
            </p14:nvContentPartPr>
            <p14:xfrm>
              <a:off x="1471680" y="419040"/>
              <a:ext cx="6739200" cy="2877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BB4365-9739-46F6-BE6E-0B801F668B2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62320" y="409680"/>
                <a:ext cx="6757920" cy="289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060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14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3: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suppliers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dirty="0" err="1"/>
              <a:t>sName</a:t>
            </a:r>
            <a:r>
              <a:rPr lang="en-US" sz="1000" dirty="0"/>
              <a:t>, address)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parts (</a:t>
            </a:r>
            <a:r>
              <a:rPr lang="en-US" sz="1000" u="sng" dirty="0" err="1"/>
              <a:t>pID</a:t>
            </a:r>
            <a:r>
              <a:rPr lang="en-US" sz="1000" dirty="0"/>
              <a:t>, </a:t>
            </a:r>
            <a:r>
              <a:rPr lang="en-US" sz="1000" dirty="0" err="1"/>
              <a:t>pName</a:t>
            </a:r>
            <a:r>
              <a:rPr lang="en-US" sz="1000" dirty="0"/>
              <a:t>, </a:t>
            </a:r>
            <a:r>
              <a:rPr lang="en-US" sz="1000" dirty="0" err="1"/>
              <a:t>colour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u="sng" dirty="0" err="1"/>
              <a:t>pID</a:t>
            </a:r>
            <a:r>
              <a:rPr lang="en-US" sz="1000" dirty="0"/>
              <a:t>, price)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sID</a:t>
            </a:r>
            <a:r>
              <a:rPr lang="en-US" sz="1000" dirty="0"/>
              <a:t>] ⊆ suppliers [</a:t>
            </a:r>
            <a:r>
              <a:rPr lang="en-US" sz="1000" dirty="0" err="1"/>
              <a:t>sID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pID</a:t>
            </a:r>
            <a:r>
              <a:rPr lang="en-US" sz="1000" dirty="0"/>
              <a:t>] ⊆ parts [</a:t>
            </a:r>
            <a:r>
              <a:rPr lang="en-US" sz="1000" dirty="0" err="1"/>
              <a:t>pID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the </a:t>
            </a:r>
            <a:r>
              <a:rPr lang="en-US" sz="1000" b="1" dirty="0" err="1"/>
              <a:t>sIDs</a:t>
            </a:r>
            <a:r>
              <a:rPr lang="en-US" sz="1000" b="1" dirty="0"/>
              <a:t> of all suppliers who supply a part that is red and green.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4D9CC1A-6FAD-4E55-9773-77A6DAFE9F98}"/>
                  </a:ext>
                </a:extLst>
              </p14:cNvPr>
              <p14:cNvContentPartPr/>
              <p14:nvPr/>
            </p14:nvContentPartPr>
            <p14:xfrm>
              <a:off x="1324080" y="376200"/>
              <a:ext cx="6877440" cy="3319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4D9CC1A-6FAD-4E55-9773-77A6DAFE9F9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4720" y="366840"/>
                <a:ext cx="6896160" cy="333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4381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0"/>
          <p:cNvSpPr txBox="1">
            <a:spLocks noGrp="1"/>
          </p:cNvSpPr>
          <p:nvPr>
            <p:ph type="subTitle" idx="4294967295"/>
          </p:nvPr>
        </p:nvSpPr>
        <p:spPr>
          <a:xfrm>
            <a:off x="2371500" y="2093775"/>
            <a:ext cx="502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Any </a:t>
            </a:r>
            <a:r>
              <a:rPr lang="en" sz="3600" b="1" i="1" dirty="0">
                <a:highlight>
                  <a:schemeClr val="accent1"/>
                </a:highlight>
                <a:latin typeface="Lora"/>
                <a:ea typeface="Lora"/>
                <a:cs typeface="Lora"/>
                <a:sym typeface="Lora"/>
              </a:rPr>
              <a:t>questions</a:t>
            </a: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 ?</a:t>
            </a:r>
            <a:endParaRPr sz="3600" b="1" i="1" dirty="0">
              <a:latin typeface="Lora"/>
              <a:ea typeface="Lora"/>
              <a:cs typeface="Lora"/>
              <a:sym typeface="Lor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You can find me at</a:t>
            </a:r>
            <a:endParaRPr sz="1800" dirty="0">
              <a:solidFill>
                <a:schemeClr val="dk1"/>
              </a:solidFill>
            </a:endParaRPr>
          </a:p>
          <a:p>
            <a:pPr indent="-342900">
              <a:buSzPts val="1800"/>
            </a:pP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</a:rPr>
              <a:t>ta.</a:t>
            </a: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  <a:hlinkClick r:id="rId3"/>
              </a:rPr>
              <a:t>kthisiscvpv</a:t>
            </a: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</a:rPr>
              <a:t>.com</a:t>
            </a:r>
            <a:endParaRPr lang="en-US"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◉"/>
            </a:pPr>
            <a:r>
              <a:rPr lang="en" sz="1800" dirty="0">
                <a:solidFill>
                  <a:schemeClr val="dk1"/>
                </a:solidFill>
              </a:rPr>
              <a:t>charles.xu@mail.utoronto.ca</a:t>
            </a:r>
            <a:endParaRPr b="1" dirty="0"/>
          </a:p>
        </p:txBody>
      </p:sp>
      <p:cxnSp>
        <p:nvCxnSpPr>
          <p:cNvPr id="323" name="Google Shape;323;p30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4" name="Google Shape;324;p30"/>
          <p:cNvSpPr txBox="1">
            <a:spLocks noGrp="1"/>
          </p:cNvSpPr>
          <p:nvPr>
            <p:ph type="ctrTitle" idx="4294967295"/>
          </p:nvPr>
        </p:nvSpPr>
        <p:spPr>
          <a:xfrm>
            <a:off x="2371625" y="816550"/>
            <a:ext cx="4908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cxnSp>
        <p:nvCxnSpPr>
          <p:cNvPr id="325" name="Google Shape;325;p30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6" name="Google Shape;326;p30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7" name="Google Shape;327;p30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328" name="Google Shape;328;p30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0" name="Google Shape;330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1AE45F-A067-40D5-A33F-230D084A5CD6}"/>
                  </a:ext>
                </a:extLst>
              </p14:cNvPr>
              <p14:cNvContentPartPr/>
              <p14:nvPr/>
            </p14:nvContentPartPr>
            <p14:xfrm>
              <a:off x="114480" y="38160"/>
              <a:ext cx="8815680" cy="4929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1AE45F-A067-40D5-A33F-230D084A5CD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5120" y="28800"/>
                <a:ext cx="8834400" cy="4948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2: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employee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dirty="0" err="1"/>
              <a:t>person_name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company (</a:t>
            </a:r>
            <a:r>
              <a:rPr lang="en-US" sz="1000" u="sng" dirty="0" err="1"/>
              <a:t>company_name</a:t>
            </a:r>
            <a:r>
              <a:rPr lang="en-US" sz="1000" dirty="0"/>
              <a:t>, rank)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u="sng" dirty="0" err="1"/>
              <a:t>company_name</a:t>
            </a:r>
            <a:r>
              <a:rPr lang="en-US" sz="1000" dirty="0"/>
              <a:t>, salary, city)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emp_ID</a:t>
            </a:r>
            <a:r>
              <a:rPr lang="en-US" sz="1000" dirty="0"/>
              <a:t>] ⊆ employee [</a:t>
            </a:r>
            <a:r>
              <a:rPr lang="en-US" sz="1000" dirty="0" err="1"/>
              <a:t>emp_ID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company_name</a:t>
            </a:r>
            <a:r>
              <a:rPr lang="en-US" sz="1000" dirty="0"/>
              <a:t>] ⊆ company [</a:t>
            </a:r>
            <a:r>
              <a:rPr lang="en-US" sz="1000" dirty="0" err="1"/>
              <a:t>company_name</a:t>
            </a:r>
            <a:r>
              <a:rPr lang="en-US" sz="1000" dirty="0"/>
              <a:t>] 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all the IDs of all employees with the name “Rahul” or with the name “Emma”.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CD2A507-57DD-4476-8C04-7E6DF8F92811}"/>
                  </a:ext>
                </a:extLst>
              </p14:cNvPr>
              <p14:cNvContentPartPr/>
              <p14:nvPr/>
            </p14:nvContentPartPr>
            <p14:xfrm>
              <a:off x="799920" y="595440"/>
              <a:ext cx="8044560" cy="4300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CD2A507-57DD-4476-8C04-7E6DF8F9281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0560" y="586080"/>
                <a:ext cx="8063280" cy="431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144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2: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employee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dirty="0" err="1"/>
              <a:t>person_name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company (</a:t>
            </a:r>
            <a:r>
              <a:rPr lang="en-US" sz="1000" u="sng" dirty="0" err="1"/>
              <a:t>company_name</a:t>
            </a:r>
            <a:r>
              <a:rPr lang="en-US" sz="1000" dirty="0"/>
              <a:t>, rank)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u="sng" dirty="0" err="1"/>
              <a:t>company_name</a:t>
            </a:r>
            <a:r>
              <a:rPr lang="en-US" sz="1000" dirty="0"/>
              <a:t>, salary, city)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emp_ID</a:t>
            </a:r>
            <a:r>
              <a:rPr lang="en-US" sz="1000" dirty="0"/>
              <a:t>] ⊆ employee [</a:t>
            </a:r>
            <a:r>
              <a:rPr lang="en-US" sz="1000" dirty="0" err="1"/>
              <a:t>emp_ID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company_name</a:t>
            </a:r>
            <a:r>
              <a:rPr lang="en-US" sz="1000" dirty="0"/>
              <a:t>] ⊆ company [</a:t>
            </a:r>
            <a:r>
              <a:rPr lang="en-US" sz="1000" dirty="0" err="1"/>
              <a:t>company_name</a:t>
            </a:r>
            <a:r>
              <a:rPr lang="en-US" sz="1000" dirty="0"/>
              <a:t>] 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the name of each employee who lives in city Miami.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0290FF-6FBD-458C-A75E-6DDFD36D46BD}"/>
                  </a:ext>
                </a:extLst>
              </p14:cNvPr>
              <p14:cNvContentPartPr/>
              <p14:nvPr/>
            </p14:nvContentPartPr>
            <p14:xfrm>
              <a:off x="1157400" y="285840"/>
              <a:ext cx="7801200" cy="4162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0290FF-6FBD-458C-A75E-6DDFD36D46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48040" y="276480"/>
                <a:ext cx="7819920" cy="418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4836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6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2: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employee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dirty="0" err="1"/>
              <a:t>person_name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company (</a:t>
            </a:r>
            <a:r>
              <a:rPr lang="en-US" sz="1000" u="sng" dirty="0" err="1"/>
              <a:t>company_name</a:t>
            </a:r>
            <a:r>
              <a:rPr lang="en-US" sz="1000" dirty="0"/>
              <a:t>, rank)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u="sng" dirty="0" err="1"/>
              <a:t>company_name</a:t>
            </a:r>
            <a:r>
              <a:rPr lang="en-US" sz="1000" dirty="0"/>
              <a:t>, salary, city)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emp_ID</a:t>
            </a:r>
            <a:r>
              <a:rPr lang="en-US" sz="1000" dirty="0"/>
              <a:t>] ⊆ employee [</a:t>
            </a:r>
            <a:r>
              <a:rPr lang="en-US" sz="1000" dirty="0" err="1"/>
              <a:t>emp_ID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company_name</a:t>
            </a:r>
            <a:r>
              <a:rPr lang="en-US" sz="1000" dirty="0"/>
              <a:t>] ⊆ company [</a:t>
            </a:r>
            <a:r>
              <a:rPr lang="en-US" sz="1000" dirty="0" err="1"/>
              <a:t>company_name</a:t>
            </a:r>
            <a:r>
              <a:rPr lang="en-US" sz="1000" dirty="0"/>
              <a:t>] 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the name of each employee whose salary is greater than $100,000.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468AA7-C42D-4126-ADC7-D35848C1E8D1}"/>
                  </a:ext>
                </a:extLst>
              </p14:cNvPr>
              <p14:cNvContentPartPr/>
              <p14:nvPr/>
            </p14:nvContentPartPr>
            <p14:xfrm>
              <a:off x="1504800" y="776160"/>
              <a:ext cx="5825160" cy="2557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468AA7-C42D-4126-ADC7-D35848C1E8D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95440" y="766800"/>
                <a:ext cx="5843880" cy="257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64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7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2: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employee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dirty="0" err="1"/>
              <a:t>person_name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company (</a:t>
            </a:r>
            <a:r>
              <a:rPr lang="en-US" sz="1000" u="sng" dirty="0" err="1"/>
              <a:t>company_name</a:t>
            </a:r>
            <a:r>
              <a:rPr lang="en-US" sz="1000" dirty="0"/>
              <a:t>, rank)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u="sng" dirty="0" err="1"/>
              <a:t>company_name</a:t>
            </a:r>
            <a:r>
              <a:rPr lang="en-US" sz="1000" dirty="0"/>
              <a:t>, salary, city)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emp_ID</a:t>
            </a:r>
            <a:r>
              <a:rPr lang="en-US" sz="1000" dirty="0"/>
              <a:t>] ⊆ employee [</a:t>
            </a:r>
            <a:r>
              <a:rPr lang="en-US" sz="1000" dirty="0" err="1"/>
              <a:t>emp_ID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company_name</a:t>
            </a:r>
            <a:r>
              <a:rPr lang="en-US" sz="1000" dirty="0"/>
              <a:t>] ⊆ company [</a:t>
            </a:r>
            <a:r>
              <a:rPr lang="en-US" sz="1000" dirty="0" err="1"/>
              <a:t>company_name</a:t>
            </a:r>
            <a:r>
              <a:rPr lang="en-US" sz="1000" dirty="0"/>
              <a:t>] 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the ID and names of each employee who lives in Miami and whose salary is greater than $100,000.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12F83C1-AB44-46AA-B3A7-47A428888C53}"/>
                  </a:ext>
                </a:extLst>
              </p14:cNvPr>
              <p14:cNvContentPartPr/>
              <p14:nvPr/>
            </p14:nvContentPartPr>
            <p14:xfrm>
              <a:off x="1461960" y="1171440"/>
              <a:ext cx="6687000" cy="2224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12F83C1-AB44-46AA-B3A7-47A428888C5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52600" y="1162080"/>
                <a:ext cx="6705720" cy="224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2656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8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2: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employee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dirty="0" err="1"/>
              <a:t>person_name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company (</a:t>
            </a:r>
            <a:r>
              <a:rPr lang="en-US" sz="1000" u="sng" dirty="0" err="1"/>
              <a:t>company_name</a:t>
            </a:r>
            <a:r>
              <a:rPr lang="en-US" sz="1000" dirty="0"/>
              <a:t>, rank)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(</a:t>
            </a:r>
            <a:r>
              <a:rPr lang="en-US" sz="1000" u="sng" dirty="0" err="1"/>
              <a:t>emp_ID</a:t>
            </a:r>
            <a:r>
              <a:rPr lang="en-US" sz="1000" dirty="0"/>
              <a:t>, </a:t>
            </a:r>
            <a:r>
              <a:rPr lang="en-US" sz="1000" u="sng" dirty="0" err="1"/>
              <a:t>company_name</a:t>
            </a:r>
            <a:r>
              <a:rPr lang="en-US" sz="1000" dirty="0"/>
              <a:t>, salary, city)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emp_ID</a:t>
            </a:r>
            <a:r>
              <a:rPr lang="en-US" sz="1000" dirty="0"/>
              <a:t>] ⊆ employee [</a:t>
            </a:r>
            <a:r>
              <a:rPr lang="en-US" sz="1000" dirty="0" err="1"/>
              <a:t>emp_ID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roster [</a:t>
            </a:r>
            <a:r>
              <a:rPr lang="en-US" sz="1000" dirty="0" err="1"/>
              <a:t>company_name</a:t>
            </a:r>
            <a:r>
              <a:rPr lang="en-US" sz="1000" dirty="0"/>
              <a:t>] ⊆ company [</a:t>
            </a:r>
            <a:r>
              <a:rPr lang="en-US" sz="1000" dirty="0" err="1"/>
              <a:t>company_name</a:t>
            </a:r>
            <a:r>
              <a:rPr lang="en-US" sz="1000" dirty="0"/>
              <a:t>] 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the names of companies that have a rank of at least 5 and are in Miami.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37A1411-9EB7-45C0-9D5B-A8414543B5AA}"/>
                  </a:ext>
                </a:extLst>
              </p14:cNvPr>
              <p14:cNvContentPartPr/>
              <p14:nvPr/>
            </p14:nvContentPartPr>
            <p14:xfrm>
              <a:off x="1452600" y="623880"/>
              <a:ext cx="7448760" cy="2738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37A1411-9EB7-45C0-9D5B-A8414543B5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3240" y="614520"/>
                <a:ext cx="7467480" cy="275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806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9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3: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suppliers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dirty="0" err="1"/>
              <a:t>sName</a:t>
            </a:r>
            <a:r>
              <a:rPr lang="en-US" sz="1000" dirty="0"/>
              <a:t>, address)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parts (</a:t>
            </a:r>
            <a:r>
              <a:rPr lang="en-US" sz="1000" u="sng" dirty="0" err="1"/>
              <a:t>pID</a:t>
            </a:r>
            <a:r>
              <a:rPr lang="en-US" sz="1000" dirty="0"/>
              <a:t>, </a:t>
            </a:r>
            <a:r>
              <a:rPr lang="en-US" sz="1000" dirty="0" err="1"/>
              <a:t>pName</a:t>
            </a:r>
            <a:r>
              <a:rPr lang="en-US" sz="1000" dirty="0"/>
              <a:t>, </a:t>
            </a:r>
            <a:r>
              <a:rPr lang="en-US" sz="1000" dirty="0" err="1"/>
              <a:t>colour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u="sng" dirty="0" err="1"/>
              <a:t>pID</a:t>
            </a:r>
            <a:r>
              <a:rPr lang="en-US" sz="1000" dirty="0"/>
              <a:t>, price)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sID</a:t>
            </a:r>
            <a:r>
              <a:rPr lang="en-US" sz="1000" dirty="0"/>
              <a:t>] ⊆ suppliers [</a:t>
            </a:r>
            <a:r>
              <a:rPr lang="en-US" sz="1000" dirty="0" err="1"/>
              <a:t>sID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pID</a:t>
            </a:r>
            <a:r>
              <a:rPr lang="en-US" sz="1000" dirty="0"/>
              <a:t>] ⊆ parts [</a:t>
            </a:r>
            <a:r>
              <a:rPr lang="en-US" sz="1000" dirty="0" err="1"/>
              <a:t>pID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If </a:t>
            </a:r>
            <a:r>
              <a:rPr lang="en-US" sz="1000" b="1" dirty="0" err="1"/>
              <a:t>sID</a:t>
            </a:r>
            <a:r>
              <a:rPr lang="en-US" sz="1000" b="1" dirty="0"/>
              <a:t> is a key for the suppliers relation, could it be a key for the catalog relation?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36E52E-F56F-48BB-AD4E-CA2776AE72DD}"/>
                  </a:ext>
                </a:extLst>
              </p14:cNvPr>
              <p14:cNvContentPartPr/>
              <p14:nvPr/>
            </p14:nvContentPartPr>
            <p14:xfrm>
              <a:off x="1295280" y="1376280"/>
              <a:ext cx="5329800" cy="2296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36E52E-F56F-48BB-AD4E-CA2776AE72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85920" y="1366920"/>
                <a:ext cx="5348520" cy="231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58936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10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3: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suppliers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dirty="0" err="1"/>
              <a:t>sName</a:t>
            </a:r>
            <a:r>
              <a:rPr lang="en-US" sz="1000" dirty="0"/>
              <a:t>, address)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parts (</a:t>
            </a:r>
            <a:r>
              <a:rPr lang="en-US" sz="1000" u="sng" dirty="0" err="1"/>
              <a:t>pID</a:t>
            </a:r>
            <a:r>
              <a:rPr lang="en-US" sz="1000" dirty="0"/>
              <a:t>, </a:t>
            </a:r>
            <a:r>
              <a:rPr lang="en-US" sz="1000" dirty="0" err="1"/>
              <a:t>pName</a:t>
            </a:r>
            <a:r>
              <a:rPr lang="en-US" sz="1000" dirty="0"/>
              <a:t>, </a:t>
            </a:r>
            <a:r>
              <a:rPr lang="en-US" sz="1000" dirty="0" err="1"/>
              <a:t>colour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u="sng" dirty="0" err="1"/>
              <a:t>pID</a:t>
            </a:r>
            <a:r>
              <a:rPr lang="en-US" sz="1000" dirty="0"/>
              <a:t>, price)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sID</a:t>
            </a:r>
            <a:r>
              <a:rPr lang="en-US" sz="1000" dirty="0"/>
              <a:t>] ⊆ suppliers [</a:t>
            </a:r>
            <a:r>
              <a:rPr lang="en-US" sz="1000" dirty="0" err="1"/>
              <a:t>sID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pID</a:t>
            </a:r>
            <a:r>
              <a:rPr lang="en-US" sz="1000" dirty="0"/>
              <a:t>] ⊆ parts [</a:t>
            </a:r>
            <a:r>
              <a:rPr lang="en-US" sz="1000" dirty="0" err="1"/>
              <a:t>pID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the names of all red parts.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94A4972-CA39-46D2-9C4A-8DF689A75458}"/>
                  </a:ext>
                </a:extLst>
              </p14:cNvPr>
              <p14:cNvContentPartPr/>
              <p14:nvPr/>
            </p14:nvContentPartPr>
            <p14:xfrm>
              <a:off x="1219320" y="1628640"/>
              <a:ext cx="5224680" cy="1629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94A4972-CA39-46D2-9C4A-8DF689A7545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09960" y="1619280"/>
                <a:ext cx="5243400" cy="164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2740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17"/>
          <p:cNvGrpSpPr/>
          <p:nvPr/>
        </p:nvGrpSpPr>
        <p:grpSpPr>
          <a:xfrm>
            <a:off x="916458" y="1019750"/>
            <a:ext cx="214625" cy="214625"/>
            <a:chOff x="2594050" y="1631825"/>
            <a:chExt cx="439625" cy="439625"/>
          </a:xfrm>
        </p:grpSpPr>
        <p:sp>
          <p:nvSpPr>
            <p:cNvPr id="127" name="Google Shape;127;p17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2814912" y="1754062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7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7DB8E0D-FA18-449D-8380-EBBEBEE9B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11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B65E3B-1D31-4E57-B346-476D95A579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458" y="1421491"/>
            <a:ext cx="7319866" cy="3328360"/>
          </a:xfrm>
        </p:spPr>
        <p:txBody>
          <a:bodyPr/>
          <a:lstStyle/>
          <a:p>
            <a:pPr marL="0" indent="0"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b="1" dirty="0"/>
              <a:t>Schema 3: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suppliers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dirty="0" err="1"/>
              <a:t>sName</a:t>
            </a:r>
            <a:r>
              <a:rPr lang="en-US" sz="1000" dirty="0"/>
              <a:t>, address)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parts (</a:t>
            </a:r>
            <a:r>
              <a:rPr lang="en-US" sz="1000" u="sng" dirty="0" err="1"/>
              <a:t>pID</a:t>
            </a:r>
            <a:r>
              <a:rPr lang="en-US" sz="1000" dirty="0"/>
              <a:t>, </a:t>
            </a:r>
            <a:r>
              <a:rPr lang="en-US" sz="1000" dirty="0" err="1"/>
              <a:t>pName</a:t>
            </a:r>
            <a:r>
              <a:rPr lang="en-US" sz="1000" dirty="0"/>
              <a:t>, </a:t>
            </a:r>
            <a:r>
              <a:rPr lang="en-US" sz="1000" dirty="0" err="1"/>
              <a:t>colour</a:t>
            </a:r>
            <a:r>
              <a:rPr lang="en-US" sz="1000" dirty="0"/>
              <a:t>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(</a:t>
            </a:r>
            <a:r>
              <a:rPr lang="en-US" sz="1000" u="sng" dirty="0" err="1"/>
              <a:t>sID</a:t>
            </a:r>
            <a:r>
              <a:rPr lang="en-US" sz="1000" dirty="0"/>
              <a:t>, </a:t>
            </a:r>
            <a:r>
              <a:rPr lang="en-US" sz="1000" u="sng" dirty="0" err="1"/>
              <a:t>pID</a:t>
            </a:r>
            <a:r>
              <a:rPr lang="en-US" sz="1000" dirty="0"/>
              <a:t>, price)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sID</a:t>
            </a:r>
            <a:r>
              <a:rPr lang="en-US" sz="1000" dirty="0"/>
              <a:t>] ⊆ suppliers [</a:t>
            </a:r>
            <a:r>
              <a:rPr lang="en-US" sz="1000" dirty="0" err="1"/>
              <a:t>sID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r>
              <a:rPr lang="en-US" sz="1000" dirty="0"/>
              <a:t>catalog [</a:t>
            </a:r>
            <a:r>
              <a:rPr lang="en-US" sz="1000" dirty="0" err="1"/>
              <a:t>pID</a:t>
            </a:r>
            <a:r>
              <a:rPr lang="en-US" sz="1000" dirty="0"/>
              <a:t>] ⊆ parts [</a:t>
            </a:r>
            <a:r>
              <a:rPr lang="en-US" sz="1000" dirty="0" err="1"/>
              <a:t>pID</a:t>
            </a:r>
            <a:r>
              <a:rPr lang="en-US" sz="1000" dirty="0"/>
              <a:t>]</a:t>
            </a:r>
          </a:p>
          <a:p>
            <a:pPr marL="457200" lvl="1" indent="0">
              <a:buClr>
                <a:schemeClr val="dk1"/>
              </a:buClr>
              <a:buSzPts val="1100"/>
              <a:buNone/>
            </a:pPr>
            <a:endParaRPr lang="en-US" sz="10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 b="1" dirty="0"/>
              <a:t>Find the </a:t>
            </a:r>
            <a:r>
              <a:rPr lang="en-US" sz="1000" b="1" dirty="0" err="1"/>
              <a:t>sIDs</a:t>
            </a:r>
            <a:r>
              <a:rPr lang="en-US" sz="1000" b="1" dirty="0"/>
              <a:t> of all suppliers who supply a part that is red or green.</a:t>
            </a:r>
            <a:endParaRPr lang="en-CA" sz="1000" b="1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F4A2BD-EA91-4804-ADFC-0F2CC4B47C42}"/>
                  </a:ext>
                </a:extLst>
              </p14:cNvPr>
              <p14:cNvContentPartPr/>
              <p14:nvPr/>
            </p14:nvContentPartPr>
            <p14:xfrm>
              <a:off x="133200" y="676440"/>
              <a:ext cx="8377920" cy="4281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F4A2BD-EA91-4804-ADFC-0F2CC4B47C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840" y="667080"/>
                <a:ext cx="8396640" cy="4300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2667868"/>
      </p:ext>
    </p:extLst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8A8682"/>
      </a:dk2>
      <a:lt2>
        <a:srgbClr val="F0EEE9"/>
      </a:lt2>
      <a:accent1>
        <a:srgbClr val="FFCD00"/>
      </a:accent1>
      <a:accent2>
        <a:srgbClr val="F6921D"/>
      </a:accent2>
      <a:accent3>
        <a:srgbClr val="A7693A"/>
      </a:accent3>
      <a:accent4>
        <a:srgbClr val="D8D6D2"/>
      </a:accent4>
      <a:accent5>
        <a:srgbClr val="979593"/>
      </a:accent5>
      <a:accent6>
        <a:srgbClr val="6F6868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817</Words>
  <Application>Microsoft Office PowerPoint</Application>
  <PresentationFormat>On-screen Show (16:9)</PresentationFormat>
  <Paragraphs>141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Lora</vt:lpstr>
      <vt:lpstr>Quattrocento Sans</vt:lpstr>
      <vt:lpstr>Viola template</vt:lpstr>
      <vt:lpstr>CSCC43 Tutorial 2 2021 May 25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Charles Xu</cp:lastModifiedBy>
  <cp:revision>17</cp:revision>
  <dcterms:modified xsi:type="dcterms:W3CDTF">2021-06-01T19:31:11Z</dcterms:modified>
</cp:coreProperties>
</file>