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ink/ink1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62" r:id="rId3"/>
    <p:sldId id="259" r:id="rId4"/>
    <p:sldId id="311" r:id="rId5"/>
    <p:sldId id="297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274" r:id="rId24"/>
  </p:sldIdLst>
  <p:sldSz cx="9144000" cy="5143500" type="screen16x9"/>
  <p:notesSz cx="6858000" cy="9144000"/>
  <p:embeddedFontLst>
    <p:embeddedFont>
      <p:font typeface="Lora" panose="020B0604020202020204" charset="0"/>
      <p:regular r:id="rId26"/>
      <p:bold r:id="rId27"/>
      <p:italic r:id="rId28"/>
      <p:boldItalic r:id="rId29"/>
    </p:embeddedFont>
    <p:embeddedFont>
      <p:font typeface="Quattrocen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16:5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13666 5120 0,'26'-53'16,"-26"40"-16,0-27 15,-13-26 1,-14 39 0,-12 1-16,-14 39 15,-26 40 1,-1 53 0,14 0-1,26 13-15,40-40 16,14-26-16,12 0 15,0-27-15,-12-12 16,65 25-16,-52-26 16,25-13-16,28-13 15,-14-13 1,-13-14 0,-40 27-16</inkml:trace>
  <inkml:trace contextRef="#ctx0" brushRef="#br0" timeOffset="382.98">13957 5146 0,'0'-26'0,"-27"-14"16,-12 14 0,-14 12-1,13 14-15,27 0 16,0 0-1,-1 14 1,28-1 0,-14 0-16,13 0 0,40 40 15,-40-40-15,27 40 16,-27-39-16,13 12 0,-12 0 0,38 41 16,-38-41-16,12 14 15,-26-14-15,0 1 0,0-1 16,0 14-16,-13-27 0,-14 13 15,14-12-15,0-1 16,-40 0-16,27-13 16,-1 0-16,1-13 15,12 0-15,-12-14 16,26 14-16,0 0 16,0 0-16,13-1 0,14-12 15</inkml:trace>
  <inkml:trace contextRef="#ctx0" brushRef="#br0" timeOffset="643.96">14473 5146 0,'-119'0'0,"26"27"16,27 26-1,53-40-15,-14 26 16,14-12-16,13-1 0,-13 1 0,13-1 16,13 14-16,0-27 0,27 27 15,-27-27-15,14 0 0,52 14 16,-53-27-16,27 0 16,-39 0-16,38 0 15,-25-13-15,-14-1 0</inkml:trace>
  <inkml:trace contextRef="#ctx0" brushRef="#br0" timeOffset="1380.54">15081 5226 0,'-13'-40'16,"13"27"-16,-13-54 0,0 54 16,-1-13-16,1 13 15,-40 26 1,40-13-16,-14 13 0,-12 27 16,12-14-16,1 1 0,-27 65 15,27-65-15,12 65 16,14-65-1,14 39-15,-1-53 16,26 27-16,-12-40 16,13 13-16,12-13 0,-38 0 15,12 0-15,67-13 16,-67 0-16,14-1 16,-27 1-16,0 0 0,1 0 15</inkml:trace>
  <inkml:trace contextRef="#ctx0" brushRef="#br0" timeOffset="1807.68">15544 5093 0,'14'0'16,"-28"0"0,-12 27-1,-27 12 1,0 14-1,27-39-15,-27 25 16,39-26-16,-12 14 0,13-14 0,-27 14 16,27-14-16,-14 27 15,27-27 1,53 13-16,27-26 16,-54 0-1,1 0-15,65-13 16,-79 13-16,27-13 15,-27 13-15,14-13 16</inkml:trace>
  <inkml:trace contextRef="#ctx0" brushRef="#br0" timeOffset="2010.14">15544 5199 0,'-13'0'16,"13"13"-16,-13 1 0,13-1 0,-13 53 15,13-40-15,0 14 16,0-13-16,0-14 0,0 40 16,0-27-16,0 14 0,13 26 15,-13-53-15,0 14 16,0-41 15</inkml:trace>
  <inkml:trace contextRef="#ctx0" brushRef="#br0" timeOffset="2434.98">15690 5212 0,'13'-26'0,"-26"52"0,39-65 0,14 12 16,0 14-1,-27 13-15,27 0 16,-14 13-16,-13 0 0,14 1 15,-14-1-15,-13 0 0,0 27 16,-13-14-16,-14 14 16,14-27-16,-13 14 15,12-27 1,1 13-16,40 0 31,-1-13-15,-13 13-16,40 14 15,-40-14-15,27 27 16,-27-27-16,-13 0 0,14 27 16,-14-14-16,0-13 0,-14 40 15,14-39-15,-13-1 0,-27 27 16,27-40 0,-13 13-16,-1-26 0,1-14 15,13 14-15,-1-40 16,1 26-16,13 1 15,0 13-15,0-14 16</inkml:trace>
  <inkml:trace contextRef="#ctx0" brushRef="#br0" timeOffset="6330.16">13031 6668 0,'13'-14'15,"-26"-39"-15,13 40 16,-13-27-16,-1 27 16,1 0-16,-13-13 15,12 12-15,1 14 0,-27 14 16,27-1-16,-13 0 0,-27 40 15,40-27-15,-27 54 16,40-54-16,-13 27 16,13-40-1,39 27-15,-25-40 16,39-26 0,-27-1-16,14-39 15,-27 26-15,13-39 0,-12 39 16,-1 1-16,0-94 15,0 107-15,-13-40 16,14 39-16,-14 1 0,0-14 16,-14 40-1,14 26-15,-13-12 16,13 12-16,-13 40 0,13-26 16,-13-14-16,13 54 15,0-40-15,0-1 0,0 1 16,0-14-16,13 41 0,0-28 15,-13-12-15,13-14 0,1 13 16,-1-39 0</inkml:trace>
  <inkml:trace contextRef="#ctx0" brushRef="#br0" timeOffset="6578.5">13110 6681 0,'13'-13'0,"14"-14"15,12 1 1,1-14-1,-13 0 1,-1 14 0,-26 13-16,-13-1 15,-27 28 1,0 25 0,1 14-1,39 0 1,0-40-16,13 27 15,0-27-15,0-13 0,27 13 16,-13-26-16,26-13 16</inkml:trace>
  <inkml:trace contextRef="#ctx0" brushRef="#br0" timeOffset="6976.43">13401 6575 0,'0'53'16,"-13"-13"-16,13 39 15,0-66-15,0 53 16,13-13-16,-13 0 16,0-40-16,13 14 0,-13-1 15,0-13-15,0-26 16,-13-53 0,13 40-16,-13-1 15,13-39 1,0 26-16,26-79 15,-26 93-15,27-54 16,13 28 0,-14 25-16,-13 27 15,14 0-15,-14 40 16,0-27-16,-13 27 16,0-27-16,0 27 15,-13-27-15,-14 40 16,27-40-16,-26 0 15,13 0-15,0-13 0,-1 0 16,1 0-16,-13 0 16,26-13-16,-14-13 15,14 13-15,0-1 0,0 1 0</inkml:trace>
  <inkml:trace contextRef="#ctx0" brushRef="#br0" timeOffset="7217.37">13798 6231 0,'-13'13'0,"13"0"0,-13 54 16,13-41-16,-14 27 16,14-27-16,0-12 15,0 39-15,14 13 16,-14-40-16,13 27 0,-13-26 15,13-14-15,-13 13 0,0 1 16,0-14-16,-13-13 16,13-13-16,-13-1 0,-1 1 15</inkml:trace>
  <inkml:trace contextRef="#ctx0" brushRef="#br0" timeOffset="7385.88">13586 6416 0,'-13'-26'0,"26"12"16,53-12 0,1 26-1,-1-13-15,13 13 16,-39 0 0,-27 13-16,14-13 15</inkml:trace>
  <inkml:trace contextRef="#ctx0" brushRef="#br0" timeOffset="7754.65">14023 6390 0,'0'-14'16,"40"14"-16,-1 0 16,41 14-1,-41-14 1,-39 13-16,14-13 16,-28 0-16,14 13 15</inkml:trace>
  <inkml:trace contextRef="#ctx0" brushRef="#br0" timeOffset="7902.26">14102 6469 0,'-26'0'16,"26"13"-16,26-13 15,27 0 1,13 0 0,-26 0-1,-13 0-15,12 0 0,-12-13 16,-14 13-16</inkml:trace>
  <inkml:trace contextRef="#ctx0" brushRef="#br0" timeOffset="8406.52">15068 6310 0,'-13'-39'0,"-27"-1"16,-13 13-16,0 1 15,-26 39 1,13 40-1,26 40 1,14-14 0,26 14-1,26-40-15,1-27 16,12 1-16,-12-14 0,-1 0 16,1 0-16,39-13 15,-40 0-15,40-13 16,-39 13-16,-14-13 0</inkml:trace>
  <inkml:trace contextRef="#ctx0" brushRef="#br0" timeOffset="8750.25">15319 6297 0,'-13'-40'16,"-13"1"-16,-14 12 15,27 27-15,-27-13 16,27 13-16,0 0 15,13 26 1,0 1 0,26-1-16,-13 1 15,40 26-15,-40-27 16,1-13-16,25 27 16,-25-27-16,-14 14 0,26-1 15,-26 1-15,0-14 0,13 13 16,-26-12-16,0-1 0,0 13 15,-1-26-15,1 14 0,-40-1 16,40-13-16,0 0 16,0 0-16,-1 0 0,1-13 15,0-1-15,13 1 16,13 0 0</inkml:trace>
  <inkml:trace contextRef="#ctx0" brushRef="#br0" timeOffset="9038.48">15796 6284 0,'-40'-40'15,"27"27"-15,-40 13 16,13 13-16,0 14 15,-12 26 1,38-27-16,1 53 16,13-52-16,0 13 15,13-14-15,14 14 16,-1-27-16,1 0 0,-1 0 0,53 14 16,-65-27-16,65-13 15,-52-1-15,12 1 16,-26 0-16,14 0 0</inkml:trace>
  <inkml:trace contextRef="#ctx0" brushRef="#br0" timeOffset="9262.52">16113 6152 0,'13'-14'0,"-26"14"16,13 14-16,0-1 0,0 13 16,0-13-16,0 1 0,-13-1 0,13 13 15,0-12-15,0 25 16,0-25 0,-27-14-1,14 0-15</inkml:trace>
  <inkml:trace contextRef="#ctx0" brushRef="#br0" timeOffset="9761.83">14552 6059 0,'0'-13'0,"0"26"31,0 0-15,0 14-1,0-14 1,-13 13-16,13-12 16,0-1-16,-13 26 15,13-25-15</inkml:trace>
  <inkml:trace contextRef="#ctx0" brushRef="#br0" timeOffset="11210.59">13335 7527 0,'-40'-66'0,"1"53"16,39 0-1,-27 13-15,1 13 16,-1 13-16,14-12 16,0 39-16,13-27 15,0 27-15,13-13 16,0-14-16,0-13 15,1 1-15,25-1 16,-12-13-16,-14 0 0,0 0 0,67-27 16,-67 27-16,13-13 15</inkml:trace>
  <inkml:trace contextRef="#ctx0" brushRef="#br0" timeOffset="11493.88">13547 7250 0,'-14'-14'0,"14"1"16,0 26-16,0 1 16,-13-1-16,13 13 0,-13 27 15,13-26-15,0-1 0,0 27 16,0-13-16,0-14 0,0 27 15,0-26-15,0 39 16,0-53 0,0 13-16,13-39 15,-13-13 1,0 12-16,-13-52 16,13 40-16</inkml:trace>
  <inkml:trace contextRef="#ctx0" brushRef="#br0" timeOffset="11760.17">13494 7448 0,'-13'-79'0,"13"39"0,0 0 15,0 27-15,13 39 16,-13-12-16,39 52 16,-25-40-16,-1 1 15,13 26-15,27 13 16,-40-40-16,27 1 16,-27-14-16,14 0 0,-14-13 15,0 0-15,1-13 16,-1 0-16,-13 0 0,13-40 15,-13 26-15,-26-52 16,26 39-16,-14 14 0,1-41 16,13 41-16,-13-14 15,0 27-15,-1 0 16,-12 39 0,26-12-16,0-1 15</inkml:trace>
  <inkml:trace contextRef="#ctx0" brushRef="#br0" timeOffset="12104.34">13891 7541 0,'0'-14'0,"-14"14"16,14 14-16,0 12 16,14 1-1,-14-14-15,26 26 16,-13-39-16,1 14 0,12-14 16,-13 0-16,27-27 15,-27 14-15,0-13 16,-13 12-16,0-12 15,0-14-15,-13 0 16,13 14-16,0 13 16,-13-14-16,0 27 15</inkml:trace>
  <inkml:trace contextRef="#ctx0" brushRef="#br0" timeOffset="12542.83">14142 7607 0,'13'13'0,"-13"0"15,13-13 1,-13-13 0,0 0-16,0 0 15,0-40-15,0 39 16,0-39-16,0 40 15,0-13 1,14 26 0,-14 26-16,13-13 15,0 27-15,-13-27 0,0 14 16,13-27-16,-13 13 16,0 0-16,14-39 15,-1-1 1,-13 1-16,13 13 15,-13-1-15,27-25 16,-27 26-16,13-1 0,26 1 16,-25 26-16,-1 14 15,-13-14-15,13 0 0,-13 40 16,13-40-16,-13 14 16,0-14-1,0 0-15,14 1 0</inkml:trace>
  <inkml:trace contextRef="#ctx0" brushRef="#br0" timeOffset="12916.83">14605 7408 0,'13'0'32,"-13"-13"-17,27 13-15,-14 0 0,40 0 16,-40 0-16,14 0 16,-14 0-1,-13 13 1,-13 1-16</inkml:trace>
  <inkml:trace contextRef="#ctx0" brushRef="#br0" timeOffset="13065.43">14671 7474 0,'0'14'0,"0"-1"0,13-13 15,27 0-15,-27 0 16,14 0-1,-14 0-15,13 0 16,-12-13-16</inkml:trace>
  <inkml:trace contextRef="#ctx0" brushRef="#br0" timeOffset="13392.79">15121 7197 0,'0'13'31,"0"0"-15,0 0-1,0 14-15,13-14 0,-13 0 0,13 0 16,-13 1-16,0-1 0,14 0 16,-1-13-1</inkml:trace>
  <inkml:trace contextRef="#ctx0" brushRef="#br0" timeOffset="13791.3">15505 7289 0,'-27'-26'15,"1"-1"-15,-27 41 16,13 25-1,0 41 1,14-1 0,26-13-1,40 27-15,13-40 16,-27-40 0,0-13-16,41 13 15,-28-26-15,-12 13 0,26-27 16,-27 27-16,14-26 15</inkml:trace>
  <inkml:trace contextRef="#ctx0" brushRef="#br0" timeOffset="14156.14">15941 7170 0,'0'-13'0,"13"0"16,-26 26-1,0 0 1,0 0-16,-1 1 16,-25 25-16,26-25 15,-14 12-15,-13 40 16,27-39-1,13-1 1,40 14 0,-14-40-1,-12 13-15,12-13 0,27 13 16,-13-13-16,-27 0 16,0 0-16,14-13 15,-27 0 1</inkml:trace>
  <inkml:trace contextRef="#ctx0" brushRef="#br0" timeOffset="14362.59">16007 7236 0,'-13'-13'0,"13"26"32,-13 40-17,13-40-15,0 14 0,0-1 0,0 67 16,0-67-16,0 41 15,0-41-15,-13 1 0,13 12 16,0-12-16,0-14 0,0 27 16,0-14-16,0-13 15,13 1-15,-13-54 16</inkml:trace>
  <inkml:trace contextRef="#ctx0" brushRef="#br0" timeOffset="14783.46">16073 7263 0,'27'-40'0,"-1"27"16,-12 0-16,25-1 16,-26 14-16,1 0 15,12 0-15,-13 0 16,-13 27-1,0-14-15,0 0 0,-13 14 16,0-14-16,0 0 0,-27 27 16,27-27-1,0 0-15,13 1 16,0-1-16,26 27 16,-13-40-16,27 26 15,0 0 1,-1 27-1,-12-13-15,-27-13 16,0-14-16,-27 26 16,1 1-1,13-40-15,-14 13 16,14-13-16,0 0 0,-1 0 0,-25-26 16,39 13-1,0-27-15,13-13 16,0 40-16</inkml:trace>
  <inkml:trace contextRef="#ctx0" brushRef="#br0" timeOffset="14988.3">16523 7131 0,'13'0'0,"-13"13"15,0 13-15,0 27 16,14-13 0,-14-27-16,13 27 15,-13-27-15,0 0 16</inkml:trace>
  <inkml:trace contextRef="#ctx0" brushRef="#br0" timeOffset="16707.84">17132 5927 0,'13'-14'0,"0"1"15,0 0-15,-26 26 32,-13 27-17,-40 13-15,13-14 16,26-25-16,-65 52 15,65-53-15,-52 27 16,52-27-16,-26 13 16,40-26-16</inkml:trace>
  <inkml:trace contextRef="#ctx0" brushRef="#br0" timeOffset="17015.7">16801 6032 0,'-13'14'15,"0"-14"-15,-14 39 16,14-25-16,0 12 16,-1-13-16,14 1 0,-26 25 15,26-26-15,0 1 0,-13 12 16,13-13-16,0 1 0,0-1 15,0 0 1,26 0 0,-13-13-16,14 0 15,-14 0-15,14 0 0,39-26 16,-53 26-16,27-13 16,-14 13-16,-13 0 0,40 13 15</inkml:trace>
  <inkml:trace contextRef="#ctx0" brushRef="#br0" timeOffset="17623.08">17529 6959 0,'0'-14'0,"13"14"16,-26 0-1,-1 27 1,1-14-16,-27 40 15,27-40-15,0 0 0,-53 54 16,39-41-16,-39 27 16,53-40-16,-53 40 15,39-40-15,-12 14 16,26-27-16,-1 0 16</inkml:trace>
  <inkml:trace contextRef="#ctx0" brushRef="#br0" timeOffset="17957.18">17158 7091 0,'13'-13'0,"-26"26"31,0 13-16,0-12-15,13-1 16,-27 40 0,14-40-16,0 27 15,13-27-15,0 13 16,0-13-16,0 1 16,13-14-16,14 13 15,-14-13-15,0 0 16,66-13-16,-52 13 15,26-14-15,-40 14 16,0 0 0,0 0-16,27 14 0</inkml:trace>
  <inkml:trace contextRef="#ctx0" brushRef="#br0" timeOffset="19396.49">19315 6509 0,'0'13'0,"0"0"0,13 0 15,0-13 1,-13-13 15,0-26-15,0 12-16,-13-66 15,13 67-15,0-40 16,-13 39-16,13 1 16,0 13-16,0-1 0,0 1 15,13 26 1,0 14 0,0-14-16,27 27 15,-27-27-15,27 14 16,-27-27-16,0 0 0,14 0 15,-1 0-15,-13-14 0,27-25 16,-27 25-16,1-25 16,-1 12-16,-13 1 0,0-14 15,13 14-15,-13 12 0,0-25 16,0 52 0,0 27-1,-13-14-15,13 1 16,-13 39-16,13-40 0,0 14 15,-14 52 1,1-65-16,13-1 0,0 14 16,0-13-16,0-14 0,0 26 15,0-25-15,0-1 16,13-26 0,1-14 15</inkml:trace>
  <inkml:trace contextRef="#ctx0" brushRef="#br0" timeOffset="20026.3">20029 6125 0,'-13'-13'0,"26"26"0,-26-39 15,-1 26 1,-12 39-16,-14 1 16,-13 53-1,14-1 1,-1-12 0,14-27-16,26-40 15,0 0 1,26-39-1,1-27-15,-14 26 16,40-65-16,-40 65 0,13-39 16,-12 39-16,-1 1 15,13-14-15,-13 27 16,-13 0-16,14 0 0,-1-1 16,-13 28-16,13 39 15,-13 13 1,0-13-1,0-14-15,0 54 16,13-40-16,1 0 16,-14-40-16,13 13 0,-13 1 15,13-14-15,-26-26 32,0-14-32,13 14 15,-14 0-15,-12-27 16,13 27-16</inkml:trace>
  <inkml:trace contextRef="#ctx0" brushRef="#br0" timeOffset="20184.49">19897 6429 0,'0'0'0,"-14"0"0,1 0 31,26 0-31,1-13 16,25 13-1,-12-13-15,-14 13 0,13-13 0,14-1 16,-13 14-16,-1-13 0,14 0 15,-27 0-15,13 13 0,1-27 16</inkml:trace>
  <inkml:trace contextRef="#ctx0" brushRef="#br0" timeOffset="20412.87">20360 6191 0,'-14'0'0,"14"-13"16,14 13-16,-1-13 0,13 13 15,1-13-15,26 13 16,-27-14-16,14 14 16,-27 0-16,14-13 0,-14 13 15,0 0-15,-13 13 16</inkml:trace>
  <inkml:trace contextRef="#ctx0" brushRef="#br0" timeOffset="20608.34">20492 6152 0,'-26'26'0,"12"14"0,-12 39 15,13 0 1,-1-26-1,14-39-15,0-1 0,0 13 0,0 14 16,0-14-16,0 14 16,0-27-16,0 1 15,14-1 1</inkml:trace>
  <inkml:trace contextRef="#ctx0" brushRef="#br0" timeOffset="21625.59">19553 7144 0,'26'-40'0,"-26"27"16,13 13-16,-13-13 15,-13 13-15,13 13 0,-13 13 16,0 1-16,-14 26 16,-12 26-1,25-39-15,-12 26 16,13-40-16,-1 1 0,-12 52 16,13-66-16,0 27 15,13-27-15,0 1 16,0-28-16,13-12 15,-13 13-15,13-14 0,13-26 16,-12 14-16,-1 12 0,27-39 16,-27 26-16,0 14 15,40-67-15,-40 67 16,14-14-16,-14 27 16,0 0-16,0-14 15,14 40-15,-14 54 16,-13-41-16,0 27 15,0-40-15,0 66 16,13-26-16,-13 27 16,13-54-16,-13 14 15,0-27-15,0 0 0,-13-13 16,0-13 0</inkml:trace>
  <inkml:trace contextRef="#ctx0" brushRef="#br0" timeOffset="21814.08">19513 7316 0,'-13'-14'0,"39"1"16,-13 0-16,54-13 15,-54 26-15,40-14 16,-27 1-16,-13 0 0,14 13 0,13-13 15,-14 13-15,-13 0 16,1 0-16</inkml:trace>
  <inkml:trace contextRef="#ctx0" brushRef="#br0" timeOffset="22332.88">20042 7170 0,'-13'-26'0,"26"52"0,-26-65 15,0 39-15,-1-14 16,1 14-16,-13 14 0,-1 12 16,14-13-16,0 14 0,-27 39 15,27-40-15,13 27 16,0-26-16,0-14 15,13 40-15,0-40 0,40 27 16,-13-27 0,-14-13-16,41-13 15,-54-1-15,13-12 16,-12 0-16,12-41 16,-26 41-16,0-1 15,-13-12-15,13 26 0,-13-14 16,-1 1-16,1-1 0,0 14 15,13 0-15,-13 13 16,-1-13-16,28 26 16</inkml:trace>
  <inkml:trace contextRef="#ctx0" brushRef="#br0" timeOffset="22805.82">20360 7316 0,'-14'-27'0,"1"-26"16,26 0-1,1 14 1,-1 26-16,0-1 15,14 1-15,-14 13 0,0 0 0,0 0 16,14 13-16,-14-13 0,13 53 16,-26-26-1,0 26-15,-13-14 16,-13 54-16,-1-67 16,-12 40-16,25-39 15,-52 39-15,40-39 16,13-14-16,-40 26 15,39-39-15,1 0 16,0-26 0,26 26-16,0-26 15,1 26-15,-1-14 0,0 14 0,40 0 16,-13 0-16,-1 14 16,-12-1-16,13-13 15,-27 13-15,13-13 0,14 13 16,-27-13-16,0 0 0,27-13 15</inkml:trace>
  <inkml:trace contextRef="#ctx0" brushRef="#br0" timeOffset="25180.25">22873 6191 0,'13'-39'0,"-26"-14"16,-13 13-1,-27 13 1,-27 27 0,67 0-16,-66 14 15,66-14-15,-40 26 16,39-13-16,14 40 16,0-26-1,40 39-15,-27-40 16,54 41-16,-54-41 15,26 14-15,-25-14 16,12 27-16,-13-26 16,-13-14-16,-13 26 15,0-25-15,0-14 16,-27 13-16,27-13 16,-14-13-16,1-1 15,13 1 1,26-40-1,27 14 1</inkml:trace>
  <inkml:trace contextRef="#ctx0" brushRef="#br0" timeOffset="25472.47">22979 6165 0,'0'-13'0,"-13"-1"16,26 14 0,14-13-1,-14 13-15,53 0 16,-40 0-16,14 0 15,-13 0-15,12 0 16,-12 0-16,-1 13 16,-39-13-1</inkml:trace>
  <inkml:trace contextRef="#ctx0" brushRef="#br0" timeOffset="25679.47">23178 6138 0,'-14'14'0,"-12"12"16,13-13-16,-1 53 16,1-39-16,13-1 0,-13 27 15,13-26-15,-13-1 0,13 1 0,-14 39 16,14-53-16,-13 27 16,13-14-16,0-13 15,-13 1-15,13-1 0,13-26 47</inkml:trace>
  <inkml:trace contextRef="#ctx0" brushRef="#br0" timeOffset="26519.95">23495 6152 0,'0'-14'16,"0"28"15,-26 38-31,12-25 16,-25 13-16,25-1 15,1-12-15,-27 39 16,27-40-16,-13 27 15,26-39-15,-13-1 16,13 0-16,0-26 16,26-14-1,0-39-15,-12 40 16,12-40-16,-13 39 0,1 1 16,25-54-1,-25 54-15,25-27 16,-39 40-16,13 13 15,1 13-15,-1 0 0,0 14 16,0-1-16,-13 0 0,14 67 16,-14-66-16,0 12 15,0-26-15,0 14 0,0 39 16,0-53-16,0 14 16,-14-27-16,1 0 15,0-13-15</inkml:trace>
  <inkml:trace contextRef="#ctx0" brushRef="#br0" timeOffset="26683.09">23429 6363 0,'0'-13'15,"0"0"1,13 13-16,27-13 16,-14 13-16,-13 0 0,54 0 15,-54 0-15,27 13 16,-27 0-16,-13 27 15,0-14-15,-13-13 16</inkml:trace>
  <inkml:trace contextRef="#ctx0" brushRef="#br0" timeOffset="27551.47">22781 7197 0,'0'-14'16,"0"28"-16,-14 25 16,14-25-16,-26 65 15,13-53-15,-14 67 16,27-67-16,-13 14 16,0-13-16,13-1 15,-13 1-15,13-14 16,0-40-1,0-12 1,13-14-16,-13 26 0,0 1 16,26-54-1,-26 54-15,13-14 0,14-13 16,-14 27-16,14-27 16,-1 40-16,-13 0 0,14-14 15,-14 14-15,0 0 0,0 13 16,1 0-16,-1 13 0,-13 13 15,0-12-15,-13 52 16,-1-53-16,1 40 16,-13-14-1,-1-12 1,54-14 15,-14 0-31,13-13 0,-12 14 16,25 12-16,-25-26 15,-1 27-15,-13-14 16,0 0-16,0 0 0,-13 27 16,-1-27-16,-25 27 15,25-27-15,-38 14 16,38-27-16,-39 0 16,40 0-1,0-14-15,13 1 16,0 0-16,26-14 15,-26 1-15,14 13 0</inkml:trace>
  <inkml:trace contextRef="#ctx0" brushRef="#br0" timeOffset="27838.39">23230 7157 0,'-13'-26'0,"0"26"16,-13 0-16,-1 0 15,1 0-15,12 13 16,-12 13 0,26-13-16,0 14 0,0-14 15,13 27-15,0 26 16,1-53-16,12 67 16,-26-67-16,0 66 15,0-66-15,-13 40 16,13-39-16,-13-1 15,-1-13-15,1-27 16,0 14 0,0-27-16,-1 27 0,14-13 15</inkml:trace>
  <inkml:trace contextRef="#ctx0" brushRef="#br0" timeOffset="28001.95">23045 7263 0,'13'-53'0,"14"13"16,-14 27-1,40-13-15,-40 26 16,27-14-16,-14 1 0,1 13 16,13 0-16,-27 0 15,0 0-15,27 0 16,-27 13-16,27 1 16</inkml:trace>
  <inkml:trace contextRef="#ctx0" brushRef="#br0" timeOffset="28354.01">23521 7170 0,'0'-13'0,"0"0"16,0 0-16,14-1 0,12-12 16,-13 26-16,1 0 15,-1 0-15,0 13 16,14 27-16,-27 13 15,-53 52 1,0 1 0,-13-13-1,39-40-15,1-40 0,-14 40 16,27-40-16,-1 14 16,28-27-1,12 0 1,-13 0-16,27 0 15,-13 0-15,39 13 16,-53-13-16,13 0 0,14 13 16,-27-13-16,1 13 0,-1-13 15</inkml:trace>
  <inkml:trace contextRef="#ctx0" brushRef="#br0" timeOffset="47526.63">7051 7144 0,'-13'0'31,"13"-13"16,13 13 0,27 0-47,-14 0 16,1 0-16,39-14 0,-40 14 15,1 0-15,12-13 16,-12 13-16,-1 0 0,41 0 16,-41-13-16,14 13 15,-27 0-15,0 0 0,0 0 16,1 0-16,-28 0 31,1 0-15</inkml:trace>
  <inkml:trace contextRef="#ctx0" brushRef="#br0" timeOffset="47907.29">7131 7250 0,'-14'0'16,"28"0"30,12 0-30,40 0-16,-53 0 16,53 0-16,-39 0 15,66-14-15,-41 14 16,-12-13 0,-27 13 15</inkml:trace>
  <inkml:trace contextRef="#ctx0" brushRef="#br0" timeOffset="81066.7">5292 7858 0,'-14'0'0,"28"-13"32,39 0-17,-40 13-15,53-14 16,-40 14-16,27-13 16,-26 13-16,39-13 15,-40 0-15,14 13 16,-13 0-16,-1-13 15,-13 13-15,0 0 0</inkml:trace>
  <inkml:trace contextRef="#ctx0" brushRef="#br0" timeOffset="81298.08">5398 7885 0,'-40'13'16,"53"-13"0,14 0-1,-1 0-15,67-13 16,-67-1 0,53 1-16,-39 13 15,-13 0-15,25-13 16,-38 13-16,-1 13 0,13 0 15</inkml:trace>
  <inkml:trace contextRef="#ctx0" brushRef="#br0" timeOffset="99404.66">5159 7131 0,'-13'0'15,"-13"-14"1,39 14 15,13 0-31,1 0 16,65 0-1,-65 14-15,26-14 0,-27 0 16,1 0-16,52 0 16,-66 0-16,40 0 15,-26 0-15,-1 0 0,40 0 16,-39 0-16,-1 0 16,-13 0-16,1 0 15,-1 0 1</inkml:trace>
  <inkml:trace contextRef="#ctx0" brushRef="#br0" timeOffset="99708.85">5913 7104 0,'-13'0'0,"13"13"16,40-13-1,-27 0-15,14 0 16,25 14-16,-38-14 0,52 0 16,-40 0-1,54 0-15,-54 0 0,14 0 16,0 0-16,-27 0 15,13 0 1,-13 13-16,-13-26 16</inkml:trace>
  <inkml:trace contextRef="#ctx0" brushRef="#br0" timeOffset="100932.27">4207 6496 0,'-40'-14'16,"53"14"-1,1 0 1,-1 0-16,13 0 0,14-13 16,-14 13-16,67 0 15,-66 0-15,39 0 16,-53 0-16,40 0 16,-27 0-16,40 13 15,-52-13-15,12 0 0,1 14 16,-14-14-16,0 0 15,0 0-15,0 13 16</inkml:trace>
  <inkml:trace contextRef="#ctx0" brushRef="#br0" timeOffset="101362.12">5093 6482 0,'-13'0'0,"26"0"0,-39 0 15,39 0 17,27 0-17,13 0-15,0 0 16,-27 0-16,0 0 0,-12 0 0,78 0 15,-65 0-15,52 14 16,-52-14-16,-1 0 0,14 13 16,-27-13-16,0 0 15,14 13-15,-27 0 16</inkml:trace>
  <inkml:trace contextRef="#ctx0" brushRef="#br0" timeOffset="102016.6">5847 6906 0,'14'0'0,"-28"0"31,1-27-15,0 14-16,0 0 0,-27-40 15,27 40-15,-14-14 16,1 14-16,13-14 0,-27-12 16,27 39-16,-14-27 15,27 14-15,-13 13 16,0-13-16,-1 26 31,14 0-31</inkml:trace>
  <inkml:trace contextRef="#ctx0" brushRef="#br0" timeOffset="102284.2">5583 6747 0,'-14'0'16,"1"-13"-16,-26-27 16,25 27-1,-12-27-15,26 27 16,-13-14-16,13 14 15,13 0 1,0 0-16,14 13 16,-1 0-16,-13 0 15,14 0-15,-14 0 16,66 13-16,-39-13 16,0 0-1,-14-13 1,-13-1-16</inkml:trace>
  <inkml:trace contextRef="#ctx0" brushRef="#br0" timeOffset="107963.84">4233 5847 0,'-13'0'16,"0"-13"-1,0 13 1,26 0-16,0 0 16,40 0-1,13 13 1,-13-13 0,-26 0-16,25 14 0,-25-14 15,-1 0-15,1 0 0,-1 0 16,1 0-16,26 0 15,-40 0-15,13 0 16,-12 0-16</inkml:trace>
  <inkml:trace contextRef="#ctx0" brushRef="#br0" timeOffset="108670.37">3863 7686 0,'-13'0'16,"26"-13"31,40 26-47,26 0 15,-13 1 1,14-14 0,-41 13-1,28 27 1,-54-27-16,-13 0 15</inkml:trace>
  <inkml:trace contextRef="#ctx0" brushRef="#br0" timeOffset="109649.43">4035 7739 0,'13'0'0,"-13"13"0,0 1 16,-13-1-1,0 26 1,13-25-16,-27 25 16,14-25-16,-13 12 15,12-13-15,-12 14 16,13-27-16,-1 13 0,-25 0 16,25 0-16,1-13 0,-26 14 15,12-14-15,-39-14 16,39 14-16,-65-26 15,52 26-15,-26-26 16,26 12-16,-79-25 16,80 25-16,-41-25 15,41 12-15,-1 1 0,-92-40 16,92 39-16,-79-52 16,79 52-16,-66-65 15,80 52-15,-40-39 16,39 52-16,-12-13 0,-1-39 15,13 39-15,1 1 16,-27-94-16,40 94 16,0-54-16,13 53 15,-14 1-15,14-1 0,14-92 16,-1 79-16,26-79 16,-25 92-16,52-92 15,-40 92-15,67-66 16,-67 66-16,54-26 15,-54 27-15,14 12 0,39-26 16,-39 27-16,92-40 16,-92 52-16,53-25 15,-54 39-15,94-27 16,-94 27-16,27 0 16,-39 0-16,12 0 0,94 13 15,-107 1 1,54-1-16,-14 13 15,-27-12 1,-12-1 0,-27 0-1,-13 0 1,-1-13 0,-12 14-16,13-14 15,0 13-15,-14-13 16</inkml:trace>
  <inkml:trace contextRef="#ctx0" brushRef="#br0" timeOffset="109993.5">3585 5794 0,'-13'-13'0,"13"0"0,13 13 16,-13-13-16,13-14 15,1 27-15,25-26 16,-26 26-16,27-13 0,-13 13 16,-14 0-16,13 0 0,-12 0 15,38 26-15,-38-13 16,-1 14-16,-13-14 16,0 0-16,0 14 15,0-14-15,0 13 0,-27 14 16,27-27-16,-13 14 0,0-14 0,0 13 15,0-12-15,-1-1 0,1 13 16,0-13-16,0-13 16,13 14 15,26 25-15</inkml:trace>
  <inkml:trace contextRef="#ctx0" brushRef="#br0" timeOffset="114591.56">4511 7726 0,'13'0'16,"27"0"0,13-13-16,-27 13 0,54-14 15,-41 14 1,41-26-16,-54 26 15,54-13-15,-54 13 16,27-14 0,-40 14-16,1 14 15</inkml:trace>
  <inkml:trace contextRef="#ctx0" brushRef="#br0" timeOffset="115226.13">4670 7355 0,'0'-13'16,"0"0"-1,-13 0-15,-1-14 0,14 1 16,-13 13-16,0-14 15,0 14-15,13 0 0,-13-27 16,13 27-16,-14 0 16,14-1-16</inkml:trace>
  <inkml:trace contextRef="#ctx0" brushRef="#br0" timeOffset="115514.29">4498 7157 0,'-13'-13'0,"13"0"16,0-1-16,0 1 15,13-13-15,-13 12 16,13 1-16,-13 0 0,13 13 15,-13-13-15,14 13 0,-1 0 32,13 13-32,-12 0 15,-1 0-15,13 14 16,-13-14-16,1-13 16,-1 13-1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46:09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7488 10200 0,'-14'13'0,"1"-13"47,13 13-31,-13 0 15,26-13-16,0 0 1,1 0-16,25 0 16,-25 0-16,39 0 15,-40 0-15,40 0 16,-27 0-16,-13 0 16,54 0-16,-41 0 15,53 0-15,-52 0 16,79 0-1,-80 0-15,1 0 0,12 0 16,-12 0-16,-1 0 0,27 0 16,-13 0-16,-14 0 0,1 0 0,26 0 15,-27 0-15,1 0 16,39 0-16,-40 0 16,27 0-16,-40 0 15,14 0 1,-14 0-16,0 0 15,0 0 1,1 0 0,-1 0 31,0 0 15,-13 14-31,-13-14-15,0 0 15,-1 0-15</inkml:trace>
  <inkml:trace contextRef="#ctx0" brushRef="#br0" timeOffset="1377.89">7514 10372 0,'0'-14'0,"13"14"94,1 0-78,-1 0-1,0 0-15,27-13 16,-27 13 0,0 0-16,0 0 15,14 0 1,-14 0-1,27 0-15,-27 0 16,14 0 0,-14 0-16,0 0 0,27 0 15,-27 0-15,0 0 0,14 0 16,-14 0-16,0 0 16,14 0-16,12 0 15,-26 0-15,14 0 16,-14 0-16,0 0 15,14 0-15,-14 0 16,13 0-16,1 13 16,-14-13-1,14 0-15,-1 0 16,1 0 0,12 0-1,-12 0 1,12 0-1,-12 0 1,-14 0-16,14 0 16,-14 0-16,0 0 0,13 0 15,-12 0-15,25 0 16,-25 0-16,38 0 16,-38 0-1,-1 0-15,13 0 16,1 0-1,-14 0 1,0 0 0,1 0-16,-1 0 15,0 0 17,0 0-32,0 0 31,1 0 47,-28 0-47,14-13-15,-13 13-16</inkml:trace>
  <inkml:trace contextRef="#ctx0" brushRef="#br0" timeOffset="11938.4">11906 4842 0,'0'-66'15,"0"52"-15,0 28 47,-13 52-47,0 40 16,0-67-16,-1 41 15,1-27-15,0-14 0,-27 94 16,40-94-16,-13 1 16,0 53-1,0-80-15,13 27 16,0-27-16,0-26 16,13-14-16,-13 1 0,13-80 15,-13 53-15,26-79 16,-12 79-16,25-93 15,-25 106 1,12-26-16,-26 40 16,13-14-16,27-13 15,-27 40-15,0 13 16,1 13-16,-14 14 0,26 39 16,-26 26-1,13 14 1,-13-13-16,14-27 15,-1 0 1,-13-53 0,-13 1-1,-1-28-15,-12 1 16</inkml:trace>
  <inkml:trace contextRef="#ctx0" brushRef="#br0" timeOffset="12155.65">11867 5173 0,'-14'0'0,"1"0"16,26 0-1,1-14 1,52 1 0,-53 0-16,53 0 15,-39-1-15,12 1 16,-26 0-16,14 13 0,13-26 15,-27 26-15,0-14 16</inkml:trace>
  <inkml:trace contextRef="#ctx0" brushRef="#br0" timeOffset="12460.83">12277 4683 0,'0'-13'0,"0"39"16,0-12-16,0-1 0,0 66 15,-14-39-15,1 52 16,13-52-16,0 0 15,-26 66-15,13-14 16,-1-26 0,1-13-1,13-26 1,0-40 0</inkml:trace>
  <inkml:trace contextRef="#ctx0" brushRef="#br0" timeOffset="12761.03">12409 4723 0,'0'-13'0,"0"26"16,0 13-1,0 1-15,0 52 16,0-52-16,-13 118 16,13-105-16,-14 79 15,1-13 1,0-53 0,13-27-16,0 27 15,-13-40-15,13-39 16,0 13-1</inkml:trace>
  <inkml:trace contextRef="#ctx0" brushRef="#br0" timeOffset="13412.32">12528 4895 0,'-13'0'0,"0"0"0,-1 0 16,41 0-1,-1 0 1,-13 0-16,27 0 0,26-13 16,-26 13-16,-14 0 0,54-14 15,-54 1-15,14 13 0,13-13 16,-27 13-16,-12 0 0,39 0 15,-40 0 1,0 13-16</inkml:trace>
  <inkml:trace contextRef="#ctx0" brushRef="#br0" timeOffset="13682.67">12793 4895 0,'-14'0'0,"14"13"15,0 27-15,0-27 16,0 27-16,0-14 16,0 1-16,0-1 0,-13 40 15,13-39-15,0-1 0,-13 27 16,0-27-16,13-12 0,0 12 15,-14 14-15,1-27 16,13 0-16,0 1 16,0-28-16,13 14 15</inkml:trace>
  <inkml:trace contextRef="#ctx0" brushRef="#br0" timeOffset="14228.21">12885 5159 0,'-13'0'0,"26"0"16,0 0-1,1 0 1,-1 0-16,27 0 0,13-13 16,-27 13-16,14-13 15,-27 0-15,0 13 0,27-27 16,-40 14-16,13 0 16,-13 0-1,-40-14 1,-13 14-16,40 13 15,-66 26 1,66-12-16,-27 25 16,27-26-16,-1 1 0,1 12 0,-13 27 15,26-26-15,0-14 16,13 13-16,0-13 16,27 1-16,-27-14 15,0 0-15</inkml:trace>
  <inkml:trace contextRef="#ctx0" brushRef="#br0" timeOffset="14465.57">13163 5345 0,'-13'0'0,"13"-14"0,0 1 15,-13 0-15,13-14 16,0 14-16,13-26 0,0-14 15,0 39-15,-13-12 0,40-27 16,-27 40-16,0-14 16,1 14-16,12-27 15,-13 40-15,1 14 32</inkml:trace>
  <inkml:trace contextRef="#ctx0" brushRef="#br0" timeOffset="14911.54">13401 5239 0,'-13'13'0,"13"-26"31,0-14-16,0 1-15,0-40 16,13 39-16,14-26 16,-14 40-16,13-27 15,-12 40-15,-1 14 16,-13 12 0,0-13-16,0 14 15,0-1-15,0 1 0,-13-1 16,13-13-1,0-26 17,0 0-32,13-14 0,0-12 15,0 26-15,14-1 16,-14 14 0,0 14-16,0 12 15,-13 0-15,14-12 0,-14 12 16,0-13-16,-14 27 0,14 0 15,-13-27 1,13 0-16</inkml:trace>
  <inkml:trace contextRef="#ctx0" brushRef="#br0" timeOffset="15256.33">13824 4895 0,'-52'26'15,"25"1"-15,27-1 16,40 27 0,-40-40-16,26 14 15,1-14-15,-14 0 0,27 27 16,-27-27-16,0 14 15,-13-1-15,0-13 16,-13 27-16,-27 0 16,-26-14-1,-13-13 1,39-13 0,0-13-16,27-13 15,13 12-15,0 1 0,0-26 16,13 25-16,-13-12 0,27-14 15</inkml:trace>
  <inkml:trace contextRef="#ctx0" brushRef="#br0" timeOffset="17980.04">14367 5067 0,'-13'0'16,"26"-13"-1,13 13 1,1 0-16,-1 0 16,14 0-16,-14-14 0,41 14 15,-54 0-15,26 0 16,-25 0-16,-1 0 16,0 0-16</inkml:trace>
  <inkml:trace contextRef="#ctx0" brushRef="#br0" timeOffset="20565.81">15200 4789 0,'-13'0'0,"26"0"31,40 0-31,66-13 16,14-1-1,-94 14-15,27-13 16,-26 13-16,-13 0 0,25 0 16,-38 0-1,25 13-15</inkml:trace>
  <inkml:trace contextRef="#ctx0" brushRef="#br0" timeOffset="20829.09">15544 4802 0,'-13'0'0,"13"13"16,-13 27 0,13-13-16,0-14 0,0 13 15,0 67 1,0-53-16,-13 26 0,13-27 15,0 1-15,0-13 0,0 12 0,-14-12 0,14 26 16,0-27 0,0-13-16,0 1 0,0 38 15,0-38 1,14-41 0</inkml:trace>
  <inkml:trace contextRef="#ctx0" brushRef="#br0" timeOffset="21438.48">15637 5133 0,'-13'0'16,"26"0"124,-13 13-124,13-13-16,0 0 16,14-13-16,-1 0 15,-13 13 1,14-27-16,-27 14 31,-13 0-15,-14 13-16,-26 13 15,14 27 1,-14 13 0,26 13-1,14-27 1,13-25-16,40 39 15,-27-40-15,0-13 0,53 13 16,-52-13-16,38 13 16,-38-13-16,12 0 0,1 0 15,-14 0-15</inkml:trace>
  <inkml:trace contextRef="#ctx0" brushRef="#br0" timeOffset="21620.53">15822 5384 0,'13'14'0,"1"-14"0,-14 0 15,-14 0-15,14-14 31,-13-12-15,13-1-16,0 14 16,13-53-16,-13 53 0,14-14 15,-1 14-15,0 0 0,0-27 16,0 27-16,14-27 16,-14 27-16,14 0 15,-14 13-15,0 13 16</inkml:trace>
  <inkml:trace contextRef="#ctx0" brushRef="#br0" timeOffset="22076.31">16021 5133 0,'0'26'0,"-14"-65"0,28 92 0,-14-93 0,0 93 16,0-27-16,0-12 15,0 25-15,0-26 16,-14 1 0,14-1-1,0-26 1,14-1-16,-14 1 0,13-40 15,0 40-15,0-27 16,-13 14-16,13 13 0,14-27 16,-14 27-16,14 0 15,-14 26 1,0 26 0,-13-25-16,0-1 0,0 13 15,0-12-15,0-1 0,0 27 16,0-27-16,0 0 31,13-39-31,-13 12 16,27-39-1,-14 27-15,13-14 16,-12 27-16,25-27 16,-25 40-16,-1-13 0,13 13 15,-13 13-15,1-13 0,-1 40 16,0-27-16,-13 0 0,13 40 15,-13-39-15,0-1 0,0 27 16,0-27-16,-13 26 16,13-12-16,-13-27 15,13 13-15,0-26 16</inkml:trace>
  <inkml:trace contextRef="#ctx0" brushRef="#br0" timeOffset="22435.94">16669 4961 0,'-27'-13'0,"1"13"15,-27 26 1,40-26-16,13 13 15,0 14-15,13-1 16,13 14-16,-26-27 16,40 40-1,0 0-15,-14 0 16,-13-27-16,-13 1 16,-13-1-1,0-12-15,-27 12 16,14-13-16,-14-13 0,27 0 15,-14 0-15,14 0 0,-40-13 16,53 0-16,-13 0 16,13-1-16,40-25 15</inkml:trace>
  <inkml:trace contextRef="#ctx0" brushRef="#br0" timeOffset="23326.78">17251 4829 0,'0'-14'0,"0"1"15,0 26 1,-13 1-16,-1 52 15,1-40-15,0 54 16,13-54-16,0 1 16,0 12-16,0-12 0,13 12 15,0-25-15,14 39 16,-14-40-16,0-13 16,1 0-16,12-13 0,14-27 15,-27 13-15,0 1 16,-13-1-16,13-12 15,1 39-15,-1 13 32,0 27-32,0-27 15,27 27-15,-27-27 16,27 13 0,-14-26-16,27-26 15,-40 13-15,14-27 16,-27 13-16,13-39 15,-13 40-15,-26-80 16,26 80-16,-14-41 16,14 54-16,-13-27 15,13 27-15</inkml:trace>
  <inkml:trace contextRef="#ctx0" brushRef="#br0" timeOffset="23897.25">17820 4723 0,'0'13'16,"-14"27"-1,1-27-15,0 27 16,13-14-16,-13 1 0,13-1 0,0 53 16,0-52-16,0 13 15,0 12-15,13-38 0,-13 52 16,0-40-16,0 1 15,0-14 1,0-26 0,0-27-1,-13 14-15,13 12 0,13-65 16,0 66-16,14-53 16,-27 39-16,26 1 15,-26 12-15,13 1 0,1-13 16,-1 26-1,0 13 1,0 0-16,1 14 16,-14-14-16,13 27 15,0-27-15,0 13 16,-13-12-16,0-1 16,0 0-1,0 0-15,0 0 16,0 1-16,0 12 15,0-13-15,0 1 16,0-1 0,0 0-16,0-26 47,0 0-32,0-1-15,13 14 16,-13-13-1,0 0-15,14 0 0</inkml:trace>
  <inkml:trace contextRef="#ctx0" brushRef="#br0" timeOffset="24631.14">18084 5040 0,'14'-13'31,"25"-13"-31,-26 12 16,27-12 0,-40 13-16,13-1 0,1 1 15,-14 0-15,0 0 16,-14 0-16,1 13 15,0 0-15,0 13 0,-40 26 16,40-12-16,-14 39 16,14-39-1,0 39-15,39-13 16,1-14 0,12-25-1,-26-1-15,40-13 16,-13-13-16,-14 13 15,-12-14-15,-1 14 0,0-13 16,-13 0-16,0 0 16,-26-40-1,26 39-15,0-25 16,0 26-16,0-1 0,0 1 16,0 0-16,0 0 15,13-27-15,0 40 16,0-13-1,-13-1-15,14 14 0,-1 0 16,0-13 0,0 13-1,1 0-15,-1 0 16,0-13-16,0 13 0,0-13 16,1 0-16,-14-1 15,-14 14 1,-25 27-1,26-14-15,-27 40 16,27-27-16,-1 14 16,1-27-16,13 14 0,0 12 15,0-25-15,40 39 16,-27-40-16,27 13 16,-27-26-16,13 14 0,1-14 0,13-14 15,-27 1-15,13 0 16,-26 0-16</inkml:trace>
  <inkml:trace contextRef="#ctx0" brushRef="#br0" timeOffset="25396.66">15954 5980 0,'14'-40'0,"-14"27"0,13-40 16,-40 13-1,27 27-15,-53-27 16,40 40-16,-13 0 0,-54 27 15,27-1 1,27 1-16,-53 78 16,65-65-16,1 0 0,-13 26 15,26-26-15,0-27 0,26 66 16,-13-52-16,1-1 16,65 14-16,-53-40 15,1 13-15,66-26 16,-54 0-16,41-27 15,-54 13-15,27 1 16</inkml:trace>
  <inkml:trace contextRef="#ctx0" brushRef="#br0" timeOffset="25760.68">16259 5834 0,'-14'-13'16,"-25"-14"-16,-1 27 15,-26 40 1,13-13 0,27 12-1,26-12 1,26 26-16,27-14 16,26 14-1,1-13 1,-27 13-1,-27 0 1,-26 0-16,-53-27 16,-13 1-1,53-14-15,-67 0 16,54-13-16,-14 0 16,27 0-16,0-13 15,13 0 1,39-27-16,-25 27 15,-1-1-15</inkml:trace>
  <inkml:trace contextRef="#ctx0" brushRef="#br0" timeOffset="26011.01">16563 5821 0,'-27'0'16,"14"0"-16,0 0 0,-66 40 15,65-27-15,-39 40 16,14 39 0,26 1-1,13-80-15,13 53 0,0-39 16,0-14-16,0 0 0,27 14 16,-13-14-16,-14-13 0,0 0 0,53-13 15,-53 13-15,14-14 16,26-25-16,0-1 15</inkml:trace>
  <inkml:trace contextRef="#ctx0" brushRef="#br0" timeOffset="26863.52">16708 5847 0,'-13'-13'15,"13"0"17,-13 13-17,26 0 48,14 0-48,-14 0 1,53 13 0,-39-13-16,-1 13 15,-13-13-15,0 0 0,14 27 16,-27-14-16,0 13 16,-13-12-16,-14 25 15,14-25-15,0-1 0,-14 0 16,1 0-16,13 0 15,-27 14-15,27-27 16,-1 0-16,41 0 31,-14 0-31,53 13 16,0 14 0,-13-1-1,-13 14 1,-27 13-1,-39 13 1,13-53-16,-27 14 0,27-14 16,-1-13-16,1 13 0,-26-13 15,25 0-15,-39-26 16,53 12-16,-13-25 16,13 25-16,0 1 0,13-13 15,14-14-15,-14 14 0,0 12 16</inkml:trace>
  <inkml:trace contextRef="#ctx0" brushRef="#br0" timeOffset="27206.28">17132 5755 0,'0'-14'0,"-13"41"15,-1-1-15,1-12 0,0 25 16,0-12-16,-1 12 0,1 41 15,13-54-15,0 14 16,0-14-16,13 14 16,-13-13-16,27 12 15,-14-26-15,27 1 16,-27-14-16,13 0 0,1 0 16,-14-14-16,0 1 0,1-40 15,-14 40-15,-14-27 16,1 27-16,13 0 15,-40-14-15,14 27 16,0-13-16,12 13 0,1 0 16,-27 13-16,27-13 15,0 0-15,13 14 16,13-14 0</inkml:trace>
  <inkml:trace contextRef="#ctx0" brushRef="#br0" timeOffset="27599.99">17476 5861 0,'-14'-40'0,"1"27"0,-13 39 16,13-26-16,-27 27 15,27-1-15,13-13 16,-27 40-16,14 0 15,13-27 1,13 1-16,14-14 16,-14-13-16,13-26 15,-12 12-15,-1-12 0,13-27 16,-26 27-16,13-14 16,1 27-16,-14 0 15,0-1-15,13 14 0,-13 14 16,0 25-1,-13 54 1,-1-1-16,14-25 16,0-41-16,0 27 15,14-27-15,-14-12 16,13-1-16,-13 0 16,13-13-16,0-13 15,1 0-15</inkml:trace>
  <inkml:trace contextRef="#ctx0" brushRef="#br0" timeOffset="28424.68">18018 5834 0,'-13'0'0,"0"13"16,13 1-16,-27 12 15,27-13-15,-13 14 0,13 12 16,26 27 0,1-39-1,-14-27-15,27 13 16,-14-26-16,27-14 16,-40 27-16,14-13 15,-14 0-15,0 13 0,1 0 16,-1 13-1,-13 0-15,26 1 16,-13-1-16,27-13 16,-27 0-1,27-27 1,-27 14-16,1 0 0,12-40 16,-26 27-16,0-27 15,0 40-15,-13-67 16,13 54-16,-13-1 15,13 14 1,-14 13-16,14 13 16,0 0-1</inkml:trace>
  <inkml:trace contextRef="#ctx0" brushRef="#br0" timeOffset="28772.75">18600 5847 0,'-26'-13'0,"-14"0"15,27 13-15,0 0 0,-1 0 0,-39 40 16,40-27 0,-26 40-16,39-40 15,0 13-15,0 14 16,0 0-16,26-14 15,-13-13-15,14 1 16,-14-14-16,27-40 16,-27 40-16,27-27 15,-40 14-15,13 13 16,0 13 0,-13 1-1,13-1 1,0-13-16,1 0 15,25-13-15,-25-1 16</inkml:trace>
  <inkml:trace contextRef="#ctx0" brushRef="#br0" timeOffset="29051.49">18825 5741 0,'-26'-39'0,"12"39"16,14 13-16,-13-13 15,26 40 1,1-27-16,12 27 16,-13-27-16,27 40 15,-27-27-15,0 1 16,-13-1-16,0 14 16,-13-14-16,-13 1 15,13-14-15,-40 13 16,-27-12-1,54-14 1,13 0-16,-54-27 16,54 27-16,0 0 0,-13 0 15</inkml:trace>
  <inkml:trace contextRef="#ctx0" brushRef="#br0" timeOffset="29296.66">18031 6204 0,'-26'14'0,"79"-14"31,-27 0-31,1 0 0,131 0 16,-25 0-1,-1 0 1,-13 0-1,-13 13 1,-80-13-16,-12 13 16,-28-13-16,1 0 0,0 0 15</inkml:trace>
  <inkml:trace contextRef="#ctx0" brushRef="#br0" timeOffset="29516.07">18269 6257 0,'-39'0'0,"26"0"0,-27 0 15,40 14 1,66-1 0,40-13-1,0 0 1,0 0 0,-67 0-16,1 0 0,26 0 15,-40 0-15,1 0 0,-14 0 0,27 0 16,-40-13-1</inkml:trace>
  <inkml:trace contextRef="#ctx0" brushRef="#br0" timeOffset="30786.43">19711 6006 0,'-13'-66'0,"0"26"15,0 40-15,-14-13 16,14 13-16,0 13 0,-27 27 15,14-27-15,-1 27 16,27-14-16,-13 1 0,13 12 16,0-25-16,13 12 0,0 1 15,14-14-15,-14-13 0,40 13 16,-26-26-16,-1 0 16,-13-1-16,0 1 15,14-40-15,-27 27 16,0-14-16,0 27 0,-13-53 15,13 52 1,-14-12-16,1 26 16</inkml:trace>
  <inkml:trace contextRef="#ctx0" brushRef="#br0" timeOffset="31044.74">19804 6125 0,'13'27'16,"1"-27"-16,-28-27 15,14-26 1,-13 27-16,13-40 16,-13 26-16,13 13 15,0-25-15,0 25 0,26-92 16,-26 93 0,14 12-16,-1-12 0,26-27 15,-39 40-15,53-1 16,-39 14-16,25 14 15,-26-1-15,1 13 16,-14 1-16,0-14 16,-14 40-16</inkml:trace>
  <inkml:trace contextRef="#ctx0" brushRef="#br0" timeOffset="31268.73">19685 5900 0,'-26'13'0,"12"-13"16,28-13-1,38 13 1,15 0 0,12-13-16,-13 13 15,0 13 1,-39 14-1,-14-1 1</inkml:trace>
  <inkml:trace contextRef="#ctx0" brushRef="#br0" timeOffset="31563.94">20055 6204 0,'0'0'0,"0"14"0,0-28 31,0-12-15,0-27-16,0 40 16,0-93-16,0 66 15,-13-26-15,13 40 16,0-1-16,27-39 16,-27 40-16,13-1 0,13-26 15,-26 40-15,40-27 16,-27 40-16,27-13 15,-14 26 1,-12 14 0,-28-1-1,1 14-15</inkml:trace>
  <inkml:trace contextRef="#ctx0" brushRef="#br0" timeOffset="31760.42">19963 5927 0,'-13'0'0,"26"0"0,-13 0 15,13 0 1,13 13-16,1-13 0,-14 0 16,0 0-16,1 0 15,-1 0-15,13 0 16,-12 0-16,-1 0 15</inkml:trace>
  <inkml:trace contextRef="#ctx0" brushRef="#br0" timeOffset="32147.7">20201 5993 0,'26'0'15,"-12"0"-15,-1 0 16,0 0-1,0-13-15,1 13 0,-1-14 16,0 14 0,-26 0-16,0 14 15,13-1 1,-14 0-16,14 0 0,0 27 16,0-27-1,14 14-15,-1-14 16,0-13-16,0 13 0,0-13 31,14-40-15,-27 27-16,0-27 15,13 27-15,-13-13 0,0-27 16,13 26-16,1 1 16,12 0-1,-13 12-15,14 1 16,-14 13-16,0 0 0,14 13 15,-14 1 1</inkml:trace>
  <inkml:trace contextRef="#ctx0" brushRef="#br0" timeOffset="32640.83">20690 6006 0,'14'13'15,"-14"-26"1,13 13-1,0-13-15,0 0 0,-13-14 16,0 14 0,-26-14-1,26 14-15,-40 26 16,14-13-16,-1 27 16,27-14-16,-13-13 0,0 27 15,13-14-15,0 0 0,0 0 16,13 0-16,0 1 0,1-1 15,12-13-15,-13 13 16,14-13-16,-14 0 16,13-13-16,-12 0 0,12-27 15,-26 27-15,13-40 16,-13 26-16,13-12 16,-13 26-16,14-14 15,-1 27 1,0 0-1,14 13-15,-1 1 16,-13-1-16,1 13 0,-14 1 16,13-1-16,-13-13 0,13 27 15,-13-14-15,0-12 16,0 25-16,0-25 16,0-28-1,26-25 1,1-1-1,-27 27 1</inkml:trace>
  <inkml:trace contextRef="#ctx0" brushRef="#br0" timeOffset="33614.61">20915 5927 0,'0'-53'16,"-13"53"-16,13-13 0,-13-1 15,0 14 1,-1-13 0,-12 26-16,-1 1 0,-12 25 15,12-26-15,-12 40 16,39-26-16,-27 12 16,27-12-16,0-1 15,13-12-15,27-1 16,0-26-1,13-14-15,-40 14 16,40-40 0,0-26-16,-14-14 15,-12 0 1,-14 1 0,0 12-1,-13 14 1,0 53-16,0 0 15,-13 26-15,0 27 16,0-27-16,-1 27 0,-12 66 16,26-67-16,-13 27 15,13-26-15,0 0 0,0-1 16,13 14-16,0-26 0,27 12 16,-27-25-16,14-1 15,12-13-15,-12-13 16</inkml:trace>
  <inkml:trace contextRef="#ctx0" brushRef="#br0" timeOffset="59119.85">11562 1984 0,'0'-26'15,"0"52"-15,-26-65 0,26 25 16,0 1-16,-13 13 16,13 27-1,-14-1-15,14 1 0,-26 65 16,13-52-16,-14 39 16,14-52-16,0 12 15,-14 67-15,14-40 16,0-39-16,13-1 15,0-12-15,13-14 16,0-40 0,-13 13-16,14 1 0,12-80 15,-13 66-15,14-79 16,-14 80 0,27-67-16,-27 79 15,13-26 1,-12 40-16,-1 13 15,0 13-15,0 67 16,-13-54-16,13 54 16,-13-41-16,0 41 15,14-41-15,-14-12 0,13 65 16,0-65-16,-13 13 16,0-14-16,0-13 0,-13 14 15,0-27-15,-14-27 16</inkml:trace>
  <inkml:trace contextRef="#ctx0" brushRef="#br0" timeOffset="59313.33">11430 2355 0,'-26'0'0,"52"0"31,27-13-16,-13-1-15,39-12 16,-53 13-16,54-27 16,-27 27-1,-40-1-15,27 1 16</inkml:trace>
  <inkml:trace contextRef="#ctx0" brushRef="#br0" timeOffset="59636.44">11880 1945 0,'0'-14'0,"0"41"16,0 13 0,0-14-1,-13 93-15,13-92 16,0 12-16,-14 14 16,14-13-16,0-14 0,0 40 15,0-52 1,0-1-16,14-26 15,-14-14-15,13 14 0</inkml:trace>
  <inkml:trace contextRef="#ctx0" brushRef="#br0" timeOffset="59840.89">11986 1945 0,'13'-40'0,"-26"80"16,39-80-16,-26 80 15,-13 66 1,0 13-1,-1-14 1,14-65-16,0-13 0,-13 39 16,13-40-16,0 27 15,0-40-15,0 1 0,0-1 16,0-26 0,0-1-16</inkml:trace>
  <inkml:trace contextRef="#ctx0" brushRef="#br0" timeOffset="60212.11">12158 2011 0,'-14'0'0,"41"-13"31,39 13-15,-40 0-16,27 0 16,-26 0-16,12-14 0,14 14 15,-26 0-15,-14 0 0,40 0 16,-40 0-16,0 0 16</inkml:trace>
  <inkml:trace contextRef="#ctx0" brushRef="#br0" timeOffset="60440.88">12382 1998 0,'-39'26'16,"26"-13"-16,13 1 0,-14 38 16,14-12-16,-13 39 15,13-52-15,-13 66 16,13-67-16,-13 53 15,13-65-15,0 25 16,0-25-16,0-1 0,0 0 16,13 0-1,-13-26 1,0 0-16</inkml:trace>
  <inkml:trace contextRef="#ctx0" brushRef="#br0" timeOffset="61235.53">12369 2355 0,'13'0'0,"14"0"16,26-13-1,0-1 1,0-12 0,-27-14-1,1 27 1,-27 0-16,0 26 0,-14 0 15,-12 27 1,13-27-16,-1 27 16,1-27-16,13 13 0,-13 14 15,13-27-15,0 1 16,0-1-16,13 0 0,0 0 16,1-13-16,-1 14 15,0-28 1,0-25-1,1 25-15,-14 1 0,26-27 16,-26 14-16,27-27 16,-14 40-16,0-14 15,0 14-15,-13 0 0,13 0 0,1-1 16,-1 14-16,0 14 16,0 25-1,-13-25-15,0 25 16,0-25-16,0-1 15,0 0-15,0 0 16,0 0 0,14-13-16,-14-13 15,0 0-15,0-13 16,13-14-16,0 27 0,-13-14 16,13 14-16,14-27 15,-14 27-15,0 13 16,0 26-1,-13-12-15,14 25 16,-14-25-16,0-1 16,0 0-16,0 0 15,13-13 1,-13-13 0,13-27-1,-13 27-15,13 0 0,1 0 16,-14-1-16,13 14 0,-13 14 15,13 12 1,-13 1-16,0-1 16,13-13-16,-13 14 15,0-14-15,0 0 0,0 0 16,0 1-16,0 12 16,-13 1-16,13-14 0,0 0 15,-13-13-15</inkml:trace>
  <inkml:trace contextRef="#ctx0" brushRef="#br0" timeOffset="61648.42">13229 2183 0,'-13'-13'0,"0"-1"0,-14 14 16,1 14-16,-14-1 15,27 0-15,-14 13 16,27-12-16,0-1 16,0 0-16,27 27 15,-1-14 1,27 14-1,-13 0 1,-14-1-16,-12 1 16,-14-27-1,-14 1-15,-12 25 16,13-39-16,-1 13 16,1-13-16,-13 0 0,-1 0 15,14-13-15,-13 0 16,12 0-16,14 0 15,0-1-15,14-12 16</inkml:trace>
  <inkml:trace contextRef="#ctx0" brushRef="#br0" timeOffset="62017.44">13666 2249 0,'-14'0'0,"28"0"0,-14 0 31,39-13-15,28-1-1,-15 14 1,-25-13-1,-14 13 1</inkml:trace>
  <inkml:trace contextRef="#ctx0" brushRef="#br0" timeOffset="62183.58">13705 2315 0,'-26'13'0,"52"-26"0,-65 26 0,25 1 15,14-1 1,14-13-16,-1 0 15,13 0-15,-12 0 16,25-13-16,-12-1 0,-14 14 0,53-26 16,-39 26-16,26-27 15</inkml:trace>
  <inkml:trace contextRef="#ctx0" brushRef="#br0" timeOffset="65368.37">14698 1839 0,'-14'0'0,"-12"66"15,13 13 1,13-52-16,0 26 16,0-40-16,0 0 0,13 40 15,0-26-15,0-27 0,14 26 16,-1-26-16,-12 0 0,-1 0 15,26-13-15,-25 0 0,-1-1 16,13-12 0,-12 26-16,-14-13 0,13 26 31,13 27-31,-13-27 16,27 13-16,0-26 15,0 0 1,-1-39-1,-12-14 1,-27 39-16,0-52 16,-14 27-16,14 12 0,-26-39 15,26 53-15,-26-40 16,26 40-16,-14-14 16,28 40 15,-1-13-31</inkml:trace>
  <inkml:trace contextRef="#ctx0" brushRef="#br0" timeOffset="65676.28">15240 1931 0,'-40'14'16,"27"-1"-16,0 0 0,-14 0 15,-12 40-15,25-39 16,1 25-1,13-26-15,-13 1 0,26 25 16,0-25-16,14-14 16,26-14-1,-40 14-15,27-26 16,-27 26-16,0-13 0,14-1 16,-14 14-16,0 0 15,0 40 1,-13-27-16,14 1 15,-14-1-15,13-13 16,0 0 0,27-27-1</inkml:trace>
  <inkml:trace contextRef="#ctx0" brushRef="#br0" timeOffset="65940.5">15491 1918 0,'-13'-13'15,"0"13"-15,0 0 16,13 13 0,13 14-1,-13-14-15,26 13 16,-12-12-16,-1-1 0,27 27 16,-27-27-16,-13 40 15,0-40 1,-27 40-1,1-40-15,-14 13 16,0-26-16,1 0 16,39-26-1,13 0 1</inkml:trace>
  <inkml:trace contextRef="#ctx0" brushRef="#br0" timeOffset="66393.3">16060 1852 0,'-13'-40'0,"-27"27"16,1 40 0,12-14-16,-13 66 15,27-52-15,-13 39 16,13-26-16,13 12 15,13 1-15,26 0 16,14-40 0,0-26-1,-13-40-15,-14-26 16,-26 0 0,-13-14-1,0 80-15,13-40 16,0 66-1,13 27 1</inkml:trace>
  <inkml:trace contextRef="#ctx0" brushRef="#br0" timeOffset="66632.66">16166 2130 0,'13'26'0,"-13"-12"16,-13-14-16,13-14 15,-13 14-15,-14-53 16,27 27-16,-13-14 15,13 14-15,0-1 16,0-26-16,13 1 16,1 12-16,-14 13 15,13 1-15,26-27 16,-39 40-16,27-14 16,-14 14-16,0 0 0,1 0 15,-1 13-15,-13-14 0,0 28 16</inkml:trace>
  <inkml:trace contextRef="#ctx0" brushRef="#br0" timeOffset="66856.06">16021 1971 0,'13'0'16,"26"0"-16,-25 0 16,78-13-1,-65 13-15,-1 0 0,14 0 16,-27-13-16,14 13 0,-1 0 16,-13-14-16,0 14 0</inkml:trace>
  <inkml:trace contextRef="#ctx0" brushRef="#br0" timeOffset="67026.6">16417 2077 0,'0'13'0,"14"-13"15</inkml:trace>
  <inkml:trace contextRef="#ctx0" brushRef="#br0" timeOffset="67337.35">16431 2209 0,'-14'-13'15,"14"0"1,0-14-16,0-26 16,-13 27-16,13-27 15,0 13-15,0 27 0,0-13 0,13-54 16,1 54-16,-14 13 0,26-40 15,-26 39-15,13 1 16,1 0-16,25-13 16,-39 12-16,27 14 15,-27 14-15,0 12 16,-14 0 0,1-12-16</inkml:trace>
  <inkml:trace contextRef="#ctx0" brushRef="#br0" timeOffset="67501.62">16312 2037 0,'-14'27'0,"28"-54"0,-41 54 15,40-14 1,1 0-16,12-13 16,-13 0-16,0 0 0,14 0 15,-14 0-15,14-13 0,-1 13 16,-13 0-16,1 0 15</inkml:trace>
  <inkml:trace contextRef="#ctx0" brushRef="#br0" timeOffset="68001.22">16550 2103 0,'0'14'0,"0"-28"16,13 14-16,-26 0 31,-1 14-16,14-1-15,0 0 16,-13 0-16,13 14 16,13-1-16,-13-13 15,14-13-15,-14 14 16,13-28 0,-13 1-1,13 13-15,0-53 16,-13 27-16,14-14 15,-14 27-15,26-40 16,-13 40-16,14-27 16,-14 40-16,-13-13 15,26 26 1,-12 14 0,-1-1-1,0-13 1,0-13-16,-13 14 15,0-28 17,0 1-17,-26 26 1,13 1-16,-1-14 0,1 26 16,13-13-16,0 0 0,0 14 15,0-14-15,13 14 16,1-14-16,-1-13 15</inkml:trace>
  <inkml:trace contextRef="#ctx0" brushRef="#br0" timeOffset="68213.64">16973 2037 0,'-40'40'0,"14"13"15,26-40-15,-13 14 0,13 12 16,0-26-16,39 27 16,-25-40-16,25-13 15,-26 0-15,14-53 16,-14 39-16,0-39 16</inkml:trace>
  <inkml:trace contextRef="#ctx0" brushRef="#br0" timeOffset="68356.27">17079 1654 0,'-13'66'0,"-1"-40"0,14 14 0,-26 92 15,13-39 1,13-53-16,0-1 0,0-12 16,26 92-16,1-80 15,-14-25-15</inkml:trace>
  <inkml:trace contextRef="#ctx0" brushRef="#br0" timeOffset="69113.38">18071 1984 0,'0'14'0,"0"-1"16,27-13-1,12 0-15,-12 0 16,26 0-16,13-13 16,-27-1-16,-12 14 0,65-26 15,-65 13-15,13-14 16</inkml:trace>
  <inkml:trace contextRef="#ctx0" brushRef="#br0" timeOffset="69335.78">18468 1667 0,'-13'0'0,"-14"0"16,1 40-16,13-1 15,13-12-15,0 39 16,0-40-16,0 1 16,0 39-16,0-40 15,0 67-15,0-67 16,0 1-16,0-1 0,0 14 16,13-14-16</inkml:trace>
  <inkml:trace contextRef="#ctx0" brushRef="#br0" timeOffset="72587.39">18269 1759 0,'-13'-13'0,"13"0"15,0 0 1,0 0-1,13 13 1,-26 13 0,-26 40-1,25-27-15,-52 54 16,53-54-16,-13 0 0,-1 14 16,14-13-16,13-14 0,-13 27 15,13-27-15,26 0 16,-13-13-16,1 0 0,65-26 15,-53 26-15,14-14 0,0 1 16,26-13 0,-40 12-16,14 1 0,-27 13 0,27-13 15,-14 13-15,-12 13 16,-14 14-16,-14 12 16,1-25-1,0-1-15,13 0 16,13-26-1,14 0-15,-14 13 16,40-40-16,-27 40 16,14-27-16,-27 14 15,0 13-15,-26 27 16,0-14 0,-27 13-16,27-12 15,0-14-15,-14 13 16,14 0-16,0-13 0,0-13 15,13 0-15,-14-14 16,14 1-16,0-1 0,0-26 16,-13 27-16,13-54 15,-13 67-15,13-13 16,-27-27-16,-25 26 16,38 27-16,-39 14 15,27-14-15,-27 39 16,40-26-16,-14 14 15,14-14-15,0 0 16,13 1-16,0-1 16,13 0-1,0-13-15,1 0 0,52-26 16,-40 26-16,-13-14 0,54 1 16,-54 13-1,40 13 1,-40 14-16,-13-1 0,13 1 15,-26 12-15,13-12 0,-13-1 16,-1 1-16,-38 39 16,25-53-16,1 14 15,12-14-15,-12 0 0,-1 0 16,14-26-16,26-13 16,1-1-16,-1 14 15,40-53-15,-27 53 16,14-1-16,-14 1 15,27 13-15,-26 0 16,-14 13-16,0 14 0,-13-14 16,0 0-16,-13 53 15,13-39-15,-13-14 0,0 14 16,-1-14-16,1 13 0,-27-13 16</inkml:trace>
  <inkml:trace contextRef="#ctx0" brushRef="#br0" timeOffset="73376.94">18084 2646 0,'-13'-13'0,"13"-1"16,-13 1-1,13 0 1,0 26 15,0 14-15,0-14-16,0 40 15,0-14-15,13-25 16,0 52 0,1-53-16,25 27 15,-26-27-15,40 13 16,-39-26-16,38-13 15,-25-13 1,-14 13-16,14-67 16,-27 54-16,0-14 15,0 27-15,-14-67 16,14 67-16,-13-13 0,0-14 16,13 27-16,0-27 15,13 40 1</inkml:trace>
  <inkml:trace contextRef="#ctx0" brushRef="#br0" timeOffset="74802.41">19883 1812 0,'0'-26'0,"0"-1"15,0 41-15,0-1 16,-13 53-1,13-53-15,13 67 16,1-54-16,-14-13 0,39 40 16,-25-53-16,52 14 15,-53-14-15,40-14 16,-40 1 0,27-13-16,-27 12 15,13 28 1,-12 12-1,-14-13-15,13 1 16,0-1-16,0-13 0,14 13 16,-14-13-1,27-26-15,-27 26 16,0-14-16,0 1 0,1-53 16,-14 53-16,0-27 15,0 14-15,-14-1 0,1-26 16,0 27-16,13-1 15,-13 14-15,13 0 0,-13 13 16,39 13 0,-26 0-16,26 0 15</inkml:trace>
  <inkml:trace contextRef="#ctx0" brushRef="#br0" timeOffset="75116.41">20571 1892 0,'-13'0'0,"-27"13"0,27 0 16,-13-13-16,-27 40 16,40-27-16,-14 14 15,27-14-15,-13 0 0,0 0 0,13 14 16,13-14 0,0-13-16,14 0 15,-1-13-15,-13 0 0,14-1 16,-14 1-16,0 0 0,0-14 15,1 14 1,-1 13 0,-13 13-1,0 14 1,13-14-16,0 14 16,1-27-16,-1 0 15,13-14-15,-12 14 16</inkml:trace>
  <inkml:trace contextRef="#ctx0" brushRef="#br0" timeOffset="75416.6">20717 1839 0,'-13'-13'0,"-14"-1"16,1 1 0,13 13-1,13 13-15,26 14 16,14-1-1,-27-12-15,27 12 16,-27-13-16,0 0 0,0 1 16,0 12-16,1-13 15,-14 1-15,-14 25 16,1-25-16,13-1 0,-53 26 16,40-25-16,-27-1 15,27-13-15,-13 13 0,13-13 0,-1 0 16,1-13-16,0 0 15,13-1-15,13-25 16,-13 26-16,27-27 16</inkml:trace>
  <inkml:trace contextRef="#ctx0" brushRef="#br0" timeOffset="75671.92">21034 1601 0,'0'-13'0,"-13"13"32,0 13-17,0 0-15,-14 13 16,27-12-16,-13-1 15,0 0-15,13 0 0,0 1 16,13-28 0</inkml:trace>
  <inkml:trace contextRef="#ctx0" brushRef="#br0" timeOffset="75861.42">21127 1548 0,'0'26'15,"0"1"-15,-13 26 16,0-27-16,13 1 16,-14 65-16,1-65 15,13 26-15,-13-27 0,13-13 16,-13 40-16,13-40 16,0 27-1,-14-40-15,14-13 16</inkml:trace>
  <inkml:trace contextRef="#ctx0" brushRef="#br0" timeOffset="76041.92">20968 1826 0,'0'-14'0,"13"14"16,1 0-16,-1-13 16,53 13-16,-39-13 15,39 0-15,-40 13 16,27-14-1,-27 14-15,-12-13 0,12 13 0,14-13 16,-27 13-16,0 0 16</inkml:trace>
  <inkml:trace contextRef="#ctx0" brushRef="#br0" timeOffset="76779.67">20757 1865 0,'0'40'16,"0"-27"-16,0 0 15,13 40-15,-13-39 16,13 25-16,-13-25 16,0-1-1,0 0 1,0-26-16,0 0 15,13-40 1,-13 39-16,13-39 16,-13 40-16,0 0 0,27-13 15,-14 39 1,-13 26 0,13-25-16,-13 25 15,0-25-15,0 12 0,14 14 16,-14-27-16,13 0 15,-13 0 1,13-13-16</inkml:trace>
  <inkml:trace contextRef="#ctx0" brushRef="#br0" timeOffset="77456.64">21828 1693 0,'-53'-26'15,"40"26"-15,-40 26 16,40-12-16,0 12 0,-14 14 16,27-14-16,-13 1 0,13 26 15,0-40-15,13 26 0,14 14 16,-1-39-16,27 12 16,-13-26-1,-14-13-15,27-40 16,-40 40-16,14-40 15,-27 26-15,0 1 0,-13-40 16,-1 39-16,-12-12 16,13 12-16,13 14 0,-27-14 15,27 14-15,0 26 16,0 1 0</inkml:trace>
  <inkml:trace contextRef="#ctx0" brushRef="#br0" timeOffset="77707">22027 1945 0,'13'26'0,"0"-13"0,-39-13 16,-1-53-1,1 14 1,12 26-16,1-40 16,13 26-16,-13 1 0,13-1 0,0-12 15,0 25-15,13-25 0,-13 12 16,40-12-1,-27 25-15,14-12 16,-14 26-16,0-13 0,0 13 16,0 13-16,-13 13 15,0-12-15,-26 52 16,13-53-16,13 0 16</inkml:trace>
  <inkml:trace contextRef="#ctx0" brushRef="#br0" timeOffset="77856.75">21960 1773 0,'-13'26'0,"0"-13"15,13 1 17,0-28-32,13 14 0,14 0 0,-14 0 0,40-13 15,-40 0 1,27 13-16,-27-13 16,0 13-16,0 0 0,14-14 15,-14 14-15</inkml:trace>
  <inkml:trace contextRef="#ctx0" brushRef="#br0" timeOffset="78221.89">22318 2117 0,'0'13'15,"-14"-13"1,14-13 0,-26-40-1,26 40-15,-13-27 16,-1 0-16,-12-39 16,26 52-16,0 1 0,0-54 15,0 67-15,13-79 16,0 65-16,1 14 15,12-27-15,-13 27 16,27-13 0,-27 26-16,1 0 0,25 26 15,-26-13-15,-13 27 16,-13-14 0,0 27-16,0-39 15</inkml:trace>
  <inkml:trace contextRef="#ctx0" brushRef="#br0" timeOffset="79249.59">22199 1892 0,'-14'13'0,"28"-13"16,-1 0-16,26 0 16,-25 0-1,25 0-15,-12 0 16,-1 0-16,-12 0 0,12 0 15,-13 0 1,0 0-16,1 0 47,-14 0-31,0 13-1,0 0-15,0 1 16,0-1-16,13 27 15,0-40-15,0 26 16,1-26 0,-1-13-1,-13 0 1,0-1-16,0 1 0,0-13 16,0 12-16,-13-25 0,13 26 15,0-27 1,0 27-16,13-14 15,0 27-15,0 0 16,14 13 0,-14-13-16,0 14 15,0-1-15,27 0 16,-40 0-16,27 1 16,-14-14-1,-13-14 16,0 1-15,-13 13-16,-1-13 16,1 13-16,-13 13 15,12 0-15,1 1 16,13 12-16,13 14 16,1-27-1,-1-13 1,13 13-16,1-13 0,12-13 15,-12 0-15,-1-1 16,-12 1-16,-1 0 0,0 0 16,0-14-16,-13 1 15,14-27-15,-14 40 16,0-14 0,0 14-16,-14 13 0,14-13 15,-13 13-15,13 13 0,-13 13 16,0 1-16,13 13 15,0-27-15,26 27 16,-26-27 0,27 13-16,-14-26 15,0-13 1,0 0-16,-13-14 0,0-12 16,0 12-16,13 1 0,-13-1 0,0-65 15,0 78-15,0-38 16,0 25-16,0 14 15,0-14-15,0 14 16,0 53 0,0-27-16,0 14 0,0 25 15,0-25-15,-13 39 0,13 40 16,0-80-16,-13 40 16,13-52-16,0 12 0,-13 14 15,0-27-15,-1-13 0,-39-13 16</inkml:trace>
  <inkml:trace contextRef="#ctx0" brushRef="#br0" timeOffset="80883.03">20241 807 0,'0'-26'31,"13"26"-31,40-14 16,0 14 0,-14 0-1,1 0 1,0 0-16,-14 14 0,-26-1 16,13-13-16,14 13 15,-27 0-15,13 0 16,-26 14-1,-14 13 1,14-40-16,0 26 16,0-13-16,-14 0 15,27 1-15,-13-14 0,0 13 16,0 0-16,-14 0 16,14-13-1,0 14 1,-1-1-16,1-13 15,0 0 17,13 13-17,-13-13 17,0 0 61,26 0 1,13 0-78,-13 0-16,54 0 15,-54 0-15,53 13 16,-53-13-16,0 0 0,14 14 0,-1-1 16,-12-13-16,-1 13 0,13 13 15,-12-12-15,-14 12 16,0-13-1,-14 27-15,1-27 16,0 1-16,0 12 0,-14-13 16,-13 14-1,14-14-15,-14 0 0,27-13 16,-13 0-16,12 0 0,-12 0 16,13 0-16,-1-13 15,14 0-15,14-14 16,-1 14-16,0 0 0,0 0 15</inkml:trace>
  <inkml:trace contextRef="#ctx0" brushRef="#br0" timeOffset="81247.07">20862 807 0,'0'-13'0,"-13"0"0,0 13 15,13-14-15,-13 14 16,-27 40 0,27-14-16,-27 54 15,40-54-15,-13 27 16,13-26-16,0-1 0,0-13 0,13 67 16,14-27-1,12-27 1,1-13-1,0-26 1,-27-13 0,-13 12-16,0 1 0,-27-13 15,14 12-15,-13 1 16,12 13 0,14-13-1,14 0-15,-1 0 16</inkml:trace>
  <inkml:trace contextRef="#ctx0" brushRef="#br0" timeOffset="81604.63">21114 794 0,'-40'-40'15,"27"40"-15,0 0 0,-27 13 16,27-13-16,-1 27 15,-12 39-15,13-53 16,13 40-16,0-13 16,13-27-16,13 27 15,-12-27-15,12 0 16,1-26 0,-14 0-1,0-1-15,0 1 0,1-27 16,-14 27-1,13 40-15,-26-27 16,13 13-16,0 13 16,0-12-16,0 12 0,0 40 15,0-39-15,0 12 16,0-25-16,0-1 0,-14 40 16,1-40-16,-13 0 15,-14-13-15</inkml:trace>
  <inkml:trace contextRef="#ctx0" brushRef="#br0" timeOffset="82671.78">15399 966 0,'-13'0'0,"13"-27"15,13 14 1,0 13-16,13-13 16,1 13-16,13-13 15,-27 13-15,40 13 16,-40 0-16,0 13 15,0-26-15,-13 27 16,0-14-16,0 0 0,-13 14 16,13-1-16,-13-12 0,0 12 15,0-13-15,-1 0 16,1 1 0,0-1-16,0-13 0,26 0 31,0 0-16,14 0-15,12 0 16,27 26 0,-39 14-1,-27-27-15,0 27 16,0-14-16,-40 27 16,27-39-16,-14 12 15,14-13-15,-26 14 16,25-27-16,1 0 0,-13 0 15,12 0-15,14-13 0,0-1 16,0 1-16,0 0 0,27-53 16,-14 52-16</inkml:trace>
  <inkml:trace contextRef="#ctx0" brushRef="#br0" timeOffset="83021.39">15968 886 0,'-40'14'16,"27"-14"-16,-1 39 15,1-26-15,0 1 0,0 12 16,0 40-16,-1-39 16,14-1-16,-13 1 0,13 39 15,-13-40-15,13-12 0,26 65 16,-26-66-16,14 14 15,-1-14-15,13 0 16,-13-13-16,40-40 16,-39 40-16,-1-39 15,-13 25-15,-13-25 16,-1 39-16,-25-27 16,25 27-1,1-13-15,0 13 16,26-13-1,-13 0 1</inkml:trace>
  <inkml:trace contextRef="#ctx0" brushRef="#br0" timeOffset="83387.53">16179 913 0,'-13'0'0,"0"0"0,0 13 16,-1 0-16,1 27 16,13-27-16,-13 0 0,0 54 15,13-41-15,0 14 16,0-14 0,26-13-16,-13-13 15,14 0 1,-1-39-16,-13 39 15,1-27 1,-14 14-16,13 13 0,-13-13 0,0 39 31,13 14-15,-13-14-16,0 1 0,0 13 0,0-27 16,0 13-16,0 14 15,0-14-15,0-12 0,13 52 16,1-66-16,-1-27 15</inkml:trace>
  <inkml:trace contextRef="#ctx0" brushRef="#br0" timeOffset="85850.36">15055 2633 0,'13'-14'0,"0"14"0,-26 14 31,-13 25-16,12-12-15,-25 26 16,-1-14 0,13-25-16,1 12 0,0 1 0,-54 39 15,54-53-15,-40 40 16,26-40-16,0 13 0,-79 14 16,79-27-16,-92 27 15,79-40-15,-53 0 16,67 0-16,-107-13 15,120 13-15,-27-13 16,26 13-16,-39-14 16,40 1-16,13 13 15,-14-26-15,14 12 16,13 1 0,-13 13-16,13-13 0</inkml:trace>
  <inkml:trace contextRef="#ctx0" brushRef="#br0" timeOffset="86181.08">13705 3135 0,'-13'14'16,"13"-14"-1,0-14 1,-13-25-1,13 12-15,-13-13 16,13 14-16,0 0 0,-14 12 16,14-12-16,-13-40 15,0 39-15,13-12 16,0 25-16,0 1 16,0 0-1,13 13-15,27 13 16,-27 0-16,40 14 15,-40-14-15,40 14 16,-40-14-16,54 0 16,-54-13-16,66-26 15</inkml:trace>
  <inkml:trace contextRef="#ctx0" brushRef="#br0" timeOffset="96156.96">2699 11152 0,'-27'13'0,"14"1"0,26-14 47,67-14-47,-54 14 16,80 0 0,13-13-16,-79 13 15,-1 0-15,28-13 0,-54 13 16,66 0-16,-66 0 15,40 13-15,-53 0 16</inkml:trace>
  <inkml:trace contextRef="#ctx0" brushRef="#br0" timeOffset="96377.37">2963 11218 0,'-26'0'0,"13"0"0,-27 27 15,27-14-15,13 0 16,-13 0-16,13 27 16,0-13-16,-14 26 15,14-40-15,0 53 16,0-40-16,0 27 16,0-26-16,27 12 15,-14-52 1,0 0-16,0-13 15</inkml:trace>
  <inkml:trace contextRef="#ctx0" brushRef="#br0" timeOffset="96578.83">3043 11205 0,'-14'27'0,"14"25"15,-13-25-15,0 26 16,13-27-16,0 14 15,0 13-15,0-27 16,0-12-16,13 52 16,0-66-16,1 26 0,-1-26 15,13 0 1,1 0-16,-1-26 16</inkml:trace>
  <inkml:trace contextRef="#ctx0" brushRef="#br0" timeOffset="97187.59">3400 11470 0,'-13'-27'16,"-1"40"15,1 40-31,13-26 16,0-1-16,0 27 16,0-40-16,0 14 0,13 52 15,1-52-15,-1-1 16,0-13-16,0 1 0,27-1 15,-14-26 1,1-14-16,-14-12 16,0-1-1,-13 27 1</inkml:trace>
  <inkml:trace contextRef="#ctx0" brushRef="#br0" timeOffset="97392.35">3294 11615 0,'-26'0'15,"39"0"1,13 0 0,1 0-16,-14 0 0,0-13 0,40 13 15,-26 0-15,-1-13 16,-13 13-16,0 0 15,1 0 1</inkml:trace>
  <inkml:trace contextRef="#ctx0" brushRef="#br0" timeOffset="98342.52">3506 11628 0,'13'0'15,"0"0"1,0 0-16,14-13 15,-1 13 1,-12-13-16,-1 13 0,0-13 16,0 13-16,-13-13 31,0 26-31,-13-13 16,0 26-1,13-13-15,0 1 0,-13 12 16,13-13-16,0 1 0,0-1 15,13 13-15,13-12 16,-26-1-16,27-13 16,-14 0-1,0-13 1,0-1 0,-13-12-1,14 13-15,-14-40 16,13 13-1,0 0 1,14 14-16,-14 13 16,13 26 15,-13 0-31,-13 0 16,14 1-16,-14-1 0,13 0 15,-13 0-15,0 0 31,13-26-15,-13 0 0,0 0-16,0 0 0,13-27 15,1 27-15,-1-1 16,0 14-16,14 14 31,-27 12-15,13-26-16,-13 13 0,0 14 15,0-14-15,0 0 16,13-26 15,-13-13-15,0 12-16,13 14 16,0-26-16,1 13 15,25 39 1,-25 14-1,-1-1 1,-13-12-16,13 13 16,-13-27-16,0 0 0,0 0 15,-13 1 1</inkml:trace>
  <inkml:trace contextRef="#ctx0" brushRef="#br0" timeOffset="108775.07">6482 5993 0,'-13'0'0,"0"0"15,0 13 1,26-13 46,13 0-46,-12 0-16,-1 0 0,53-13 16,-40 13-16,54-13 15,-54 13-15,1 0 0,26 0 16,-27 0-16,0 0 0,54 0 15,-67 0-15,66 0 16,-52 0-16,26 0 16,-40-14-16,0 14 15,1 0 1,-1 0 0,-26 0 46,-1 0-46,1 0-1,0 0 1,0 0 0,-1 0-1,1 0 1,0 0-16,0 0 15,-1 0-15,1 0 16,0 14 0,0-14-16,-14 0 15,-12 0 1,12 0 0,-26 0-1,0-14 1,14 14-16,25 0 15,-52 0-15,53 0 0,-13 0 16,12 0-16,1 0 16,0 0-1,0 0-15,-1 0 0,1 0 16,0 0 0,0 0-1,0 0 32,-1 0-16,14 14 1,14-14 14,-1 0-30</inkml:trace>
  <inkml:trace contextRef="#ctx0" brushRef="#br0" timeOffset="110588.6">2117 5834 0,'-14'0'0,"1"0"16,0-13-16,0 0 16,13 26-1,13-13-15,13 0 16,41 0-1,-41 0-15,14 13 16,-14-13-16,1 0 0,12 0 16,-25 0-16,12 0 15,27 0-15,0-13 0,-40 13 16,40 0 0,-40-13-16,0 13 0</inkml:trace>
  <inkml:trace contextRef="#ctx0" brushRef="#br0" timeOffset="110877.36">2527 5715 0,'-13'-13'16,"26"26"-16,-40-26 16,41 13-1,-1 0 1,13 13-1,-13 0-15,1 0 16,-14 1-16,13-1 16,-13 0-16,-27 40 15,14-40-15,0 14 16,0-14-16,0-13 0,-1 13 16,14 0-1,14-26 1,-1 13-16,-13-13 15</inkml:trace>
  <inkml:trace contextRef="#ctx0" brushRef="#br0" timeOffset="113940.2">4670 11258 0,'-27'-53'0,"-12"13"15,12 14-15,14 26 16,-40 13-16,40 0 16,0 1-16,-27 25 15,27-12-15,0-1 0,-1 1 0,1 12 0,0 54 16,13-67-16,13 41 15,-13-41-15,40 27 16,-14-40-16,14 0 16,-27-13-16,14 0 15,12-13-15,14-13 16,-26-1-16,-14 14 0,13-40 16,-12 13-16,-1-52 15,-13 65-15,-13-39 16,13 40-16,-14-1 0,1 1 0,0-1 15,0 14-15,-1 0 0,-12-14 16,13 27 0,13 14-16,0-1 15,13 27 1</inkml:trace>
  <inkml:trace contextRef="#ctx0" brushRef="#br0" timeOffset="114222.53">4842 11536 0,'0'13'0,"-13"-13"15,-1-13-15,-12 0 16,26-1-16,-13 1 0,-1-53 16,14 40-16,0-14 15,0 27-15,14-67 16,-14 54-16,13-1 15,0-39-15,14 13 16,12 14 0,-25 25-1,-1 14-15,0 0 16,-13 14-16,13-14 0,-13 13 16,0 0-16,0 0 0</inkml:trace>
  <inkml:trace contextRef="#ctx0" brushRef="#br0" timeOffset="114429.98">4696 11324 0,'-13'0'0,"13"13"15,13-13-15,14 0 16,-1 0-1,-13 0-15,67-13 16,-67 0-16,40 13 16,-27 13-1,-12 0-15</inkml:trace>
  <inkml:trace contextRef="#ctx0" brushRef="#br0" timeOffset="114744.01">5106 11576 0,'-13'-14'16,"0"1"-16,0-13 16,13 12-16,-13 1 0,13-13 0,0-1 15,-14-52 1,14 52-16,0-26 0,0 40 15,0-13-15,14-54 16,-14 54-16,13 13 0,0-14 16,0 14-16,0 0 15,27 13-15,-13 13 16,-1 0 0,-13 0-16,1 14 15,-14-14-15,-14 14 16</inkml:trace>
  <inkml:trace contextRef="#ctx0" brushRef="#br0" timeOffset="114939.49">4882 11390 0,'-14'0'0,"28"0"0,-14 0 15,26 0 1,0 0-16,14-13 16,-13 13-16,-1 0 15,-13 0 1</inkml:trace>
  <inkml:trace contextRef="#ctx0" brushRef="#br0" timeOffset="115332.15">5146 11430 0,'-13'0'0,"13"13"0,13-13 15,0 0 1,14 0 0,-14 0-16,40 0 15,26-13 1,-39 13-16,-13-13 16,-27 0 15,-27 13-16,14 0-15,-40 26 16,40-13-16,-14 14 16,14-14-16,0 27 15,13-27-15,26 27 16,-13-40-16,1 13 16</inkml:trace>
  <inkml:trace contextRef="#ctx0" brushRef="#br0" timeOffset="115577.08">5345 11602 0,'26'13'0,"-13"-26"15,1 0 1,-1-27-16,-13 27 16,13-14-16,-13 14 15,0 0-15,0-14 0,26-12 16,-26 26 0,14-14-16,-1 27 15,0-13-15,0 26 31,1 0-31,-1 1 0,-13-1 16,13 13-16,0-13 16,-13 14-1,13-1-15</inkml:trace>
  <inkml:trace contextRef="#ctx0" brushRef="#br0" timeOffset="115758.28">5609 11470 0,'13'26'0,"1"14"16,-14-27-16,0 0 16,13 1-16,-13-1 0,0 0 15</inkml:trace>
  <inkml:trace contextRef="#ctx0" brushRef="#br0" timeOffset="116048.04">5583 11298 0,'0'-14'0,"0"28"16</inkml:trace>
  <inkml:trace contextRef="#ctx0" brushRef="#br0" timeOffset="116426.03">5821 11509 0,'0'14'0,"0"-1"16,0 0-16,0 0 0,0 1 31,0-1-15,0-13-1,0-13 1,0-54 0,0 54-16,0-27 15,0 27-15,0-13 0,13-40 16,-13 52-16,13 14 16,1 0-1,-1 40-15,0-13 16,-13-14-16,13 40 15,-13-40-15,13 13 0,-13-12 0,14 25 16,-1-25-16,0-1 16,0-13-16,1 0 15</inkml:trace>
  <inkml:trace contextRef="#ctx0" brushRef="#br0" timeOffset="116810">6112 11417 0,'-13'53'0,"13"-40"16,0 27 0,13-1-1,0-25-15,0-14 16,1-14-16,-14-12 16,0 13-16,0-1 15,0 1-15,0-13 16,0 12-16,0 1 15,13 13-15,-13 13 16,13 1-16,0-1 0,0 40 16,1-27-16,-1 1 0,-13-1 0,26 40 15,-26-26-15,0-13 16,0 12-16,14 27 16,-14-39-16,-27 39 15,-26-13 1,40-40-16,-53 14 0,39-27 15,14 0-15,-79-53 16,65 39-16,-26-39 16,40 40-16,-13-40 15,26 40-15</inkml:trace>
  <inkml:trace contextRef="#ctx0" brushRef="#br0" timeOffset="117649.57">2302 10755 0,'-13'-13'0,"-14"0"0,1 26 15,-14 0 1,27 1-16,-14 12 0,14 0 0,-27 41 16,27-28-16,-13 14 0,-1 132 15,27-105-15,-13 26 16,13-67-16,13 80 0,40 40 16,-26-106-1,39 26-15,-40-39 0,14-13 16,39 25-16,-39-25 0,0-1 15,39 1-15,-39-14 16,-1 0-16</inkml:trace>
  <inkml:trace contextRef="#ctx0" brushRef="#br0" timeOffset="118316.69">6562 10848 0,'0'13'32,"53"53"-32,-40-39 15,53 105 1,-53-92-16,27 66 16,-27-54-16,14 1 0,12 119 15,-39-119-15,13 53 16,-13-66-16,0-14 0,-13 80 15,13-66-15,-13-1 0,-27 28 16,14-41-16,-40 27 16,53-53-16,-40 13 15,39-13-15,1 0 0,-13 0 16</inkml:trace>
  <inkml:trace contextRef="#ctx0" brushRef="#br0" timeOffset="126700.02">7395 11390 0,'-13'0'0,"0"0"0,-1 14 15,28-28 17,-1 14-32,13-13 0,27 0 15,-26 13-15,12-27 16,-12 27-16,-1 0 0,1-13 15,39 0-15,-53 13 16,0 0 0,1 0-16,-1 13 15,-13 0 1,-13-13-16</inkml:trace>
  <inkml:trace contextRef="#ctx0" brushRef="#br0" timeOffset="127375.93">8348 10901 0,'0'-27'0,"-14"14"15,1 13-15,-13 27 16,12-14-16,-25 66 15,26-39-15,-14 52 16,14-39-16,0 14 16,-14 52-16,27-53 15,0 0-15,13 93 16,1-106-16,12-14 0,14 27 16,-14-39-16,1-1 0,65 14 15,-65-40-15,26 13 16,-27-13-16,-13 0 0</inkml:trace>
  <inkml:trace contextRef="#ctx0" brushRef="#br0" timeOffset="136138.67">8771 11258 0,'-106'0'15,"66"13"-15,27-13 0,0 0 16,0 0-16,-1-13 16,28 13-16,52-26 15,-40 26-15,40-27 16,-26 14-16,66-14 16,-66 14-16,39 0 15,-26 26 1,-27 14-1,-26-14-15</inkml:trace>
  <inkml:trace contextRef="#ctx0" brushRef="#br0" timeOffset="136372.47">8837 11298 0,'-40'26'0,"27"-13"15,0 1-15,0 25 16,13-25-16,-14 65 16,14-66-16,0 40 15,-13-40-15,13 67 16,0-67-16,0 13 16,0-12-16,0-1 0,0 0 15,13-39 1,-13 12-16</inkml:trace>
  <inkml:trace contextRef="#ctx0" brushRef="#br0" timeOffset="136632.78">8916 11258 0,'-13'13'15,"0"53"1,-13 14 0,12-1-16,14-39 15,14 13-15,-1-14 16,0-25-16,-13-1 16,26 0-16,-12-13 15,25-13 1,-25 0-16,12-14 15</inkml:trace>
  <inkml:trace contextRef="#ctx0" brushRef="#br0" timeOffset="137051.66">9208 11509 0,'-14'0'16,"14"14"-16,-13-1 0,0 27 15,0-14-15,13-13 0,0 53 16,0-52-16,13 52 16,-13-40-16,13-13 15,14 27-15,-14-27 16,13 1-16,-13-14 15,14-27-15,-14 14 16,0 0-16,-13-14 16,0 14-16,0 0 0,-13-27 15</inkml:trace>
  <inkml:trace contextRef="#ctx0" brushRef="#br0" timeOffset="137217.21">9141 11681 0,'0'0'0,"-13"0"0,26 0 32,14 0-32,39-13 15,-53 13 1,27 0-16,-27 0 16,14 13-16</inkml:trace>
  <inkml:trace contextRef="#ctx0" brushRef="#br0" timeOffset="137784.13">9366 11748 0,'13'0'16,"1"-14"-1,25 1 1,-25 13-16,12-13 15,1 13-15,-27-13 0,13 13 16,-26 0 31,-1 0-31,-12 13-16,13-13 0,-1 13 15,1-13-15,13 13 0,-13 1 16,0-14-16,13 13 15,0 0 1,0 0 0,13 14-1,0-27 1,-13 13-16,13-13 31,1-13-15,-1-1-1,13 1 1,-12 0 0,-14 0-1,13 13 1,-13-13-16,13-1 16,-13 1-16,0 0 15,13 13 1,-13-13-1,13 13 1</inkml:trace>
  <inkml:trace contextRef="#ctx0" brushRef="#br0" timeOffset="138300.75">9604 11748 0,'0'13'15,"0"0"17,14-26 14,-14-27-30,0 27-16,0-14 0,13 14 16,0-40-16,0 14 15,1 39 1,-1 0 0,0 39-1,-13 1 1,13-27-16,-13 0 15,0 1-15,0-1 0,13-26 32,-13-27-17,14 13-15,-1 1 16,0 13-16,0 13 16,14 26-1,-14-13-15,0 40 16,-13-39-16,0 25 15,0-25-15,0 25 16,0-26-16,0 1 16</inkml:trace>
  <inkml:trace contextRef="#ctx0" brushRef="#br0" timeOffset="139179.57">10451 11258 0,'-13'-40'0,"-27"-13"15,0 27 1,-12 52-16,38-12 16,-25 39-16,25-27 0,1 14 15,0-14-15,0 14 0,13 39 16,-14-52-16,14-14 0,27 93 15,-1-80-15,27 27 16,-26-53-16,65 0 16,-52-13-1,53-40-15,-80 13 16,53-39 0,-66 39-16,13-52 15,-13 78-15,-26-91 16,-1 52-1,14 39-15,-27-25 16,14 25-16,13 14 0,-27 0 16,27 0-16,-14 0 0,1 27 15,13-27-15,13 13 0,-14 40 16,14-40-16,14 27 16,-14-27-16,13 0 0,13 14 15,-12-14-15,12-13 16,27 13-16,-27-13 15,1 0-15,26 0 16,-27-13-16,-13 13 0,54-26 16,-54 12-16,13-12 15,-12 13-15</inkml:trace>
  <inkml:trace contextRef="#ctx0" brushRef="#br0" timeOffset="142840.68">10980 11655 0,'-39'-13'0,"-1"-1"15,0 41 1,14 13 0,26 13-1,0-27-15,13 14 16,0-27-16,-13 0 0,40 14 15,-40-14-15,26-26 16,-12-1-16,-1 1 0,13-13 16,-13-1-16,27-39 15,-40 40-15,13-41 16,1 41-16,-14 0 0,0-27 16,0 39-16,0-12 0,0 13 15,0-1 1,-14 41-16,14-14 15,-13 14-15,0 39 16,13 26-16,0-25 16,0-41-16,26 67 15,-26-80-15,14 0 16,12 13 0,-13-12-16</inkml:trace>
  <inkml:trace contextRef="#ctx0" brushRef="#br0" timeOffset="143400.01">11165 11893 0,'14'-13'0,"-1"13"0,13-27 16,-26 14-16,14-13 16,-1-1-16,0-12 15,-13 25 1,-13 1 0,0 40-16,13-1 15,-14 14 1,1-14-16,13 14 15,13-14-15,1 14 16,-1-27-16,0-13 0,0 0 16,0 0-16,14-13 0,13-14 15,-27 14-15,0-13 16,0 26-16,1-13 16,-1 26-1,-13 26 1,0 28-1,0-14 1,-13-1-16,13-38 0,0-1 16,0-26 15,-14-40-15,14 26-16,-13-26 15,13 27-15,13-14 0,1-26 16,-1 40-16,13-27 15,-13 26-15,1 14 0,39-13 16,-40 26-16,13 0 16,-12 13-16,-1 0 0,0 14 15,-13-1-15,0-13 16,-26 53-16,12-52 16,14-1-16,-26 13 15,13-26-15,-14 0 16,14-13-16,0 0 0,-1-27 15,14 27-15,-13-53 16,26 26-16</inkml:trace>
  <inkml:trace contextRef="#ctx0" brushRef="#br0" timeOffset="143569.56">11589 11456 0,'13'-13'0,"0"13"0,0 40 15,1-27-15,-14 53 16,0-39-16,-14 65 15,14-65-15,0 13 0,-13 39 16,13-66-16,0 14 16,-13-1-1,0-39-15,0 13 16</inkml:trace>
  <inkml:trace contextRef="#ctx0" brushRef="#br0" timeOffset="143715.17">11523 11708 0,'0'-27'0,"0"1"15,26-14-15,1 27 16,25 13 0,-25 0-16,39-13 15,-39 13 1,12 0-16,-26 0 16,1 0-16</inkml:trace>
  <inkml:trace contextRef="#ctx0" brushRef="#br0" timeOffset="143903.38">11880 11549 0,'-13'0'16,"26"0"-16,0 0 15,0 0-15,0 0 0,1 0 0,-1 0 16,13 0-16,-12 0 15,-1 0-15,0 0 0,0 13 16</inkml:trace>
  <inkml:trace contextRef="#ctx0" brushRef="#br0" timeOffset="144056.97">11972 11615 0,'-13'0'0,"13"13"0,0 1 15,13-1 1,27-13-1,-27 13-15,14-13 16,-14 0-16,27-13 16,-27 13-1</inkml:trace>
  <inkml:trace contextRef="#ctx0" brushRef="#br0" timeOffset="144288.34">12211 11404 0,'0'13'16,"0"13"-1,0 1 1,13 12-1,0-25 1</inkml:trace>
  <inkml:trace contextRef="#ctx0" brushRef="#br0" timeOffset="144660.35">12515 11443 0,'-66'-13'0,"26"39"16,13 14-1,-25 40-15,38-54 16,1 40-16,13-26 16,0-14-16,0 1 0,13 12 15,14 1-15,-14-27 16,0-13-16,53 14 15,27-41 1,-14-26-16,-65 40 16</inkml:trace>
  <inkml:trace contextRef="#ctx0" brushRef="#br0" timeOffset="144969.51">12779 11523 0,'-13'-27'0,"0"14"0,-14 0 16,14 13-16,0 0 0,0 0 15,-40 13 1,40-13-16,13 13 16,13 14-16,27 12 15,-1 1 1,1 0 0,-27-27-16,27 40 15,-27-40-15,-13 0 0,13 40 16,-13-40-16,-13 40 15,0-39-15,-27 12 16,14-26 0,-1 0-16,14 0 15,0 0-15,0 0 0,-14-13 16,40 0 0,14-27-1</inkml:trace>
  <inkml:trace contextRef="#ctx0" brushRef="#br0" timeOffset="145202.9">12951 11496 0,'0'-13'0,"0"26"0,-13-13 16,13 13-16,-13 1 0,0 25 15,-1-12-15,14-1 0,-13 54 16,0-27-1,13-27-15,0 40 16,0-39-16,-13-14 0,13 0 16,0 0-16,0 0 0,13 1 15,0-14 1,0-14-16</inkml:trace>
  <inkml:trace contextRef="#ctx0" brushRef="#br0" timeOffset="145674.66">13203 11430 0,'-14'0'0,"14"-13"15,14 39 17,-14-13-32,13 27 15,-13-27-15,13 14 16,-13-14-16,0 27 15,0-27-15,0 0 16,-13 0 0</inkml:trace>
  <inkml:trace contextRef="#ctx0" brushRef="#br0" timeOffset="147468.14">13533 11906 0,'-13'0'16,"13"13"15,0-26 32,13-26-48,1 25-15,-14-12 16,13-1-16,0-25 15,0 38-15,14-39 16,-27 27-16,13-1 16,0 1-16,0 13 15,-13 0-15,14-1 0,-14 1 16,13 40 15,0 25-15,-13-25-16,13 13 0,-13-27 15,14 13-15,-1 14 16,-13-14-16,13-12 0,-13-1 16,40 40-16,-27-27 15,0-26-15,0 13 16,1-26 0,-1 0-1</inkml:trace>
  <inkml:trace contextRef="#ctx0" brushRef="#br0" timeOffset="149024.82">14459 11589 0,'-26'-13'0,"-14"-27"16,27 40-16,-13 0 15,12 0-15,-12 13 16,-14 14 0,27-1-16,0 27 15,13-40-15,0 0 0,13 54 16,0-41-16,40 0 16,-40-12-16,54-1 15,-41-13-15,40-13 16,-53 13-1,27-27-15,-27 14 0,1 0 16,-14 0-16</inkml:trace>
  <inkml:trace contextRef="#ctx0" brushRef="#br0" timeOffset="149551.76">14671 11390 0,'-13'0'0,"0"27"15,13-14-15,-14 13 0,14-12 0,-26 52 16,26-40-16,-13 27 16,13-26-16,-13-14 15,13 53-15,0-53 16,-14 1-16,14-41 31,0-13-15,-13 27-16,13-13 0,0-14 15,0 14-15,0-1 0,0-13 16,0 14-16,13-14 0,1 1 16,-14 25-16,13 28 15,0 12 1,-13-13-16,26 40 15,-26-26-15,27 39 16,-14-40-16,14 14 16,-14-27-16,0 0 0,40 1 15,-40-14-15,27-40 16,-27 0 0,-13 14-16,0-27 15,0 26-15,0 1 16,0-40-1,0 53-15,0-14 16,0 27-16,0 13 16,0 1-16,0-1 15</inkml:trace>
  <inkml:trace contextRef="#ctx0" brushRef="#br0" timeOffset="150034.23">14949 11602 0,'0'26'16,"-13"14"-16,13-27 0,0 1 15,13 25 1,0-25-16,0-1 16,-13 0-16,14-13 0,-1 13 15,0-13 1,14-13-1,-27 0-15,13 0 0,13-14 16,-26 14-16,13 0 16,-13-1-1,14 14-15,-14-13 16,0 0 15,13 0-15,-13-1-1,0 1-15,0-13 16,0 13-16,0-1 0,0 1 16,-13-13-16,13-1 15,-14 27 1,14-13-16,0 26 62,0 0-46</inkml:trace>
  <inkml:trace contextRef="#ctx0" brushRef="#br0" timeOffset="150538.12">15200 11576 0,'-13'39'0,"13"-12"16,-13-14-16,13 0 0,0 14 15,0-14-15,0 0 16,0 0 0,13-13-16,-13-13 15,13-40 1,-13 40-16,27-40 15,-27 27-15,26-14 16,-13 27 0,1-1-1,-1 41-15,-13-1 0,0-12 16,0-1-16,0 0 16,0 13-16,0 1 15,0-14-15,0 0 16,0 1-16,13-41 15,-13 14-15,0-14 16,13 1-16,1 0 16,-14 12-16,39-12 15,-25 26-15,12 26 16,-13-12-16,-13-1 16,13 26-16,-13-25 15,14 25-15,-14-25 0,0-1 16,0 0-1,-14 0 1,14-26 0</inkml:trace>
  <inkml:trace contextRef="#ctx0" brushRef="#br0" timeOffset="151662.1">15743 11589 0,'0'-13'16,"0"-1"-1,13 14-15,27 0 16,-27 0-16,13-13 15,-12 13-15,-1 0 0,13 27 16,-26-14 0</inkml:trace>
  <inkml:trace contextRef="#ctx0" brushRef="#br0" timeOffset="151796.73">15849 11642 0,'-14'13'15,"14"0"-15,14-13 31,-1-13-15,0 13-16,0 0 0,40-13 16,-40 13-16,1-14 15</inkml:trace>
  <inkml:trace contextRef="#ctx0" brushRef="#br0" timeOffset="152221.6">16113 11443 0,'-13'-26'0,"13"13"16,13 26-1,0 0 1,1 0 0,-1-13-16,-13 13 0,13 14 15,-13-14-15,-13 14 16,0-14-1,13 0 1,13 14 0,0-14-1,27 13 1,-27-13-16,0-13 0,14 27 16,-14-1-16,0-12 0,0 25 15,-13-12-15,0-14 16,-13 13-16,0-12 0,-27 25 15,27-25 1,-14-1-16,14-13 16,-26-13-16,25 13 0,1-53 15,26 26 1,14-26 0,-14 27-16,27-14 15</inkml:trace>
  <inkml:trace contextRef="#ctx0" brushRef="#br0" timeOffset="152516.81">16444 11470 0,'0'13'0,"-13"13"15,13 1-15,-14-14 16,1 14-16,0 12 16,13-12-16,0-1 0,0 27 15,0-40-15,13 40 16,0-40-16,1 1 0,25-1 15,-25-13 1,-1-40 0,-13 27-16,-13-13 15,-1 12-15,1 1 16,-27 0 0,27 13-16,-13 0 15,12 0-15,14-13 16,14 13-1,-1-14 1</inkml:trace>
  <inkml:trace contextRef="#ctx0" brushRef="#br0" timeOffset="152866.38">16656 11470 0,'-14'-14'0,"28"28"0,-41-28 15,-13 54-15,27 13 16,0-40-16,13 14 16,0-14-16,0 0 15,13 27-15,14-27 16,12-13 0,-12-13-16,-1 0 15,-13-1-15,1 1 16,-1 26-1,-13 27 1,0-27 0,0 54-1,0-54-15,0 40 16,0-40-16,0 27 16,13-27-1,0-26 1,-13-1-16</inkml:trace>
  <inkml:trace contextRef="#ctx0" brushRef="#br0" timeOffset="153025.56">16894 11430 0,'0'13'0,"-27"0"15,14 1 1,13-1-16,-13 0 15,0-13-15</inkml:trace>
  <inkml:trace contextRef="#ctx0" brushRef="#br0" timeOffset="153486.26">15968 11324 0,'13'0'31,"-13"13"-31,13 1 16,0 25-16,-13-25 15,0-1-15,14 13 16,-14-13-16,0 1 0,13 12 16,-13-13-1</inkml:trace>
  <inkml:trace contextRef="#ctx0" brushRef="#br0" timeOffset="156020.37">17542 11099 0,'-53'-13'0,"40"13"0,-1 0 0,-38 13 16,25 0-16,1 1 0,-27 39 16,40-27-16,-14 27 15,14-13-15,13-14 0,0 40 16,0-39-16,26 65 16,1-65-16,39 26 15,-26-40 1,52 0-16,1-26 15,-67 0-15,27-27 16,-26 14-16,-14-1 0,13-39 16,-12 26-16,-14 14 15,13-27-15,-13 13 16,-13-26-16,-14 0 16,27 39-16,-13-12 0,0 26 0,-1-14 0,-12-13 15,13 40-15,-1-13 0,1 0 16,0 13-16,0 26 15,13 1 1</inkml:trace>
  <inkml:trace contextRef="#ctx0" brushRef="#br0" timeOffset="156322.5">17846 11509 0,'-13'-13'0,"0"0"16,-1 0-16,-12-53 16,26 52-16,-13-12 0,13-54 15,0 67-15,0-26 16,0 12-16,13-26 16,13-26-16,-12 52 15,12 1-15,-13 13 16,1-1-16,39-25 15,-40 39-15,0 0 0,0 0 16,14 13-16,-14-13 0,13 40 16,-26-27-16,14 27 15,-14-27-15,0 0 16,0 0-16</inkml:trace>
  <inkml:trace contextRef="#ctx0" brushRef="#br0" timeOffset="156518.96">17767 11232 0,'-13'0'0,"13"-14"0,13 14 16,0 0-1,0 14-15,27-1 0,-14-13 16,-12 13-16,12 0 15,1 0-15,-14 1 0,13 12 16</inkml:trace>
  <inkml:trace contextRef="#ctx0" brushRef="#br0" timeOffset="156813.18">18150 11576 0,'-26'-27'0,"13"-13"15,0 27-15,13-13 16,-14-54-16,14 54 16,-13-14-16,13-26 15,0 53-15,0-14 0,27-65 16,-27 65-16,13-12 0,0-28 16,0 54-16,14-26 15,-14 25-15,13 14 16,-12 0-16,38 14 15,-38-1-15,-1 26 16,0-25-16,-13 12 16,0-13-16,0 1 15,-26 38-15</inkml:trace>
  <inkml:trace contextRef="#ctx0" brushRef="#br0" timeOffset="157049.54">18005 11258 0,'13'0'32,"14"0"-32,-14 0 15,0 0-15,40 0 16,-40 0-16,27 0 15,-27 0 1,14 13 0,-14-13-16,-13 13 15</inkml:trace>
  <inkml:trace contextRef="#ctx0" brushRef="#br0" timeOffset="157559.29">18309 11311 0,'13'0'16,"1"0"-1,-1 0-15,13-13 16,-12 13-16,-14-14 16,0 1 15,-14 13-31,-25 13 15,25 1-15,-12-1 16,13 0-16,-1 0 0,-12 14 16,26-1-16,-13-12 0,13 12 15,0-13-15,26 14 16,-13-14-16,1-13 16,12 13-16,-13-13 15,14-13-15,-1 0 16,-12-1-16,12-25 15,-13 12 1,-13 1-16,13-14 16,-13 27-16,14 0 0,-1-1 15,-13 1-15,13 0 0,0 13 16,1 0-16,-1 0 16,27 26-1,-40-12-15,26 25 16,-26-25-16,13 25 15,-13-25 1,0 12-16,0-13 16,0 0-1</inkml:trace>
  <inkml:trace contextRef="#ctx0" brushRef="#br0" timeOffset="157719.87">18613 11192 0,'-13'0'16,"13"13"-16</inkml:trace>
  <inkml:trace contextRef="#ctx0" brushRef="#br0" timeOffset="158005.59">18772 11430 0,'-13'0'16,"0"0"0,13-13-16,-27-27 15,27 27-15,-13-53 16,13 13-1,26 0 1,1 26 0,-1 41-1,1 25-15,-14 14 16,-13 0 0,27 0-1,-1-26 1,-13-14-16,0-13 15,14-13-15</inkml:trace>
  <inkml:trace contextRef="#ctx0" brushRef="#br0" timeOffset="158431.45">19024 11218 0,'-14'27'0,"1"26"15,13-14-15,0-12 16,13 26-16,1-53 15,-14 13-15,13-13 16,0-13-16,0-14 16,-13 1-16,0-1 15,-13-39 1,13 53-16,0 0 0,13 13 16,14 53-1,-14-27-15,13 27 16,-12-13-16,-1-1 15,0 1-15,27 40 16,-27-41-16,0 1 0,14 79 16,-27-93-16,13 27 15,-13-39-15,-27 38 0,1-12 16,13-13-16,-14-1 0,-52 14 16,52-40-16,-52 13 15,39-26 1,14 13-16,-27-40 15,53 14-15,-13-27 16,26 26-16,0-26 16,0 27-16,14-14 0,13-26 15</inkml:trace>
  <inkml:trace contextRef="#ctx0" brushRef="#br0" timeOffset="158678.79">19328 10782 0,'0'-40'0,"13"14"15,-13 39-15,40 27 16,-27-27-16,27 66 16,-27-39-16,0 0 0,27 118 15,-27-92 1,0-13-16,-13 53 15,0-79-15,0 12 0,-13 94 16,13-80-16,-13-27 0,-27 67 16,14-67-16,-14 1 15</inkml:trace>
  <inkml:trace contextRef="#ctx0" brushRef="#br0" timeOffset="184087.37">3268 12832 0,'-53'53'0,"39"-40"0,1 1 16,0-14-16,26-14 31,14-38-15,-14 38-16,40-65 15,-27 52-15,27-39 16,-40 40-16,14-14 0,-1 0 16,40-52-16,-13 39 15,-39 26-15,12 1 0,-13 13 16,14-40 0,-27 40-16</inkml:trace>
  <inkml:trace contextRef="#ctx0" brushRef="#br0" timeOffset="184344.9">3545 12211 0,'-39'0'15,"25"0"1,28 0 0,-1 0-1,40-14 1,-40 14-16,27 0 15,-27 0-15,40 27 16,-53-1-16,0-13 16,13 27-16,-13-27 15,-26 53-15,26-39 16,-14-1 0,14-12-16,-13-1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49:5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 5239 0,'-13'13'0,"-14"0"15,14-13-15,13 13 0,13-13 16,40 0 0,-40 0-16,14 0 15,-1 0-15,1 0 0,-1 0 16,80-13-1,-93 13-15,14 0 0,13 0 16,-14-13-16,-13 13 0,14-13 16,-27 0-16</inkml:trace>
  <inkml:trace contextRef="#ctx0" brushRef="#br0" timeOffset="305.24">2514 5093 0,'-14'0'16,"28"0"-1,-1 0 1,0 13-16,27-13 16,-27 0-16,0 14 15,40-1-15,-40 0 16,1 0-16,-14 27 15,0-27-15,-27 53 16,14-52-16,0-1 16,-27 27-1,40-27-15,-27 13 16,14-12-16,0-1 0,26-26 31,0-1-31</inkml:trace>
  <inkml:trace contextRef="#ctx0" brushRef="#br0" timeOffset="1845.98">4022 5384 0,'-40'14'0,"27"-14"15,0 0-15,-1 0 16,1 0-16,0 0 16,0 0-16,13 13 0,-14-13 15,1 0 17,26 0-17,1 0-15,39 13 16,-40-13-16,40 0 15,-27 0-15,1 0 0,65 0 16,-52 13-16,39-13 16,-26 0-16,-13 0 0,52 13 15,-39-13-15,-13 0 0,106 0 16,-94 0-16,41 14 16,-53-14-16,-1 0 15,67 0-15,-13 0 16,-27 0-1,-53 0-15,27 0 16,-27 0-16,14 0 16,-14 0-1,0 0 17,0 0-1,1 0-16,-1 0 1,0 0 0,0 0-1,-13 13 1,14-13 0,-1 0-16,0 0 15,0 0 16,0 0-15,1 0 0,-1 0 15,0 0 0,0 0 0,1 0 16,-1 0-15,-13-13-17,0-1 32</inkml:trace>
  <inkml:trace contextRef="#ctx0" brushRef="#br0" timeOffset="3195.75">2143 5913 0,'-13'0'0,"0"0"0,-1 14 15,41-28 17,13 14-32,26 0 15,13 0 1,-13 0 0,14 0-1,12-13 1,-79 0-16,1 13 0</inkml:trace>
  <inkml:trace contextRef="#ctx0" brushRef="#br0" timeOffset="3448.39">2593 5781 0,'-13'-13'0,"26"26"46,13 14-30,-12-14-16,-14 13 16,0-12-16,0 38 15,-14-38-15,1 12 16,0-13-16,0-13 16,-1 40-16,1-40 15,13 13-15,-13-13 16</inkml:trace>
  <inkml:trace contextRef="#ctx0" brushRef="#br0" timeOffset="4841.31">4762 6032 0,'-13'0'0,"0"0"0,0 0 0,0 0 0,39 0 47,14 0-32,-14 0-15,106-26 16,-92 26-16,53 0 16,-40 0-16,0-13 0,66 13 15,-66 0-15,0 0 0,118-13 16,-118 13-16,53-14 15,-53 14-15,66 0 16,-79 0-16,0 0 0,-14 0 16,0 0-16,1 0 0,-14 0 15,27 0 1,-27 0-16,0 0 0,1 0 16,-1 0 15,0 0 0</inkml:trace>
  <inkml:trace contextRef="#ctx0" brushRef="#br0" timeOffset="15592.29">15901 820 0,'14'-39'0,"-14"25"15,0 1-15,0 0 0,-27-53 16,14 39-16,-40-26 15,27 40-15,-67-53 16,53 53-16,-92-27 16,92 40-16,-132-26 15,27 26 1,-107 26 0,14 14-1,-13 26-15,0 13 16,171-52-16,-78 39 15,78-26-15,14-14 16,0 0-16,-93 67 16,106-67-16,-119 80 15,0 27 1,106-80-16,-93 92 16,106-92-16,-52 66 15,52-66-15,13 0 0,0 13 0,-39 53 16,39-66-16,14 13 0,-1 0 15,-26 53-15,27-53 16,13 1-16,-14-14 0,1 132 16,26-119-16,-13 53 15,13-93-15,0 27 0,26 159 16,-13-146-16,27 53 16,-27-53-16,14 1 0,26 52 15,-27-53-15,0 0 16,1 0-16,39 66 15,-39-66-15,12-13 0,27 80 16,-13-67-16,-13-13 0,53 66 16,-54-66-16,120 105 15,-93-105-15,-13 0 0,146 93 16,-133-107 0,145 81-16,-131-81 15,158 54 1,13-1-16,-158-65 15,79 13-15,-80-14 0,1-13 16,92 14-16,-92-14 16,-1 0-16,94-13 15,-94 13-15,1-13 0,105-13 16,-105 0-16,-1 13 0,173-53 16,-172 27-16,79-14 15,-80 13-15,146-65 16,-158 52-16,145-79 15,-159 79-15,145-105 16,-158 92-16,133-106 16,-134 93-16,54-40 15,-66 40-15,13 13 0,66-132 16,-79 132 0,26-79-16,-40 79 15,1-13-15,-1 0 0,27-106 16,-40 105-16,1-52 15,-1 66-15,-13-13 0,0-53 16,0 93-16,-13-186 16,13 146-16,-27-53 15,27 66-15,-40-119 16,27 119-16,-26-66 16,25 66-16,-25-39 15,12 39-15,-52-80 16,52 94-16,1-1 0,-54-92 15,41 105-15,-14-52 16,26 39-16,-39-26 16,40 40-16,-1-14 0,-79-40 15,80 54-15,-40-27 16,39 27-16,1-1 0,-40-39 16,13 26-16,-13-26 15,26 40-15,14-1 0,-41-26 16,41 27-16,-53-40 15,52 53-15,-12-27 16,12 27-16,14-1 0,-53-39 16,39 40-16,-12-13 15,12 13-15,1 13 16,-41-14-16,41 1 16,-67 13-16,80 0 15,-40 0-15,27 0 0,-67 13 16,67 1-16,-27-1 15,26-13-15,14 0 0,-40 26 16,27-26-16,-1 0 16,14 0-1,-13 13-15,12-13 16,1 0 0,0 0-1,0 14 1,-1-14-16,14 13 15,0 0-15</inkml:trace>
  <inkml:trace contextRef="#ctx0" brushRef="#br0" timeOffset="17625.36">14883 2487 0,'0'-93'0,"-27"27"15,14 40-15,0 13 0,-40-54 16,-26 15-1,-1 12 1,-39 13-16,0 27 16,79 0-1,-145 27-15,132-27 16,-105 53-16,105-40 16,-119 53-1,119-39-15,-119 65 16,119-52-16,-53 26 15,66-26-15,-13-1 0,14 1 0,-67 79 16,66-79 0,-39 79-16,52-66 15,-26 79-15,27 14 16,13-40 0,13-54-16,13 94 15,-13-106-15,13 13 0,14 39 16,-14-39-16,0 0 15,53 93-15,14-1 16,12-13 0,14-13-1,26-13 1,-52-53 0,-27-26-16,0-1 0,105 27 15,14-13-15,27-27 16,-14 0-1,-53-13 1,106-13 0,-66 0-1,-13-27-15,-13-13 16,-14 13 0,-92 27-16,26-27 15,-27 27-15,-12-13 0,13 13 0,-14-1 16,53-52-1,-52 53-15,13-40 16,-14 27-16,-13 12 0,14-52 16,-1 40-16,-13-1 0,14-39 15,-14 26-15,0 1 0,14-27 16,-14 26-16,-13 0 0,13-26 16,0 26-16,-13 1 15,14-67-15,-14 66 16,0-13-16,0 27 15,0-14-15,-27-92 16,27 92-16,-26-13 16,-1-53-16,1 80 0,-1-40 15,1 26 1,13 14-16,-1-14 0,-52-39 16,53 52-16,-27-39 15,14 40-15,13-1 0,-53-39 16,39 39-16,-39-52 15,40 66-15,-1-14 16,-52-39-16,52 53 16,-65-53-16,65 53 15,-65-27 1,52 13-16,13 27 0,-26-26 16,27 13-16,0 13 0,-27-13 15,26-1-15,1 14 0,-14 0 16,27 0-16,-27 14 0,14-1 15,-1 0-15,-12 27 16,25-14-16,-12 14 16,13-14-16,-1 14 15</inkml:trace>
  <inkml:trace contextRef="#ctx0" brushRef="#br0" timeOffset="19430.23">13560 3360 0,'0'-13'0,"-40"0"16,27 13-16,-66 26 15,52 1-15,1-1 0,-54 67 16,54-67-16,-14 80 16,40-80-1,0 67-15,53-27 16,26-26 0,-39-40-16,0 0 15,13-13-15,-27-1 0,1 1 16,39-53-16,-40-27 15,-26 1 1,-39-1 0,12 27-1,-26 26 1,40 27 0,0 26-16,13 27 15</inkml:trace>
  <inkml:trace contextRef="#ctx0" brushRef="#br0" timeOffset="19711.47">13732 3797 0,'0'13'0,"0"0"0,-13-26 16,-1 13-16,-12-40 15,13 14-15,13-1 0,-27-65 16,27 52-16,-13-53 15,13 67-15,40-93 16,-40 79-16,39-26 16,-25 53-16,12-14 15,1 14-15,25 0 16,-38 13 0,39 40-16,-40-27 15,-13 27 1,-27 13-1,27-40-15,-13 0 0</inkml:trace>
  <inkml:trace contextRef="#ctx0" brushRef="#br0" timeOffset="19895.98">13626 3519 0,'-40'13'0,"14"0"16,26 1-16,26-14 31,14 0-31,39-14 15,-12 14 1,-28-13 0,-26 13-16,14 27 15,-14-27-15,0 39 16</inkml:trace>
  <inkml:trace contextRef="#ctx0" brushRef="#br0" timeOffset="20204.16">13983 3876 0,'0'27'0,"0"-14"0,0 0 16,0-26-1,-13-40 1,13 26-16,0 1 16,0-14-16,-13-26 15,13 26-15,0 1 0,0-1 0,0-39 16,0 65-16,0-12 0,0 0 15,13-80 1,-13 93-16,26-27 16,-26 27-16,14-1 0,39 1 15,-40 13-15,27 13 16,-27 1-16,0-1 0,27 0 16,-27 0-16,13 40 15,-12-26 1,-41 12-1</inkml:trace>
  <inkml:trace contextRef="#ctx0" brushRef="#br0" timeOffset="20496.08">13864 3585 0,'-26'13'0,"39"-13"31,0 0-31,14 14 16,-14-14-16,0 0 16,0 0-16,14 0 15,-1 13 1,-13-13-16,1 0 16,-1 0-16,0 0 0,14 0 15,-14 0-15,0 0 0,27-13 16,-27 13-16,0 0 15,14-14-15,-14 14 16,0-13 0,-13 0-16</inkml:trace>
  <inkml:trace contextRef="#ctx0" brushRef="#br0" timeOffset="20648.31">14142 3585 0,'-13'0'0,"0"0"16</inkml:trace>
  <inkml:trace contextRef="#ctx0" brushRef="#br0" timeOffset="20963.97">14129 3625 0,'13'13'15,"13"-13"1,14-13 0,-27 13-16,14-13 15,-14 13-15,14-27 16,-14 1-1,-40-1-15,14 27 16,-13-13-16,12 13 0,-12 13 16,13 0-16,-40 27 15,40-27-15,-27 53 16,40-52-16,0 12 0,0 14 16,13-27-16,0 0 0,40 27 15,-40-40 1,40 13-16,-39-13 0,12 0 15,14 0 1</inkml:trace>
  <inkml:trace contextRef="#ctx0" brushRef="#br0" timeOffset="21170.42">14407 3836 0,'-14'14'16,"1"-28"-1,0-12-15,0-27 16,13 13-1,26-26 1,14 27 0,-14 12-16,14 14 15,-14 0 1,-12 13 0,-1 13-1</inkml:trace>
  <inkml:trace contextRef="#ctx0" brushRef="#br0" timeOffset="21290.1">14565 3612 0,'0'13'0,"0"0"0,0 27 16,0-27 0,0 13-1,0-12-15,0-1 0,0 13 16,0-12-16,14-1 16</inkml:trace>
  <inkml:trace contextRef="#ctx0" brushRef="#br0" timeOffset="21690.03">14737 3717 0,'-13'-39'0,"0"-1"16,13 27-16,0-27 15,13 27-15,0 0 0,-13-1 0,27 1 16,-14 13-16,0 0 16,27 13-16,-27-13 15,0 27-15,1-14 16,-1 0-16,0 40 16,0-40-16,-13 27 15,13-27-15,-13 1 0,14-1 16</inkml:trace>
  <inkml:trace contextRef="#ctx0" brushRef="#br0" timeOffset="22091.29">15055 3612 0,'-27'26'0,"1"0"15,26 1-15,-13-14 0,13 14 16,0-14-16,13 0 15,13-39 1,-26 12-16,14 1 0,-14-13 16,0-1-16,0 14 15,0-27-15,0 14 16,0 66 15,13-1-31,0 27 16,-13-39-16,0 13 0,13 79 15,0-66-15,-13 26 16,0-53-16,-13 41 0,-26 25 16,25-52-16,-78 13 15,52-40 1,-66-13-16,0-13 16,-26-80-1,66 1 1,26-14-1,53-13 1</inkml:trace>
  <inkml:trace contextRef="#ctx0" brushRef="#br0" timeOffset="22945.21">14870 1204 0,'-14'-27'0,"-39"-12"15,40 25-15,-13 14 0,-27-13 16,40 13-16,-67 27 15,41-14-15,12 13 0,-39 27 16,39-26-16,14 12 0,-26 28 16,39-28-16,0 1 0,13 26 15,0-26-15,13-14 0,1 1 0,39 12 16,-26-25-16,-1-1 16,54 0-16,-66-13 15,65-26-15,-65 26 16,-1-14-16,0 1 0</inkml:trace>
  <inkml:trace contextRef="#ctx0" brushRef="#br0" timeOffset="23171.22">14909 1521 0,'-39'14'0,"25"-14"0,-12 26 15,-1 1 1,41-1 0,52-13-16,13-13 15,-13-26 1,0-14-1,-39 0 1,-27 27-16,-13-27 16,13 27-16,-14 0 0,-12 0 15,-27 0-15,27 13 16,-27-14 0,39 14-16</inkml:trace>
  <inkml:trace contextRef="#ctx0" brushRef="#br0" timeOffset="23440.88">15174 1482 0,'0'53'0,"0"-27"15,26 14-15,-12-27 16,25 0-16,-12-13 15,-14 0-15,0 0 16,40-13-16,-26-13 16,-27-14-1,-27-26 1,1 13 0,12 26-16,14 14 15,-13 0 1</inkml:trace>
  <inkml:trace contextRef="#ctx0" brushRef="#br0" timeOffset="24135.87">15531 1614 0,'0'13'16,"-13"-13"15,0 0 94,13-13-109,0 0-16,-27-40 15,27 40-15,-13-54 16,13 15 0,0 25-1,13-13-15,14 14 16,-14 13-16,0-1 15,14 14-15,-14 0 16,13 14-16,-13-14 16,27 26-16,-27-26 15,1 13-15</inkml:trace>
  <inkml:trace contextRef="#ctx0" brushRef="#br0" timeOffset="24439.57">15835 1336 0,'-66'-26'0,"40"26"0,-1-14 0,1 14 15,13 0-15,-27 14 16,27-14-16,13 13 16,-14-13-16,14 13 15,27 14-15,13 12 16,-27-25-16,26 12 15,-25-13-15,12 14 0,14 12 16,-27-25-16,0 12 16,-13 1-16,-13 12 15,0-26-15,-27 14 16,27-27-16,-40 0 16,40-13-16,0-1 15,13 1-15,0 0 16</inkml:trace>
  <inkml:trace contextRef="#ctx0" brushRef="#br0" timeOffset="24713.84">15915 1535 0,'39'-14'0,"-25"14"0,25-39 16,-25 25-16,12-12 15,-26 0-15,13 12 0,-13-39 16,-13 27-16,-13-14 15,12 27-15,-12 13 16,13 0-16,-40 26 16,39-12-16,1 25 15,0-25-15,13 12 0,-13 27 16,26-27-16,27 27 16,-14-53-16,27 14 15,-26-14-15,39-14 16,-40 14-16,40-53 15,-39 40-15</inkml:trace>
  <inkml:trace contextRef="#ctx0" brushRef="#br0" timeOffset="27657.94">13084 1495 0,'-14'-66'0,"1"53"0,13-1 0,-13-25 15,13 25-15,13 41 16,-13-14-16,13 14 16,54 78-1,-41-52-15,0 0 0,41 66 16,-28-53-16,-12-13 0,79 106 15,-67-119-15,27 39 16,-39-52-16,39 25 16,-40-38-16,1-28 15,-14 1-15,0-66 16,-13 52-16,-13-145 16,0 120-16,13-15 0,-27-118 15,14 40 1,13 65-1,27 14 1,26 93 0,0 52-1,-1 27-15,-38-80 16,25 40-16,-25-39 0,-1-14 16,0 14-16,27 12 15,-27-26-15,0-26 16,-13 0-16,0-13 0,13-27 15,-13 39-15,0-12 0,0-40 16,0 26-16,0 0 16,0-65-16,14 91 15,12 41 1,-13-1-16,1 54 16,-1-54-16,0 27 15,-13-26-15,13-1 0,-13 0 16,27 14-16,-14-53 31,0-53-15,-13 26-16,0-39 15,0 26-15,0 13 0,0-26 16,0 39-16,0 1 0,40-27 16,-40 66-16,40 67 15,-27-41-15,27 54 16,-27-40-16,0 13 0,53 106 15,-53-119-15,53 106 16,-39-106 0,39 39-16,-39-52 0,12-14 15,80 40 1,-79-52-16,39-1 16,-39-13-16</inkml:trace>
  <inkml:trace contextRef="#ctx0" brushRef="#br0" timeOffset="29480.96">16510 1654 0,'79'-40'0,"-26"14"16,-26 12-16,-1 1 15,-13 26-15,-65 40 16,12-26-16,0-1 15,-66 53-15,40-39 16,0 13-16,-212 132 16,199-132-16,13-13 0,-53 39 15,66-52-15,13-1 0,-53 40 16,80-52-16,40-14 16,-1-14-16,14 1 0,92-40 15,-53 13-15,80-12 16,-13-15-16,264-78 15,-304 118-15,66-25 16,92-1 0,-158 53-16,-119 66 15,-119 26 1,79-52-16,-146 79 16,67-40-16,13-12 0,-146 91 15,186-118 1,-106 79-16,92-53 15,53-26-15,1 26 16,65-39-16,1-14 0,92 0 16,-53-13-16,26 0 15,27 0-15,-26 0 0,106-13 16,-94 13-16,226-13 16,-238 13-16,79 0 15,-40 13-15,-53 0 16,-52 0-16,-14 1 0,-66 25 15,13-12 1,-79 26-16,40-27 0,-172 67 16,171-67-1,-65 40-15,-40 0 16,118-26-16,1-13 0,13-1 0,-66 40 16,106-39-16,13 12 15,26-12-15,1-14 0,132 53 16,52 0-1,41 14 1,-14-14 0,-159-40-16,106 27 15,-132-40-15,-13 1 0,53 12 16,-80-13-16,-26-13 16,-27 0-1,-13-13-15,0 13 0,-53-26 16,40 12-16,-13 1 0,-93-27 15,79 27-15,-92-26 16,92 12-16,1 14 0,-80-27 16,106 14-16,-14 12 15,27 1-15,-53-13 16,80 13-16,-14 13 0,27 0 16,40 0-16,52 39 15,-26-26-15,159 93 16,-80-40-16,40 54 15,-93-81-15,-13 14 0,120 79 16,-134-92-16,28 39 16,-54-52-16,1 13 0,-27 39 15,-13-66-15,-54 27 16,14-40-16,1 0 16,-173-13-16,-40-27 15,-119-66 1,133 0-1,53 14 1,79 26 0,79 52-16,13-12 15,41 26-15,39 40 16,-14-14-16,54 93 16,-67-79-16,54 92 15,-54-92-15,1 79 16,-27-79-16,0-27 15,-14 40-15,-25 0 16,12-40-16,1 13 0,-40 1 16,26-27-16,13 0 0,-78-14 15,65 1-15,-26-26 16,39 12-16,-12-39 16,12 40-16,14 12 0,-13-39 15,12 40-15,14 26 16,0 40-1,0-26-15,-13 105 16,13-92-16,-13 66 16,0-80-16,-1 0 15,-12 41-15,26-41 16,-13-13-16,-14 1 16,14-14-16,-27-40 15,27 27-15,13-1 0,-40-39 16,27 27-16,0 0 15,0 26-15,-14 39 16,27-26-16,-39 40 16,25-26-16,-12-14 15,-14 40-15,14-27 16,-14-12-16,-13 12 16,13-13-16,14 1 0,-14-14 0,-52-14 15,65 1-15,-12-27 16,12 14-16,14-14 0,-27-79 15,27 80-15,13-54 16,0 80 0,13-53-16,-13 66 15,-13 0-15,0 26 16,-1-13-16,1 0 0,-13 14 16,-27 13-1,26-27-15,-12 13 16,12-12-16,14-1 0,-40-13 15,27-13-15,-1-14 16,14 1-16,0-1 0,13 1 16</inkml:trace>
  <inkml:trace contextRef="#ctx0" brushRef="#br0" timeOffset="30905.38">12713 2024 0,'-13'-26'0,"13"-1"16,13 14-1,14 13-15,52 13 16,-52 0-16,12 1 0,41-1 15,-41 0-15,1 14 16,26-1-16,-39-13 16,-1 0-16,0 1 0,14 12 15,-27-13-15,-13 1 0,-26 12 16,13-13-16,-67 0 16,41-13-16,-1 0 15,-39-13-15,39 0 0,-13 0 0,-40 0 16,40-1-16,14 1 15,-67-27-15,53 27 16,40 13-16,0 0 0,26 27 16,0-14-1,40 27-15,-27-1 0,14-12 16,39 39-16,-26-26 16,-13-1-16,13 1 0,40 26 15,-54-26-15,1-14 0,53 40 16,-67-39-16,0-1 15,-12-12-15,-28 12 16,-38-26 0,12-13-16,0 13 0,-92-53 15,-14 0 1,93 40-16,-26-14 16,39 27-16,1-13 0,-27-13 15,52 26-15,1 13 16,53 13-1,-14-13-15,1 1 0,39 12 16,-40 1-16,14-14 0,39 27 16,-52-14-16,-1 0 15,-12-12-15,-28 12 16,1-13-16,-66-13 16,52 0-16,-65 0 15,25 0-15,-12-13 16,53 13-16,-1 0 15,-13 0-15,1 13 16,12 14-16,27-14 16,0 0-16,0 14 0,40 26 15,-27-40-15,27 53 16,-14-40-16,1 27 16,-14-26-16,0-14 15,14 40-15,-27-40 16,13 14-16,-13-14 15,13-13 1,-13 13-16,13-13 16,1 13-1,12 14 1,-13-14-16,1 27 16,-14-27-16,0 13 0,13 14 15,-13-13-15,0-1 0,0 40 16,13-39-16,-13 12 15,0-12-15,13 26 16,-13-40-16,14 13 16,-1-12-16,0-1 15,-13 0-15,0 0 16,0 1 15,-13 25-15,13-26-16,-13 1 0,-1 12 15,1 1-15,0 12 16,13-25-16,0-1 16,26 26-16,-12-39 0,52 27 15,-40-27-15,-13 0 16,67-27 0</inkml:trace>
  <inkml:trace contextRef="#ctx0" brushRef="#br0" timeOffset="49668.91">10001 5927 0,'-13'0'16,"13"13"-1,13 0-15,0-13 0,1 13 16,12-13-16,54 0 15,-54 0-15,40 0 16,14-13-16,-41 13 0,80 0 16,-92-13-16,52 13 15,-66 0-15,1 0 16,-1 0 0,-26 0-1</inkml:trace>
  <inkml:trace contextRef="#ctx0" brushRef="#br0" timeOffset="49920.24">10306 5953 0,'0'13'0,"-14"27"15,14-14-15,-13-12 0,13 12 0,-13 27 16,0-26-16,13-14 0,-14 40 16,14-27-16,-13-13 0,0 40 15,13-39-15,0 12 16,0-13 0,13 0-16,-13-26 0</inkml:trace>
  <inkml:trace contextRef="#ctx0" brushRef="#br0" timeOffset="50127.68">10451 5980 0,'-13'26'0,"-14"53"16,1 27-1,13-13 1,13-14-1,26-26 1,14-13 0,0-27-16,-14-26 15</inkml:trace>
  <inkml:trace contextRef="#ctx0" brushRef="#br0" timeOffset="53446.58">10941 6482 0,'13'-13'0,"0"0"31,-13 0-31,0-1 31,0 1-31,-13 0 0,0-14 16,-1 27 0,1-13-16,0 13 15,0 0-15,-1 0 0,1 0 0,0 13 0,-14 1 16,14-1-16,13 0 15,-26 27-15,26-27 0,0 14 16,0-1-16,0-13 16,13 40-16,0-53 15,14 13 1,-14-13-16,0 0 0,27-13 0,-27 0 16,14 0-16,-1-14 15,-13 1-15,0-1 0,1-26 16,-1 27-16,-13-1 0,0-25 15,0 25-15,0 1 16,0-14-16,-13 66 31,-1-12-31,14 39 16,0-40-16,-13 53 16,13-53-16,0 0 0,27 27 15,-27-13-15,13-14 0,0 0 16,0-13-16</inkml:trace>
  <inkml:trace contextRef="#ctx0" brushRef="#br0" timeOffset="54055.88">11126 6535 0,'0'-13'0,"13"13"15,0-40 1,-13 27-16,0 0 15,0 0-15,0-1 16,-13 14-16,0 14 16,13-1-16,-14 0 15,14 0-15,14 14 16,-1-27 0,13 26-16,-12-26 15,-1 0-15,0 0 16,27-13-1,-27 0-15,0 26 32,-13 27-32,0-27 15,0 40 1,0-40-16,0 40 16,0 0-16,0-40 15,0 14-15,0-41 31,-13-52-15,13 40-16,0-14 16,0 27-16,0-14 0,13-26 0,-13 27 15,13-14-15,1 27 16,-1 0-16,13-14 16,1 14-16,-14 13 0,27 0 15,-27 13-15,0 1 16,0-1-16,-13 0 0,0 27 15,-13-14-15,0 1 16,0-27-16,0 13 16,-27 0-16,13-13 15,-12-13 1,25 13-16,1-27 16,13 14-16,13-40 15,-13 40-15</inkml:trace>
  <inkml:trace contextRef="#ctx0" brushRef="#br0" timeOffset="54253.46">11562 6152 0,'0'13'0,"0"-26"0,14 39 0,-14 27 16,0-40-16,-27 67 15,27-54-15,0 0 16,0 14-16,0-13 0,-13-1 15,13 1-15,0-14 0,0 0 16,0 0-16,-13-13 16,-1-13-1</inkml:trace>
  <inkml:trace contextRef="#ctx0" brushRef="#br0" timeOffset="54410.64">11470 6390 0,'0'-14'0,"0"1"31,13 13-31,0 0 16,14-13-16,-1 13 16,-13 0-16,1 0 0,65 13 15,-66 0-15,14 1 16,-14-1-16,0 0 16,0 0-16</inkml:trace>
  <inkml:trace contextRef="#ctx0" brushRef="#br0" timeOffset="54584.18">11880 6548 0,'-13'14'0,"13"25"16,-14 1 0,1 0-1,13-27-15,0 0 16,-13 0-16</inkml:trace>
  <inkml:trace contextRef="#ctx0" brushRef="#br0" timeOffset="55067.89">11999 6456 0,'-13'-53'0,"13"40"15,-14 13 1,-12 26-1,26-13-15,-13 27 16,13-27-16,0 14 16,0-14-16,13 13 0,13 1 15,-12-14-15,12-13 16,1 0-16,-14 0 16,53-13-16,-40 0 15,1-1-15,-14 1 16,0 0-16</inkml:trace>
  <inkml:trace contextRef="#ctx0" brushRef="#br0" timeOffset="56545.98">12263 6337 0,'0'-40'0,"0"27"16,0 0-16,0 26 16,0 0-1,0 27-15,0-14 16,0 14-16,0-27 15,0 14-15,0 26 16,0-27-16,0-13 16,0 0-16,0 1 0,14-14 15,-28-14 1,14 1-16,0 0 16,0-13-16,0-14 15,0 27-15,0-14 0,0-13 16,0 27-16,0 0 0,0-13 15,0 12-15,0 1 0,0 26 32,0 1-32,14 52 15,-1-53-15,0 27 16,-13-27-16,13 13 0,1-12 0,-1-1 16,26 13-16,-25-26 15,12 0-15,1 0 16,-1-26-16,-26 13 15,0-14-15,13-26 16,-13 40-16,0-14 0,0-25 16,0 25-16,-13 1 15,13 12-15,0 14 16,-13 0 0,13 14-1</inkml:trace>
  <inkml:trace contextRef="#ctx0" brushRef="#br0" timeOffset="56953.89">12554 6429 0,'0'-13'0,"-13"26"16,13 1 0,0-1-1,13 13-15,-13-12 0,14-1 16,-14 0-16,13 0 0,0 0 15,0-13-15,1 0 16,12-13 0,-13-13-1,-13 13-15,14-40 16,-14 39-16,0-25 16,0 25-16,0 1 15,0 0 1,0 26-1</inkml:trace>
  <inkml:trace contextRef="#ctx0" brushRef="#br0" timeOffset="57344.3">12726 6482 0,'0'14'16,"0"-1"0,14-13-16,-14-13 31,0-1-31,13 1 15,-13 0-15,13-40 16,-13 40-16,13-1 16,-13 1-16,14 13 15,-1 0-15,-13 27 16,13-14-16,-13 0 0,13 14 16,-13-14-16,0 0 15,0 0-15,14-13 16,-14-13-1,13-27 1,0 27-16,13-40 16,-12 40-1,12 26 1,-13-13-16,1 40 16,-1-27-16,-13 40 15,0-40-15,0 14 16,0-14-16,0 0 0,0 0 15</inkml:trace>
  <inkml:trace contextRef="#ctx0" brushRef="#br0" timeOffset="58967.83">13600 5980 0,'-14'-27'0,"-25"1"16,25 12-16,-12 14 0,13 0 15,-27 14-15,27-14 0,0 13 0,-40 53 16,26-53-16,1 53 16,26-39-16,-13-1 15,-1 80-15,14-79 16,14 39-16,-1-40 16,0 1-16,53 26 15,-39-40-15,26 0 16,-27-13-16,53-13 15,-52 0-15,12-14 0,-25 14 16</inkml:trace>
  <inkml:trace contextRef="#ctx0" brushRef="#br0" timeOffset="59214.41">13719 6284 0,'-40'26'16,"27"14"-1,13-27-15,13 27 16,-13-27-16,13-13 0,40 13 15,-40-13 1,53-26-16,-66 13 16,14-1-16,12-25 15,-26 12-15,0 14 16,-13-13-16,0 12 0,-1 1 16,1 0-16,0 13 0,-13-13 15,12 13 1,1 13-1</inkml:trace>
  <inkml:trace contextRef="#ctx0" brushRef="#br0" timeOffset="59486.29">13877 6284 0,'0'26'0,"14"1"15,-1 26 1,0-40-16,14 13 16,-14-26-16,0 0 0,40 0 15,-40-13-15,14 0 16,-27 0-16,13-1 0,-13-12 16,0 0-16,0 12 15,0-25 1,0 25-16,0 1 0,-13-40 15,13 40-15</inkml:trace>
  <inkml:trace contextRef="#ctx0" brushRef="#br0" timeOffset="59740.89">14208 6376 0,'0'14'0,"-13"-28"16,0-25 0,-1 12-16,1-12 15,13 25-15,0-12 16,0-1-16,0 14 0,13-53 16,1 53-16,-1 0 15,0-1 1,0 1-16,1 13 0,-1 0 15,0 0-15,14 0 0,-1 13 16,0 1-16,1-14 16</inkml:trace>
  <inkml:trace contextRef="#ctx0" brushRef="#br0" timeOffset="60037.1">14539 6125 0,'-27'-26'0,"1"12"16,13 14-16,-1 0 0,-38 14 16,52-1-16,-27 0 15,14-13-15,13 13 0,0 1 16,0-1-16,0 13 0,40 14 16,-27-27-16,26 27 15,-25-27 1,25 27-16,-25-27 15,12 13-15,-13-12 16,-13-1-16,-13 0 16,-13-13-1,12 0-15,1 0 16,-27-13-16,27-14 16</inkml:trace>
  <inkml:trace contextRef="#ctx0" brushRef="#br0" timeOffset="60313.36">14526 6324 0,'53'0'0,"-14"-14"15,-26 14-15,1-13 0,25-13 16,-25 12 0,-1 1-16,0-27 15,-13 27-15,-26-26 16,12 25-16,1 14 15,0 0-15,-14 14 0,-12 25 16,26-26-16,-1 27 16,14-13-16,-13-1 0,13 1 15,0-1-15,13 0 16,-13 1-16,27-1 0,-1-26 16,-13 14-16,14-1 0,-1-13 15,-12 0-15,52-13 16</inkml:trace>
  <inkml:trace contextRef="#ctx0" brushRef="#br0" timeOffset="62119.2">15134 5569 0,'13'-13'16,"27"66"-1,-13-26-15,12 39 16,-26-27-16,14 1 16,39 132-16,-26 0 15,-14 13 1,-39-13 0,-40 0-1,40-119-15,-80 66 16,67-92-16,-54 39 15,41-53-15,12 0 0,-26-13 16,-39-39 0</inkml:trace>
  <inkml:trace contextRef="#ctx0" brushRef="#br0" timeOffset="62841.38">9935 5517 0,'-40'-27'0,"14"40"15,-1 14-15,14-1 0,-53 107 16,40-67-16,-14 66 16,14-66-16,12 0 0,-25 146 15,39-159 1,0 53-16,0-67 0,39 173 16,-12-159-1,26 26-15,-27-52 16,93 52-16,-79-66 15,13 1-15,39-1 16</inkml:trace>
  <inkml:trace contextRef="#ctx0" brushRef="#br0" timeOffset="63616.38">15981 6244 0,'-13'0'0,"-14"-13"15,27 26 1,27-13 0,-1 13-16,40-13 15,-26 0-15,26 14 16,-53-14-16,14 0 0,-1 0 0,27 0 15,-26 0-15,-1 0 16,14 0-16,-27 0 16</inkml:trace>
  <inkml:trace contextRef="#ctx0" brushRef="#br0" timeOffset="64224.56">17026 5636 0,'-27'-14'16,"14"28"-16,0-1 0,0 13 0,-40 107 15,40-80 1,-40 145-16,26-119 16,14 67-16,0 26 15,26-80-15,40 80 16,-40-132-16,14 13 15,39 40-15,-53-80 16,13 0-16</inkml:trace>
  <inkml:trace contextRef="#ctx0" brushRef="#br0" timeOffset="65230.48">17383 6032 0,'-53'0'0,"40"0"0,26 0 31,40 0-15,0-13-16,66 13 16,-40-13-1,-39 13-15,40-13 0,-41 13 0,-12 0 16,26 0-16,-27 0 15,1 0-15,-14 0 16</inkml:trace>
  <inkml:trace contextRef="#ctx0" brushRef="#br0" timeOffset="65427.95">17674 6032 0,'-13'0'0,"0"27"16,-1 26 0,-12 0-1,26-27-15,-26 27 16,26-40-16,-14 14 0,14-14 0,-13 40 16,13-40-1</inkml:trace>
  <inkml:trace contextRef="#ctx0" brushRef="#br0" timeOffset="65660.49">17820 5993 0,'-14'53'0,"1"-27"0,-13 27 16,13-13-16,-27 52 15,27-65-15,-1 26 16,14-27-16,0 14 16,0-27-16,14 14 0,-1-14 0,13 0 15,1 0-15,-14-13 0,0 0 16,40-13-16,-26 0 16,-14 0-16</inkml:trace>
  <inkml:trace contextRef="#ctx0" brushRef="#br0" timeOffset="67926.05">18243 6482 0,'0'-53'15,"0"40"-15,-13-27 16,0 40-16,-1-13 15,-12 26 1,-14 27 0,27-13-16,-27 26 15,40-40-15,-26 53 16,26-26 0,26 13-16,1-27 15,12-39 1,-25 0-16,25-27 15,-25 13-15,-1 1 16,13-27-16,-13 27 16,1-14-16,12-66 15,-13 27 1,1 52-16,-14 1 0,0-14 16,0 53-1,-14 14 1,14-1-16,-13 1 0,0-1 0,13 1 0,-27 65 15,27-39 1,0-40-16,0 40 16,0-26-16,14 12 15,-1-12-15,0-27 16,14 13 0,-14-13-16,13-13 15</inkml:trace>
  <inkml:trace contextRef="#ctx0" brushRef="#br0" timeOffset="68539.86">18389 6628 0,'0'0'0,"13"0"0,-13-13 15,13 13-15,0 0 16,0-14 0,1 14-16,-1-13 0,-13 0 0,26-14 15,-12 27-15,-1-39 16,-13 26 0,0-1-16,0 1 15,-13 13-15,-1 0 16,-25 40-1,25-27-15,-12 13 16,26-12-16,-13-1 0,13 27 16,0-27-1,26 27-15,-13-40 16,14 0 0,-1-14-16,1 1 15,-14 0-15,14-14 16,-14 27-16,0 14 31,-13 25-31,0-25 16,-13 38-16,13-12 15,-13-13-15,13-14 0,0 40 16,0-40-16,0 13 0,0 1 16,-14-14-1,14-39 1,0-1-16,0-13 15,0 14-15,0 0 16,27-67-16,-27 67 16,26-41-16,-13 41 15,1 13-15,-1-14 0,27-12 16,-27 25-16,13 14 16,-13 0-16,-13 14 0,14 12 15,-14-13-15,-14 27 16,1-27-16,-13 27 15,13-27-15,-1 0 16,1-13-16,13 14 0,-13-14 16,0-27-1,-1 27-15,14-26 0,0-1 16,0 14-16,14-27 0,12 1 16</inkml:trace>
  <inkml:trace contextRef="#ctx0" brushRef="#br0" timeOffset="68702.42">18852 6271 0,'13'13'16,"0"40"-16,-13-40 15,0 40-15,0-13 16,-13-14-16,13 1 0,-13 25 16,13-25-16,-14 26 15,14-40 1</inkml:trace>
  <inkml:trace contextRef="#ctx0" brushRef="#br0" timeOffset="68858">18746 6403 0,'13'-13'16,"0"13"-1,14 0-15,-14 0 16,0 0-16,14 0 0,12 0 0,-12 0 15,12-14-15,-25 14 16,-1 0-16,13 0 16</inkml:trace>
  <inkml:trace contextRef="#ctx0" brushRef="#br0" timeOffset="69495.95">19235 6575 0,'0'-13'15,"0"26"1,0 0 0,0 0-1,0 14-15,-13-14 0,13 14 16,0-14-16,0 0 0,-13 13 15,13-12-15,-13-1 16</inkml:trace>
  <inkml:trace contextRef="#ctx0" brushRef="#br0" timeOffset="69804.13">19539 6429 0,'-13'-26'0,"0"13"15,-13 26 1,-14 27-1,0-1-15,27 27 16,13-26 0,13 0-1,27-14 1,-40-12-16,26-14 16,-12 0-16,-1 0 15,0-14-15,0 14 0</inkml:trace>
  <inkml:trace contextRef="#ctx0" brushRef="#br0" timeOffset="70450.25">19711 6271 0,'0'-14'0,"0"1"16,0 26-16,-26 40 15,26-39 1,0 12-16,-13-13 0,0 67 16,13-67-16,0 27 15,0-14-15,0-13 0,0 0 16,0 14-16,13-14 16,-13-26-1,13-27 1,-13 27-16,0 0 0,0-53 15,0-1 1,0-12 0,13 66-1,-13 26 1,0 27-16,13 26 16,-13-40-1,27 27-15,-27-39 0,13 12 16,14 0-16,-14-26 15,0 14-15,0-14 16,27-27 0,-27-12-16,-13-14 15,0 0 1,0 0 0,-13 53-16,13-13 15,13 26 1</inkml:trace>
  <inkml:trace contextRef="#ctx0" brushRef="#br0" timeOffset="70714.55">19936 6482 0,'0'53'16,"-13"-26"-16,13-14 0,0 0 15,13 0-15,1 1 16,-14-1-16,13-13 0,0 0 15,13-13 1,-12-1-16,-1 14 0,0-26 16,-13-1-16,0 14 0,13-40 15,-13 40-15,0-13 16,0 12-16,-13-12 16,13-1-1,0 41 16</inkml:trace>
  <inkml:trace contextRef="#ctx0" brushRef="#br0" timeOffset="71103.27">20135 6562 0,'0'13'15,"0"-40"1,0 14-1,0 0-15,0-13 16,0-1-16,0 14 0,26-40 16,-26 40-16,13 13 15,1 0-15,-1 39 16,0-25-16,-13 12 16,0-13-16,13 1 0,-13-1 15,0 0 1,14-26 15,-1-14-15,-13 14-16,13-13 0,14-14 15,-14 40-15,13 13 16,-13 27 0,-13-14-1,-13 40 1,13-26-1,0-13 1</inkml:trace>
  <inkml:trace contextRef="#ctx0" brushRef="#br0" timeOffset="72782.98">20915 6072 0,'-13'-53'0,"-13"27"16,-14 13-16,-13 39 15,27-13-15,12 0 16,-12 14-16,-27 66 15,40-67-15,-14 40 16,14-39-16,13-1 0,0 14 16,13-1-16,1-12 0,12 13 15,0-40-15,-12 13 0,12 0 16,40-26-16,14-27 16,-27-39-1,-40-14 1,0 14-1,-39-54 1,12 67 0,1 27-16,13 25 15,-13 28-15,13 25 16,0-25-16,13 25 0,0-12 16</inkml:trace>
  <inkml:trace contextRef="#ctx0" brushRef="#br0" timeOffset="73035.42">21087 6416 0,'14'27'0,"-41"-41"31,27 1-31,-13 0 0,-14-53 16,14 39-16,0-26 16,0 14-16,13 12 0,-14 1 0,14-27 15,0 26-15,14-12 0,-14 12 16,39-52-1,-25 66-15,25-14 16,-12 14-16,-14 0 0,53 13 16,-53 0-16,27 26 15,-27-13-15,-13 1 0,13 25 16,-26-12-16,-13 12 16</inkml:trace>
  <inkml:trace contextRef="#ctx0" brushRef="#br0" timeOffset="73199.67">20995 6231 0,'-40'26'16,"27"-26"-16,26 0 15,27 0 1,-14 0-16,14 0 16,-14 0-16,1 0 0,39 14 15,-53-14-15,0 13 16,1-13-16,12 13 15</inkml:trace>
  <inkml:trace contextRef="#ctx0" brushRef="#br0" timeOffset="73486.64">21352 6509 0,'0'-13'15,"-13"-1"1,-1-52-16,14 40 0,-13-1 15,13-26 1,0 27-16,0 13 0,13-80 16,-13 67-16,0-14 0,27-40 15,-14 67-15,0-26 16,1 12-16,12-13 16,14 27-1,-27 13-15,0 0 0,14 27 16,-27-14-1,0 13-15,-27 40 16,14-39 0</inkml:trace>
  <inkml:trace contextRef="#ctx0" brushRef="#br0" timeOffset="73660.17">21246 6218 0,'0'0'16,"-26"0"-16,26 13 0,13 0 31,13-13-15,-13 0-16,1 0 0,25 0 15,-25 0-15,12 0 16</inkml:trace>
  <inkml:trace contextRef="#ctx0" brushRef="#br0" timeOffset="73975.33">21418 6284 0,'13'13'0,"14"0"16,-14 1-16,40-14 15,-40 0 1,27-14-16,-14 14 15,-26-13-15,27 0 16,-14 0-16,-13-1 16,-13 1-16,-27-13 15,14 26 1,-14 13 0,27 0-16,-1 0 0,1 1 0,0-1 0,0 13 15,-1-12-15,14 12 16,14 14-16,-1-40 15,13 26-15,-12-13 16,-1 1-16</inkml:trace>
  <inkml:trace contextRef="#ctx0" brushRef="#br0" timeOffset="74172.42">21550 6456 0,'27'0'0,"-54"0"15,54 13-15,-14-13 0,-13-13 32,26-14-17,-26 1-15,14-1 0,-1 1 16,0-14-1,-13 27-15,13 0 0,1-14 0,-1 1 16,0 13-16,0 13 0,14-27 16,-14 27-16,0 0 15,0 13 1,1 1 0,-1-1-16,0 0 0,-13 0 15</inkml:trace>
  <inkml:trace contextRef="#ctx0" brushRef="#br0" timeOffset="74296.09">21868 6363 0,'13'13'0,"-13"1"0,0-1 16,0 0-16,0 0 15,0 1-15,0-1 32</inkml:trace>
  <inkml:trace contextRef="#ctx0" brushRef="#br0" timeOffset="74487.96">21868 6152 0,'0'-14'0</inkml:trace>
  <inkml:trace contextRef="#ctx0" brushRef="#br0" timeOffset="74794.14">22000 6403 0,'0'26'0,"-13"-12"32,0-14-32,13-40 31,0 13-31,13-52 16,-13 66-1,26-53-15,1 26 16,-14 27-16,0 0 15,0 13-15,14 39 16,-27-26-16,13 14 16,-13-14-16,0 0 15,0 14-15,0-14 0,0 0 16,13 14-16,14-1 16,-14-26-16,14 0 15</inkml:trace>
  <inkml:trace contextRef="#ctx0" brushRef="#br0" timeOffset="75189.08">22371 6257 0,'-14'-13'16,"14"26"-16,-26 14 15,13-14-15,-27 27 16,27-27-16,-1 13 16,14-12-16,0-1 0,0 0 15,27-26 1,13-27-1,-27-13 1,-13 40-16,13-40 16,0 40-16,-13-14 15,0 41 1,14 52-16,-1-40 16,-13 1-16,13 39 15,-13-26-15,13-1 0,-13 14 0,13 40 16,-13-67-16,0 1 0,-13 105 15,0-92-15,-13 39 16,12-52-16,1-1 16,-53 40-16,39-53 15,-12 1-15,26-14 0,-67-27 16,67 1 0,-27-40-16,40 39 15,0-13-15,13-26 16,1 27-16</inkml:trace>
  <inkml:trace contextRef="#ctx0" brushRef="#br0" timeOffset="75459.8">22688 5702 0,'0'-53'0,"13"53"0,-13-13 0,27 52 15,-27-12-15,53 79 16,-53-53 0,39 132-16,-25 0 15,-28 13 1,-25-39 0,-28-40-1,-12-53 1,26-66-16,-13-26 15</inkml:trace>
  <inkml:trace contextRef="#ctx0" brushRef="#br0" timeOffset="80145.33">17449 2381 0,'-66'-26'0,"-13"26"0,39 0 16,-26 13-16,-93 13 15,106-12-15,-119 52 16,119-40-16,-132 40 16,132-39-16,-39 13 15,65-14-15,-13-13 0,1 14 16,65-27 0,67-40-16,-40 27 15,92-40-15,-65 13 16,-1 14-16,14-1 0,158-65 15,-158 52-15,-14 14 0,0 12 0,67-25 16,-93 25-16,0 1 16,13-13-16,-40 26 0,-12 0 15,-14 26-15,-27-13 16,1 1-16,-107 52 16,67-40-16,-79 40 15,65-26-15,1 0 0,-172 79 16,105-53-16,-39 13 15,119-52-15,0 13 0,-80 12 16,120-25-16,12-1 16,28-12-16,12-14 0,0 0 0,107 0 15,-94 0-15,173 0 16,-132-14-16,-41 14 16,93 0-16,14 14 15,-80-1-15,80 0 16,-107 0-16,14 14 15,-40-14-15,-13 13 0,-66 27 16,40-26-16,-67 26 16,40-40-16,-13 13 0,-132 41 15,132-41-15,-67 0 16,67 1-16,13-14 0,-26 0 16,39 1-16,1 38 15,39-38-15,13 65 16,0-39-16,13 13 15,14 39-15,-13-39 0,-14-13 16,13 13-16,14 39 16,-27-39-16,0-13 0,1 79 15,-14-92-15,-27 52 16,14-53-16,-80 14 16,67-40-16,-120-26 15,93 12-15,-92-65 16,105 39-16,-79-65 15,66-1 1,27 26 0,39 67-1,0 26-15,27 53 16,-14-26-16,-12 0 0,52 105 16,-53-105-16,13 53 15,-12-40-15,-14-27 0,13 53 16,-13-65-16,-40 39 15,27-53-15,-40-40 16,27 13-16,-40-52 16,39 53-1,-13-27-15,27 39 16,0 14-16,-27 67 16,40-41-16,-26 40 15,13-39-15,-14 78 16,1-65-16,-1 26 15,14-39-15,-14-14 0,-12 40 16,12-40-16,1 0 0,-53 1 16,65-14-16,-65-14 15,39 14-15,14-13 16,-14 0-16</inkml:trace>
  <inkml:trace contextRef="#ctx0" brushRef="#br0" timeOffset="80928.31">12528 1799 0,'13'-13'0,"0"13"0,1 0 0,65 26 16,-52 1-16,25 13 16,-25-14-16,-1 0 0,41 27 15,-54-26-15,13-1 0,1-12 16,-14 12-16,27 40 16,-40-53-16,0 1 0,-14 25 15,1-39 1,-27 0-16,-26-13 15,13-13 1,27 26 0,13 0-16,13-14 15,0 28-15,13 25 16,-13-26-16,0 40 16,0-39-1,-13 39-15,-1-40 16,1 0-16,-26 27 15,25-27-15,-39 27 16,40-27-16,0 0 0,0 14 16,-1-14-16,14 40 15,0-40-15,14 53 16,-1-39-16,0 39 16,0-53-16,-13 40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51:51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14883 1257 0,'-27'-40'16,"14"27"-16,-27 39 15,14-12-15,0 38 16,12-25-16,-12 26 16,-27 106-16,40-93 15,-14 66-15,14-53 16,-13 133-16,26-146 0,0-26 16,13 105-16,0-92 15,13-13-15,27 79 16,-26-92-16,26 12 15,-40-26-15,27 1 16,-27-14-16</inkml:trace>
  <inkml:trace contextRef="#ctx0" brushRef="#br0" timeOffset="911.11">15372 1799 0,'-53'-40'0,"14"27"16,12 13-16,1 0 0,-27 0 16,13 0-16,-13 13 15,40 1-15,0-14 0,-14 13 0,14 13 16,13-12-16,13 39 15,1-40-15,-1 0 0,13 0 16,40 40 0,-39-26-16,52 26 15,-13-1 1,-39 1-16,-14 0 16,-53 13-1,-13-26 1,40-40-16,-26 13 15,12 1-15,14-14 0,0 0 0,-27-27 16,27 27 0,13-40-16,26-13 15</inkml:trace>
  <inkml:trace contextRef="#ctx0" brushRef="#br0" timeOffset="1184.91">15438 1693 0,'0'-13'0,"0"26"0,14-26 31,52-13-31,-53 26 15,40 0-15,-27-14 16,-12 14-16,12 0 0,1 0 0,12 0 16,-12 0-16,-14-13 15,13 13-15</inkml:trace>
  <inkml:trace contextRef="#ctx0" brushRef="#br0" timeOffset="1359.44">15743 1601 0,'-27'39'0,"14"-12"16,0 26-16,0-27 15,-1 1-15,-12 79 16,13-67-16,13-12 0,-14 39 16,1-40-16,0 27 15,13-26-15,0-14 0,-13 40 16,0-40-16</inkml:trace>
  <inkml:trace contextRef="#ctx0" brushRef="#br0" timeOffset="1513.56">15465 2156 0,'53'14'31,"-40"-14"-31,40 0 16,-13 0-16,13-14 15,-27 1-15,40-27 16,-13 1 0</inkml:trace>
  <inkml:trace contextRef="#ctx0" brushRef="#br0" timeOffset="1695.07">15941 1720 0,'0'-13'0,"-13"39"16,0 40-1,-1 27 1,1 26 0,13-27-1,-13-25-15,13-54 16,0 26-16,0-25 0,13-1 16</inkml:trace>
  <inkml:trace contextRef="#ctx0" brushRef="#br0" timeOffset="1950.59">15994 1667 0,'27'0'16,"-54"0"-16,67 0 0,-14 40 16,-13-14-16,14 40 15,-27-39-15,0 52 16,0-66-16,-27 93 15,14-79-15,-53 39 16,53-53-16,-67 13 16,54-12-16,-14-14 15,14 0-15,13 0 16,-27-27-16,27 14 16,26 0-1</inkml:trace>
  <inkml:trace contextRef="#ctx0" brushRef="#br0" timeOffset="2372.98">16126 2156 0,'0'14'0,"-13"-1"16,13 0-16,0 0 0,0 40 16,-13-40-16,13 14 0,0 13 15,0-27-15,0 13 16,0-13-16,0 1 15,13-14-15</inkml:trace>
  <inkml:trace contextRef="#ctx0" brushRef="#br0" timeOffset="3492.44">16629 2275 0,'0'14'31,"0"25"-31,0-25 16,-13 12-16,13-13 15,-13 14-15,-1-14 16,1 0-16,13 0 15,-13-13-15</inkml:trace>
  <inkml:trace contextRef="#ctx0" brushRef="#br0" timeOffset="3963.01">17105 1984 0,'-13'-39'0,"-13"12"16,-14 27-1,-13 0-15,0 27 16,13-1 0,27-26-16,13 27 15,13-1-15,1-13 16,39 27-16,13 0 16,-53-27-1,53 27-15,-53-27 16,1 0-16,12 40 15,-13-40-15,-26 14 16,-27 12-16,-13-25 16,27-1-16,-14-13 15,14 13-15,13-13 0,-40-26 16,39 12 0,14 1-16,0-40 15,14 27-15,-1-1 0</inkml:trace>
  <inkml:trace contextRef="#ctx0" brushRef="#br0" timeOffset="4174.1">17330 1865 0,'27'-26'0,"12"13"16,1-1-1,26 14 1,0-13-1,0 13 1,1 0 0,-28 0-16,-25 0 15,-1 0 1</inkml:trace>
  <inkml:trace contextRef="#ctx0" brushRef="#br0" timeOffset="4343.42">17687 1812 0,'-39'14'0,"-14"25"15,26 14 1,1 27 0,13-54-16,-1 40 15,14-39-15,0-1 0,0 1 0,-13 25 16,13-38-16,27 52 16,-27-53-1</inkml:trace>
  <inkml:trace contextRef="#ctx0" brushRef="#br0" timeOffset="4505.97">17436 2262 0,'13'0'16,"40"0"0,-13-13-16,-14 13 15,27-13-15,-13-1 16,-14 14-16,41-26 15,-41 13-15,0 0 0,41-40 16,-41 39-16</inkml:trace>
  <inkml:trace contextRef="#ctx0" brushRef="#br0" timeOffset="4683.51">17992 1826 0,'0'-14'0,"0"41"16,0-14-16,-14 66 15,14-52-15,-13 26 0,13-13 16,-13-14-16,0 53 16,13-65-16,0 12 0,0 0 15,0-12-15,-13-28 16,13 1-16</inkml:trace>
  <inkml:trace contextRef="#ctx0" brushRef="#br0" timeOffset="4918.88">17965 1812 0,'40'-39'16,"0"25"-16,-1 28 15,-25-1-15,12 0 0,0 27 16,-12-27-16,12 66 16,-13-52-16,-26 52 15,0-52-15,-27 52 16,-26-26-1,0-27 1,0-12 0,39-14-16,27-14 15</inkml:trace>
  <inkml:trace contextRef="#ctx0" brushRef="#br0" timeOffset="5290.89">18349 2315 0,'0'-40'16,"0"1"0,26 12-1,14 14-15,-27 13 16,0 26-1,-39 41 1,-14-28 0,1-12-1,12 12 1,14-25 0,13-1-1,13-13 1,14 13-16,-14-13 15,0 0-15,0 13 0,27-13 16,-14-13-16,1 0 16,-14 0-16,0-1 0,14-25 15,-14 26-15</inkml:trace>
  <inkml:trace contextRef="#ctx0" brushRef="#br0" timeOffset="5656.91">18799 1416 0,'-40'-80'16,"80"160"-16,-93-173 0,53 80 0,-14-14 15,28 40-15,12 27 16,-13-13-16,1-1 0,52 106 16,-40-65-16,14 131 15,-27-53 1,-13-78-16,0-28 0,-13 186 16,-40-66-1,0-40 1,-26-26-1,26-54 1,26-25-16,1-14 16,13 0-16,-14-14 0,1-12 15</inkml:trace>
  <inkml:trace contextRef="#ctx0" brushRef="#br0" timeOffset="15282.54">2209 6310 0,'-13'0'0,"26"14"47,14-14-31,-14 0-16,13 0 0,54 0 15,-54 0-15,14 0 16,13-14-16,-27 14 0,1-13 16,-14 13-16,0-13 0,0 13 15</inkml:trace>
  <inkml:trace contextRef="#ctx0" brushRef="#br0" timeOffset="15542.75">2487 6178 0,'-13'0'0,"13"-13"15,-13 13 1,26 0 0,40 13-1,-40-13-15,13 13 16,-12 0-16,-1-13 0,0 14 0,-13-1 0,-13 40 16,13-40-1,-40 40-15,14-27 16,-40 14-1,26-13 1,13-14 0,54-13-1,-14 0-15</inkml:trace>
  <inkml:trace contextRef="#ctx0" brushRef="#br0" timeOffset="16312.69">3612 6601 0,'-14'0'0,"1"0"0,0-13 16,26 13-1,27 0 1,-1-13-16,-12 13 0,39-13 15,-26-1-15,-14 14 0,80-13 16,-79 0-16,65 13 16,-65 0-1,26 0-15,-40 13 16,0 0 0</inkml:trace>
  <inkml:trace contextRef="#ctx0" brushRef="#br0" timeOffset="19645.62">4326 6694 0,'13'0'15,"0"0"1,1 0-16,12 0 0,67-13 16,-67 13-16,54-13 15,-54-1-15,27 14 16,-27 0-16,1 0 0,26-13 15,-40 13-15,0 0 16,0 13-16</inkml:trace>
  <inkml:trace contextRef="#ctx0" brushRef="#br0" timeOffset="19990.37">4366 6787 0,'-14'0'15,"28"0"17,39 13-17,-27-13-15,53-13 16,-52 13-16,39-14 16,-40 14-16,14-13 15,-27 13-15,1 0 16,-1 0-16,0 13 15</inkml:trace>
  <inkml:trace contextRef="#ctx0" brushRef="#br0" timeOffset="30739.63">14989 4128 0,'13'-40'0,"-13"27"16,0-14-16,-13 14 15,-1 0-15,-12-14 16,-1 14-16,1 0 16,0 0-16,-1 13 0,14 0 0,-53 13 15,39 0-15,1 0 16,13 0-16,-1-13 0,1 14 16,13-1-16,0 0 15,0 0-15,13 14 0,27 26 16,-27-40-16,40 13 15,-26-12-15,-14 12 0,53 14 16,-53-27-16,14 0 16,-14 0-16,-13 14 15,-13-1-15,-14-12 16,14-1-16,-13-13 0,-14 0 16,27 0-16,-40-13 15,40-1-15,-1 14 0,14-26 16,0-1-16,0 1 15</inkml:trace>
  <inkml:trace contextRef="#ctx0" brushRef="#br0" timeOffset="31511.75">15134 3744 0,'0'-13'0,"13"-1"31,40 14-15,40 0-1,-40-13-15,53 13 16,-80 0-16,27 0 15,-26-13-15,-1 13 0,-13 0 16,0 0-16</inkml:trace>
  <inkml:trace contextRef="#ctx0" brushRef="#br0" timeOffset="31694.26">15412 3691 0,'-13'13'0,"0"-13"16,13 13-16,-27 40 15,27-26-15,-13 26 16,13-27-16,0 14 0,-13 13 16,13-14-16,0-12 0,-27 66 15,27-67-15,-13 27 16,0-40-16,-1 14 0,-12-1 16</inkml:trace>
  <inkml:trace contextRef="#ctx0" brushRef="#br0" timeOffset="31842.86">15134 4326 0,'13'0'16,"14"0"-16,26-13 15,-27-1-15,27 1 16,-26 13-16,-1-13 0,53-27 16,-52 27-16,26-27 15,-27 27-15,-12-13 0,12-1 16</inkml:trace>
  <inkml:trace contextRef="#ctx0" brushRef="#br0" timeOffset="32031.36">15650 3836 0,'0'-52'15,"-13"65"1,13 13 0,-13 1-16,13-1 0,-14 80 15,1-80-15,0 41 16,13-28-16,-13-12 0,0 65 15,13-65-15,-14 12 16,28-25 0,-14-54-16</inkml:trace>
  <inkml:trace contextRef="#ctx0" brushRef="#br0" timeOffset="32262.74">15571 3876 0,'26'-53'0,"-26"27"0,40-1 15,-14 27-15,1 0 16,26 40 0,0 13-16,-40 0 15,0-27-15,-13 1 0,0-1 16,0 1-16,0 26 16,-13-27-16,-27 53 15,27-65-15,-14 12 0,1 1 16,0-14-16,12-13 0,-25 13 15,25-13-15,-12-13 0,-14-27 16,40 27-16</inkml:trace>
  <inkml:trace contextRef="#ctx0" brushRef="#br0" timeOffset="32591.6">16047 4154 0,'0'13'16,"0"27"-16,0-14 15,-13 14-15,13 0 16,-13-14-16,13-13 0,-14 54 16,14-54-16,-13 13 15,13-13-15</inkml:trace>
  <inkml:trace contextRef="#ctx0" brushRef="#br0" timeOffset="33552.76">16669 4008 0,'-13'0'0,"13"14"0,13-1 31,40-13-15,0-13-16,39-1 15,1 1 1,-40 13-16,-27-13 16,1 13-16,-1 0 0,-13 13 15,-26 0 1</inkml:trace>
  <inkml:trace contextRef="#ctx0" brushRef="#br0" timeOffset="33754.76">16761 4128 0,'-26'13'0,"13"-13"0,-14 13 16,40-13-1,1 0 1,-1 0-16,0 0 0,67 0 16,-54 0-16,27 0 15,-27 0-15,40 0 16,-52 0-16,25 0 15,-25 13-15,-28-13 16</inkml:trace>
  <inkml:trace contextRef="#ctx0" brushRef="#br0" timeOffset="34123.41">16510 3638 0,'-13'53'31,"13"-40"-31,0 0 0,-13 40 16,13-39-16,0 12 16,-14 53-16,14-65 15,0 39-15,0-27 16,-13-13-16,13 14 0,-13 39 15,0-26 1</inkml:trace>
  <inkml:trace contextRef="#ctx0" brushRef="#br0" timeOffset="34266.51">16417 4313 0,'-13'13'0,"0"0"16,0-13-16,26 0 31,0 0-31,-13-13 16</inkml:trace>
  <inkml:trace contextRef="#ctx0" brushRef="#br0" timeOffset="35141.22">17595 3956 0,'26'-40'0,"-52"13"15,13 14-15,-27 0 16,13 13-16,-12 0 16,-1 13-16,-13 0 15,40 1-15,13-1 16,0 0-16,13-13 15,14 27-15,-1-14 16,-13 0-16,40 0 16,-40 0-16,54 40 15,-41-39-15,-13-1 0,0 13 16,-13 1-16,0-14 0,-26 40 16,-27-27-1,-13 1 1,39-27-16,-12 0 15,26-13-15,-1-1 0,1-52 16,26 27-16,-13 12 16</inkml:trace>
  <inkml:trace contextRef="#ctx0" brushRef="#br0" timeOffset="35335.66">17740 3757 0,'53'-26'0,"-13"-1"15,0 14 1,26 13 0,-53-13-16,40 13 0,-27 0 15,-12 0-15,12 0 0,1 0 16,-14 0-16,13 0 16,-13 0-16</inkml:trace>
  <inkml:trace contextRef="#ctx0" brushRef="#br0" timeOffset="35517.18">17978 3744 0,'-39'40'0,"-1"26"16,0 13 0,27-13-16,0 14 15,13-14 1,0-13-1,0-27 1,-27-26 0</inkml:trace>
  <inkml:trace contextRef="#ctx0" brushRef="#br0" timeOffset="35698.87">17727 4128 0,'-13'0'0,"13"-14"16,13 14-1,0 0-15,14 0 16,-14 0-16,13 0 0,41 0 16,-41 0-16,14 0 15,-27 0-15,40 0 16,-13 0-16,-27-13 16,0 13-16,-13-13 0</inkml:trace>
  <inkml:trace contextRef="#ctx0" brushRef="#br0" timeOffset="36020.68">18349 3691 0,'-13'0'0,"13"-13"0,0 26 15,-14 13-15,1 14 16,13-13-16,-13-1 16,0 40-16,-1-26 0,1 66 15,0-67-15,13-12 16,-13 26-1,13-27-15,0-13 0,0 14 16,0-54 0</inkml:trace>
  <inkml:trace contextRef="#ctx0" brushRef="#br0" timeOffset="36257.49">18322 3810 0,'14'-40'0,"25"14"16,-12 26-1,12 40 1,-25-14-16,12 14 16,-26-14-16,13 1 0,-13-1 0,0 40 15,-13-26-15,0 13 16,0-27-16,-14 27 16,1-40-16,13 1 0,-27 12 15,13-26-15,14 13 0,-27-13 16,27 0-16,0-13 0,0 13 15,13-26-15,13 12 16</inkml:trace>
  <inkml:trace contextRef="#ctx0" brushRef="#br0" timeOffset="36590.6">18693 4180 0,'13'-13'0,"-13"0"0,13-27 16,0 27-16,1 0 15,12-14-15,-13 27 0,1 0 16,-1 14 0,0 25-16,-13-25 15,0 25-15,-13 1 16,-14 13-1,27-40-15,-13 27 16,13-27-16,-13 0 0,13 0 0,0 1 16,26-1-1,-12-13-15,12 0 16,-13-13-16,1-1 16,25-39-1,-26 40-15,1-13 0,-14-1 16</inkml:trace>
  <inkml:trace contextRef="#ctx0" brushRef="#br0" timeOffset="44900.48">14870 5847 0,'-67'-26'0,"15"13"15,38 13-15,-12 0 0,-54-14 16,54 14-16,-14 0 16,27 0-16,-27 0 15,27 14 1,40 25-1,-14-25-15,13-14 16,14 39 0,-14-26-16,-12 1 0,25 39 15,-39-40-15,14 53 16,-28-40 0,-12 27-16,13-39 15,-27 12-15,27-26 16,-14-13-1,27-14-15,0-12 16,27-1 0,-14 27-1</inkml:trace>
  <inkml:trace contextRef="#ctx0" brushRef="#br0" timeOffset="45170.75">14856 5728 0,'14'-26'16,"-1"13"-16,0 13 0,13-27 15,1 27-15,39-26 16,-39 26-16,65-14 15,-65 14-15,39 0 16,-53 0-16,27 0 16,-40 14-16,0-1 31</inkml:trace>
  <inkml:trace contextRef="#ctx0" brushRef="#br0" timeOffset="45341.3">15134 5702 0,'-26'13'0,"52"-26"0,-66 39 0,40-13 16,-13 27-16,13-27 16,-13 14-16,13-1 0,-13-12 0,0 52 15,13-40 1,-14 40-16,14-53 16,-13 27-16,0-27 15,13 1-15,-27-1 16</inkml:trace>
  <inkml:trace contextRef="#ctx0" brushRef="#br0" timeOffset="45520.38">14817 6165 0,'-14'0'15,"28"13"1,12-13 0,-13 0-16,93-26 15,-79 26-15,52-14 16,-39 1-16,26 0 15,-40 13-15,27-27 16,-40 14-16,14-13 16</inkml:trace>
  <inkml:trace contextRef="#ctx0" brushRef="#br0" timeOffset="45759.74">15346 5781 0,'0'-13'0,"-13"26"16,13 40-1,0-26-15,0-1 0,-14 53 16,14-52-16,0 39 16,0-53-16,0 27 15,0-27-15,0 0 16,0 1-16,0 12 15,0-39-15,0-27 16,0 14-16</inkml:trace>
  <inkml:trace contextRef="#ctx0" brushRef="#br0" timeOffset="46025.22">15333 5768 0,'13'-27'0,"13"27"16,-12 0-16,25 40 15,-39-27-15,27 14 16,-14-1-16,0-12 0,0 38 16,1-25-16,-14 13 15,0-27-15,0 0 0,-27 53 16,14-53-16,-40 14 16,27-14-1,-41 0-15,54 1 16,0-14-16,-27 0 15,27 0 1,26 0 0,0 0-16,1-14 0</inkml:trace>
  <inkml:trace contextRef="#ctx0" brushRef="#br0" timeOffset="46826.08">15729 6178 0,'14'0'0,"-14"13"31,0 40-31,0-40 16,-14 27-16,14-27 16,0 14-16,0-1 0,0-13 15,0-39 17,0 13-17</inkml:trace>
  <inkml:trace contextRef="#ctx0" brushRef="#br0" timeOffset="47904.97">16259 6191 0,'39'-53'16,"-39"40"-1,14 13-15,-14 13 16,13 1-16,-13-1 16,0 0-16,0 0 0,0 0 15,0 27-15,-13-27 0,13 14 0,-27 13 16,14-14-16,0-13 15,-1 0-15,14 1 16,-26-14-16,26-14 16</inkml:trace>
  <inkml:trace contextRef="#ctx0" brushRef="#br0" timeOffset="48375.71">16708 5966 0,'0'-26'0,"-26"13"32,13 13-32,-14 13 15,14-13-15,0 13 0,-27 14 16,27-27-16,0 13 16,-1 0-1,28 0-15,-1 0 16,40 14-1,-40-14-15,40 14 16,-40-27-16,40 26 16,-40-13-16,1 14 15,-14-14-15,0 0 16,-40 27-16,0-14 16,27-26-16,-13 14 15,12-28-15,1 14 0,0-26 16,13-1-16,0 14 15,26-66 1</inkml:trace>
  <inkml:trace contextRef="#ctx0" brushRef="#br0" timeOffset="48560.22">16907 5794 0,'26'-26'0,"-12"13"16,-1-1-16,13 14 15,1 0-15,-14 0 0,40 0 16,-40 0-16,66 0 16,-52 0-16,13 14 15,-27-14 1,-13 13 0</inkml:trace>
  <inkml:trace contextRef="#ctx0" brushRef="#br0" timeOffset="48742.73">17158 5755 0,'-39'13'0,"12"40"16,27-27-16,-13 14 15,0-14-15,13 1 0,-14 13 16,1 39 0,13-53-16,-13 14 15,13-13-15,0-14 0,-13 40 16,13-40-16,-14-13 15</inkml:trace>
  <inkml:trace contextRef="#ctx0" brushRef="#br0" timeOffset="48880.98">16947 6218 0,'13'0'15,"-26"0"-15,26 0 16,13 0 0,-13 0-16,40-14 15,-26 14-15,-14-13 0,0 0 16,53-13-16,-39 12 15,13-12-15,-14-1 16,1-12-16</inkml:trace>
  <inkml:trace contextRef="#ctx0" brushRef="#br0" timeOffset="49051.16">17370 5874 0,'13'-53'16,"-13"40"-16,0 26 15,0 0-15,0 53 16,-13-39-16,13 12 15,-13-12-15,13-1 0,0 40 16,0-52-16,-14 25 16,14-25-16,0-28 31,0 1-31</inkml:trace>
  <inkml:trace contextRef="#ctx0" brushRef="#br0" timeOffset="49274.56">17343 5808 0,'27'-53'0,"26"26"16,0 40 0,-40 1-16,13 12 15,-12-13-15,-1 14 0,0-14 16,0 53-16,-13-26 16,0-27-16,-13 53 15,0-39-15,0-1 0,-14 1 16,1-14-16,12 0 15,-38 14-15,38-27 16,1 0 0</inkml:trace>
  <inkml:trace contextRef="#ctx0" brushRef="#br0" timeOffset="49620.08">17701 6165 0,'0'-27'15,"0"14"-15,13-13 16,0 12-16,0 14 0,14-13 16,-1 26-1,-13 14 1,-13-14-16,-13 27 15,13-27-15,-26 27 0,26-27 16,-13 0-16,-1 0 0,-12 27 16,26-27-16,0 1 15,13 12 1,0-26-16,14 0 16,12-13-16,14-14 15,-39 27-15,25-26 16,-25 13-16,-1-1 0,26-12 15,-25 13-15</inkml:trace>
  <inkml:trace contextRef="#ctx0" brushRef="#br0" timeOffset="49887.16">18150 5543 0,'-26'-26'0,"13"12"16,13 28-16,13 12 16,0 0-16,27 54 15,-14-40 1,14 92-16,-27-79 16,0 39-16,-13-39 0,-13 53 15,13-53-15,-26-13 16,13-1-16,-54 80 15,28-92-15,-27 26 16,26-27-16,-13-12 0,13-14 16</inkml:trace>
  <inkml:trace contextRef="#ctx0" brushRef="#br0" timeOffset="50473.6">13838 5212 0,'-40'27'16,"27"-14"-1,0 13-15,-14 1 0,-39 92 16,53-53-16,-27 66 16,27-65-16,0-1 0,-1 92 15,14-131-15,14 79 0,12 26 16,0-79-16,1 0 0,79 66 16,-67-79-16,54 13 15,-40-27-15,13-13 16,-13 14-16</inkml:trace>
  <inkml:trace contextRef="#ctx0" brushRef="#br0" timeOffset="51200.5">14089 6668 0,'0'-14'0,"-66"28"15,53-1-15,-14 13 0,-12 54 16,12-28-16,1 1 15,-14 146-15,27-133 16,-1 66-16,14-66 16,0-26-16,40 145 15,-13-132-15,26 13 16,-14-26-16,1-13 0,0-14 0,39 13 16,-26-13-16,-13-13 0</inkml:trace>
  <inkml:trace contextRef="#ctx0" brushRef="#br0" timeOffset="51988.04">14565 7250 0,'0'-14'0,"-13"1"15,0 0-15,-14 0 16,14 13-16,0 0 15,-27 26-15,27-26 16,0 13-16,0 1 0,13-1 16,13 13-1,0 1-15,13-14 0,27 27 16,-26-27-16,-1 0 16,14 14-16,-14-14 15,1 0-15,26 13 16,-40-12-16,0-1 0,14 27 15,-14-27-15,-13 13 0,-26 27 16,12-40-16,-52 27 16,40-27-16,-40 14 15,39-27-15,-26 13 16,40-13-16,-14 0 0,1-13 16,13-27-1,26 14 1,0 12-16,-13-12 0,40 0 15,-27 12-15</inkml:trace>
  <inkml:trace contextRef="#ctx0" brushRef="#br0" timeOffset="52433.45">14803 7064 0,'-13'0'15,"13"-13"-15,13 13 16,1-13-16,12 13 15,-13 0-15,80-13 16,-67 13-16,1-14 0,65 14 16,-65-13-16,26 13 15,-27 0 1,14 13-16</inkml:trace>
  <inkml:trace contextRef="#ctx0" brushRef="#br0" timeOffset="52611.97">15134 7038 0,'-26'13'0,"-1"14"16,14 39-1,0 13 1,13 14 0,-13-54-16,13 14 0,0-26 15,-14-1-15,14 1 0,-13 52 16,0-66-16,0 14 15</inkml:trace>
  <inkml:trace contextRef="#ctx0" brushRef="#br0" timeOffset="52761.57">14883 7620 0,'0'-13'0,"13"13"0,0 0 16,0 0-16,1-13 0,52-1 15,-40 1-15,14 0 16,-14 13-16,1-13 15,-1-1-15,41-25 16,-28 12-16</inkml:trace>
  <inkml:trace contextRef="#ctx0" brushRef="#br0" timeOffset="52977">15372 7051 0,'-13'-26'0,"13"39"31,0 0-31,0 0 0,0 67 16,-13-54-16,13 40 15,0-26-15,0 0 0,0 13 16,0-14-16,0-12 0,-13 26 16,13-40-16,0 13 0,0-12 15,0-28 1,-14-12-16</inkml:trace>
  <inkml:trace contextRef="#ctx0" brushRef="#br0" timeOffset="53208.93">15319 7250 0,'0'-40'15,"14"13"-15,-1-12 0,0 26 16,0-1-16,14 1 0,-1 0 16,1 13-16,-14 0 0,13 13 0,-12-13 15,39 53 1,-53-40-16,13 14 0,0 26 15,-13-27-15,0 0 16,-13 27-16,0-26 0,-1 13 16,-12-27-16,13 13 0,-14 1 15,1-14-15,12-13 0,-12 13 16,13-13-16,0 0 16,13-13-1</inkml:trace>
  <inkml:trace contextRef="#ctx0" brushRef="#br0" timeOffset="53545.58">15703 7501 0,'13'-13'16,"-13"-1"-16,13 1 15,14 0 1,-14 13-16,0 0 0,14 13 15,-14 0-15,0 1 0,-13-1 16,0 13 0,0-12-16,0-1 0,-26 66 15,13-66-15,-14 27 16,14-27-16,13 1 0,-27 12 16,14-13-16,13 1 15,13-14 1,14 0-1,-14 0-15,14-14 16,-14 14-16,0-13 16,27 13-16,-27-13 15,13 13 1</inkml:trace>
  <inkml:trace contextRef="#ctx0" brushRef="#br0" timeOffset="53755.09">16192 7660 0,'0'13'0,"0"0"16,-13 0-16,13 1 16,-13 12-16,13-13 15,0 1-15,-13 12 16,0-13-16,-1 0 0,-25 14 15,25-14-15,-12 0 16,0 1-16</inkml:trace>
  <inkml:trace contextRef="#ctx0" brushRef="#br0" timeOffset="54446.56">16841 7342 0,'-27'-13'0,"1"-14"16,13 14-16,-40 0 15,26 0-15,-12 0 16,25 13 0,1 0-16,26 26 31,1-13-31,38 27 16,-38-27-16,25 27 15,-25-14-15,-1 27 16,-13-26-16,0 39 15,-13-53-15,-1 27 16,1-27-16,0 0 0,-27 0 16,14-26-1,13-26 1,13 25-16,0-12 0,0 13 0,13-40 16,-13 26-16,13 1 0</inkml:trace>
  <inkml:trace contextRef="#ctx0" brushRef="#br0" timeOffset="54640.04">16867 7144 0,'13'-13'0,"1"-1"15,25 1 1,27 0 0,14 0-1,-54 13-15,27-14 16,-26 14-16,-1 0 0,-13 0 0,27 0 15,-27 0-15,1 0 16,-1 0 0</inkml:trace>
  <inkml:trace contextRef="#ctx0" brushRef="#br0" timeOffset="54800.61">17238 7078 0,'-40'39'15,"27"-25"-15,-1 25 16,1-12-16,13-1 0,-26 53 15,26-52-15,-13 39 16,-1-13 0,1-13-1,0-27 1</inkml:trace>
  <inkml:trace contextRef="#ctx0" brushRef="#br0" timeOffset="54938.25">17026 7474 0,'13'0'15,"14"0"1,39-13 0,0-13-1,13-14 1,-52 27-16,26-27 16,-27 14-16</inkml:trace>
  <inkml:trace contextRef="#ctx0" brushRef="#br0" timeOffset="55121.75">17449 7236 0,'27'-53'0,"-14"14"15,-13 26-15,13-1 0,-13 1 16,0 40 0,0-14-16,0 66 15,-13-52-15,13 52 16,-13-53-16,13 27 16,0-39-16,0 12 0,0-13 0,0 27 15,-14-27 1,14-39-1,-13 12-15,13 1 0,0-13 16</inkml:trace>
  <inkml:trace contextRef="#ctx0" brushRef="#br0" timeOffset="55341.17">17449 7210 0,'27'-79'0,"12"52"16,-25 14-16,-1 13 15,13 13-15,-12 0 0,12 1 0,0 25 16,-12-12-1,12 39-15,-26-13 16,-26 39 0,12-78-16,-12 38 15,0-38-15,-1-1 16,27 0-16,-13-13 0,0 13 16,26-13-1</inkml:trace>
  <inkml:trace contextRef="#ctx0" brushRef="#br0" timeOffset="55513.71">17833 7554 0,'26'13'0,"-52"-26"0,66 39 0,-40-12 16,0-1-16,13 13 16,-13-13-16,0 1 0,-27 39 15,27-40-15,-13 13 16,0-39-1,26-27 1,-13 27 0</inkml:trace>
  <inkml:trace contextRef="#ctx0" brushRef="#br0" timeOffset="55859.35">18269 6866 0,'-26'-53'0,"13"27"16,13 12-16,-13 14 16,26 0-16,-13 14 0,13-1 0,0 13 0,14 27 15,-1-13-15,-13 0 0,40 105 16,-26-92-1,-1 66-15,-26-53 0,13-13 16,-13 93-16,-13-54 16,-26 54-1,12-107-15,-39 81 16,39-94-16,-12 14 16,12-27-16,14 0 0,-40-13 15,40-13-15,-13-14 16,26 14-1</inkml:trace>
  <inkml:trace contextRef="#ctx0" brushRef="#br0" timeOffset="57559.76">18865 5530 0,'0'-13'0,"-13"-14"15,26 27 1,0 0 0,27 13-16,-14-13 0,27 27 15,-26-14-15,-1 0 0,80 40 16,-80-40-16,27 27 16,-40-13-16,14-14 0,-1 40 15,-26-27-15,0 1 16,-13 52-16,-40-13 15,-26 13 1,52-65-16,-39 39 16,40-27-16,-1-13 15,14 1-15,0-1 0,0 0 16,13 0-16,13 0 16,0-13-1,14 14-15,-14-14 0,0 0 16,13 13-16,-39 0 31,-26 14-15,25-27-16,-25 13 15,25 0-15,1-13 0,-13 0 16,12 13-16,14 1 16,27-1-1,-14 0-15,14 0 0,52 27 16,-39-27-1,13 40-15,-14-26 16,-12-1-16,12 14 0,41 105 16,-27 1-1,-40 26 1,-13-146-16,-26 173 16,-1-133-16,-52 106 15,52-133-15,-52 94 16,52-94-16,-26 14 15,27-39-15,13-1 0,-27 0 16,14-26-16,26-27 16,0 27-16,0-14 0,53-52 15,-40 66 1,79-67-16</inkml:trace>
  <inkml:trace contextRef="#ctx0" brushRef="#br0" timeOffset="58289.8">20135 6284 0,'0'-40'0,"13"14"15,-13 26 1,0 13-16,0 40 16,-13 0-16,13-14 0,-13 94 15,13-80-15,-14 26 16,14-26-16,0-13 15,-13 52-15,13-65 16,0 12-16,0-25 0,0-1 16,-13-40-1,0-12-15</inkml:trace>
  <inkml:trace contextRef="#ctx0" brushRef="#br0" timeOffset="58534.42">20069 6376 0,'13'-66'0,"27"0"15,-1 13 1,-26 53-16,54 13 16,-54 1-16,27 25 15,-14-12-15,-13 13 0,0-14 0,14 80 16,-27-66-16,0 26 16,0-13-16,-13-14 0,-1 1 15,-38 53 1,38-67-16,-25 27 15,25-40-15,1 0 0,-27 1 16,27-14-16,0-27 16,13 14-16,26-27 15,-12 27-15</inkml:trace>
  <inkml:trace contextRef="#ctx0" brushRef="#br0" timeOffset="59135.8">20532 6720 0,'13'0'0,"13"-26"16,-12 26-1,25-40-15,-39 14 16,27-1-16,-27 14 16,13-27-16,-26 27 15,-14 0-15,-26 39 16,14 27-1,-1 27 1,27-54-16,13 40 16,0-52-16,0-1 0,13 53 15,0-53-15,14 14 16,39-14-16,-53-13 16,40-13-16,-27-1 0,-12 1 15,12-13-15,1-14 16,-14 14-16,0 12 0,0-25 15,-13 25-15,13 1 0,-13 40 32,0-14-32,0 13 0,-13 54 15,13-54-15,0 1 0,-13 39 16,13-53-16,0 13 0,0 1 16,13 66-1,0-80-15,-13 0 16,-13-13-16,0-53 15,13 27-15,-26-27 16,26 13-16,-14 0 0,1 1 16,13-41-16,0 54 15,0-1-15,27-105 16,-14 106-16,26-27 16,-25 26-16,-1 14 0,0 0 0,27-14 15,-14 14-15,1 13 16,-1 13-1,-26 1 1</inkml:trace>
  <inkml:trace contextRef="#ctx0" brushRef="#br0" timeOffset="59758.14">20452 6562 0,'0'-14'16,"14"14"-1,-28 14-15,14 12 0,0 14 16,0-27 0,27 80-16,-27-80 15,26 40 1,-13-40-16,40 0 15,-26-13-15,-14 0 0,53-13 16,-39-27 0,-1-26-1,-26 13 1,-26-26-16,26 66 16,-14-40-16,1 40 15,13-1-15,0 28 31,0-1-15,13 0-16</inkml:trace>
  <inkml:trace contextRef="#ctx0" brushRef="#br0" timeOffset="60350.67">20809 6654 0,'-13'-13'0,"13"53"15,0-14 1,0-13-16,0 40 16,0-39-16,0 25 0,0 14 15,0-13-15,0-14 0,13 67 16,-13-80-16,0 14 0,0 12 16,0-25-16,0-1 15,0-26 1,-26-54-1,13-25 1,0-27-16,13 39 16,26-39-1,27 53 1,-40 53-16,27-14 16,-14 27-16,-12-13 0,65 26 15,-66 1-15,27 12 16,-40-13-16,13 1 0,-13 39 15,0-40-15,-13 26 16,-14 14-16,-12-13 16,12-27-16,-39 27 15,53-40-15,-14 13 0,-12-13 16,25-13 0,1-14-16,26-12 15,27-1 1</inkml:trace>
  <inkml:trace contextRef="#ctx0" brushRef="#br0" timeOffset="60709.29">21193 6284 0,'-13'-27'16,"26"27"-1,-13 27-15,0 13 16,0 39-1,-13-13-15,0 40 16,13-66-16,0 39 16,0-66-16,0 40 15,0-40-15,0 14 16,0-1-16,13-26 0,0-53 16,-13 40-16,13-40 15</inkml:trace>
  <inkml:trace contextRef="#ctx0" brushRef="#br0" timeOffset="60872.85">21286 6509 0,'13'-27'0,"0"27"16,-13 40-1,0-27-15,-13 67 16,13-67-16,0 13 0,-13 27 16,13-40-16,0 14 15,13-14-15,0-26 16,0-27-1,-13 14-15,0 13 0,0-40 16</inkml:trace>
  <inkml:trace contextRef="#ctx0" brushRef="#br0" timeOffset="61174.84">21630 6469 0,'-14'-26'0,"28"52"0,-41-66 0,1 27 16,13 13-16,-1 0 16,-39 40-1,40-27-15,-27 40 16,40-27-16,-13 27 15,13-39-15,40 65 16,-27-66-16,40 14 16,-40-27-16,67 0 15,-67-14-15,13 1 16,1 0-16</inkml:trace>
  <inkml:trace contextRef="#ctx0" brushRef="#br0" timeOffset="61422.35">21736 6641 0,'26'-26'0,"-52"52"15,52-105-15,-26 65 0,0 1 16,-13 0-16,0 13 15,-40 26-15,39-12 16,1 12-16,0 1 16,13 12-16,13-12 15,0-1-15,1-26 0,-1 13 16,13-13-16,-12 0 16,-1 0-16,13-13 0,14-13 15,-14 13 1,-12 26-1,-14 13 1,0 1-16,0-14 16,26-13-1,1-27 1</inkml:trace>
  <inkml:trace contextRef="#ctx0" brushRef="#br0" timeOffset="61612.85">22000 6350 0,'13'-53'0,"-13"93"32,0-27-32,0 0 0,0 0 0,0 67 15,-13-54-15,13 1 16,0-1-16,0 1 0,-13 12 16,13-12-16,0-1 0,-13 14 15,13-27-15,-14-13 16,1 0-1</inkml:trace>
  <inkml:trace contextRef="#ctx0" brushRef="#br0" timeOffset="61928.09">21908 6641 0,'13'0'0,"26"-13"16,1 0-1,-27-1-15,53 1 16,-39 0-16,26 0 15,-40 13-15,14-14 0,12 1 16,-26 0-16,1 0 0,-1-14 16,-13 14-16,-13 0 15,-27 26 1,-26 27 0,0 13-1,26 26-15,27 0 16,26-26-1,40 0 1,26-40 0,1-26-1,-1-13 1,-26-14-16</inkml:trace>
  <inkml:trace contextRef="#ctx0" brushRef="#br0" timeOffset="63324.56">20915 7435 0,'14'26'31,"-14"-13"-31,-14 27 0,14 0 16,0-14-16,-13 40 16,13-39-16,-13 26 15,13-40-15,0 0 16,0 1 0,0-28-16,0 1 0</inkml:trace>
  <inkml:trace contextRef="#ctx0" brushRef="#br0" timeOffset="63695.27">21180 7422 0,'13'0'0,"-26"0"31,0 0-31,-1 0 0,1 0 16,-26 0-16,25 0 0,1 0 15,0 13-15,0-13 0,13 13 32,53 13-17,-40-12-15,0-1 0,27 27 16,-14-27 0,1 27-16,-27-27 0,13 40 15,-13-40 1,-27 40-16,1-40 15,13-13-15,-53 13 16,52-13-16,-52-26 16,53 26-16,-14-27 15,27 14-15,0 0 0,27-27 16,26 14 0,-40 13-16</inkml:trace>
  <inkml:trace contextRef="#ctx0" brushRef="#br0" timeOffset="64450.33">21960 7157 0,'0'13'31,"-13"0"-31,13 67 16,-13-54-16,0 40 15,13-26-15,0-13 0,-13 52 16,13-53-16,0 14 0,0 39 16,0-52-16,-14 13 15,14-27-15,0 0 0,0 0 16,0-26 0,-13-53-1,13 39-15,0 14 0,13-106 16,-13 93-16,40-93 15,0 52 1,-14 41-16,27-40 16,-27 53-16,-12 13 0,39-14 15,-40 14-15,-13 27 16,0-14-16,-13 14 16,-27 39-16,27-53 15,-53 40 1,52-40-16,1 0 0,-27 14 15,27-14-15,26-13 16,27 0 0,-27 0-16,80 0 15,-80 13 1,53 27-16,-26 13 16,-40 0-1,-13 13 1,-40-26-1,-13-1 1,39-39-16,-12 14 0,25-14 16,1 0-16,-13-27 0,12 27 0,14-53 15,14 27-15,25-27 16,-25 26-16,12 1 16,14-27-1</inkml:trace>
  <inkml:trace contextRef="#ctx0" brushRef="#br0" timeOffset="64797.4">22331 7276 0,'40'-26'0,"-40"52"16,-14 14-16,1 13 15,0-27-15,0 1 0,-14 52 16,14-53-16,0 14 16,-14 13-16,14-40 0,0 40 15,13-66 1,0-27-1,13 14-15,0-40 16,-13 26-16,13 13 0,1-12 16,-14-1-16,13 0 0,13-26 15,-12 53-15,12-53 16,-13 66-16,1 13 16,-1 0-16,0 67 15,-13-54-15,0 1 0,13 39 16,-13-40-16,13 14 15,-13 13-15,0-27 16,14 27-16,-14-40 16,-27-26-1,14 0 1</inkml:trace>
  <inkml:trace contextRef="#ctx0" brushRef="#br0" timeOffset="64914.89">22318 7527 0,'-14'0'0,"14"-13"0,14 13 15,12-13-15,-13 0 16,14 13-16,-14-14 0,13 14 0,27-26 16,-26 13-16,52-27 15</inkml:trace>
  <inkml:trace contextRef="#ctx0" brushRef="#br0" timeOffset="65100.89">22741 7223 0,'13'-26'16,"-26"39"-16,0 27 15,-1-14-15,1 40 16,0-39-16,0 12 0,-14 80 16,14-92-16,0 39 15,13-26-15,0-27 0,0 40 16,0-40 0,0 0-16,0-26 15,0-13-15,0-1 0,0 1 16,0-1-16</inkml:trace>
  <inkml:trace contextRef="#ctx0" brushRef="#br0" timeOffset="65323.23">22648 7289 0,'14'-53'0,"25"0"15,1 27 1,-14 26-16,27 26 16,-39 1-16,12-14 0,14 66 15,-27-52-15,0 66 16,-13-80-16,-13 53 15,0-40-15,-1 1 0,-25-1 16,12 1-16,1-27 0,-40 26 16,52-26-1,-38-13-15,52-13 16,13-1 0,0 27-1</inkml:trace>
  <inkml:trace contextRef="#ctx0" brushRef="#br0" timeOffset="65565.97">23297 7131 0,'0'13'15,"-14"40"-15,14-27 16,0 40-16,0-53 16,0 40-1,0-26-15,-26 39 16,26-53-16,-13 27 16,13-27-16</inkml:trace>
  <inkml:trace contextRef="#ctx0" brushRef="#br0" timeOffset="65676.67">23230 7673 0,'-13'13'0,"0"-13"0,13 13 0,-13-13 16,0 0 15</inkml:trace>
  <inkml:trace contextRef="#ctx0" brushRef="#br0" timeOffset="66010.78">21458 7964 0,'-14'0'0,"41"0"16,-14 0-16,80-13 15,-40 0-15,0-1 0,105 1 16,-65 0-16,13 13 0,92-13 16,-79 13-16,-13-14 0,212 14 15,-279 0-15,107 0 16,-67 0-16,-13 0 15,40 0-15,-26 14 0,-54-14 16,-13 0-16</inkml:trace>
  <inkml:trace contextRef="#ctx0" brushRef="#br0" timeOffset="66255.12">22040 7951 0,'-80'13'0,"54"-13"16,132-13-16,-225 26 0,92 0 0,41-13 16,52 0-1,-53 0-15,27 0 0,52-13 0,54 13 16,-67-13-16,93 13 16,-79 0-16,-1-13 0,80 13 15,-106 0-15,40 0 16,-66 0-16,0 0 0,13 0 15,-1 0-15,-25 0 0,-1 0 16</inkml:trace>
  <inkml:trace contextRef="#ctx0" brushRef="#br0" timeOffset="90396.83">16986 3717 0,'27'-119'0,"-27"66"15,-14 27-15,1-1 0,-53-52 16,40 53 0,-1 12-16,-52-12 15,39 26-15,-13-13 0,-106 52 16,107-25-16,-54 52 15,40-13-15,13 13 0,-146 278 16,146-199-16,0 67 16,40-119-16,13-1 0,27 160 15,-1-173-15,53 40 16,-26-53-16,133 40 16,-120-80-16,172 1 15,-198-27-15,79-27 16,105-39-16,-157 13 15,118-105 1,-132 91-16,26-78 16,-52 66-16,-14-14 0,0 0 0,0-79 15,-13 133-15,-26-94 0,-40-105 16,26 172-16,0 0 16,-92-106-1,79 132-15,-92-52 16,92 79-16,-40-1 15,67 14-15,-80 27 16,66-1-16,14 1 0,-1-1 0,-26 67 16</inkml:trace>
  <inkml:trace contextRef="#ctx0" brushRef="#br0" timeOffset="94564.51">21127 3215 0,'13'-14'0,"-13"1"0,27 0 0,-14 0 16,0 13-1,-13-13 1,13 13 0,-13-14-16,-13 28 15,0-1-15,-40 13 16,27 1-16,-14-1 15,13 1-15,-52 26 16,53-27-16,-54 40 16,67-53-16,-40 14 15,40-14-15,-40 27 16,40-27 0,-14 0-16,14 0 15,0-13-15,13 14 31,13-14-15,27 26 0,-14-26-16,1 27 15,-1-14-15,0 13 0,27 14 16,-13-14-16,53 54 16,-67-41-16,67 41 15,-67-54-15,14 27 16,-14-26-16,-12-14 15,12 27-15,-13-27 0,0 0 16,1-13-16,-14 13 16,0-26-16,-14-13 15,14-1-15,-13 14 0,-13-27 16,26 27-16,-13-13 16,13 12-16</inkml:trace>
  <inkml:trace contextRef="#ctx0" brushRef="#br0" timeOffset="113405.14">21431 3135 0,'-26'-53'0,"13"27"0,-27-67 15,-13-26 1,26 80-16,-65-80 16,52 79-16,14 13 0,-67-39 15,40 40-15,0 13 0,-92-14 16,52 54-16,-105 65 15,92 1-15,-79 118 16,105-78-16,14-1 0,-26 119 16,65-145-16,14-13 15,0-1-15,52 173 16,1-199-16,145 172 16,-92-172-16,79 14 15,-80-54-15,1-13 0,105 1 16,-145-14-16,106-14 0,251-78 15,-264 26-15,26-40 16,-106 40-16,-13 13 0,0-13 16,39-146-1,-78 133-15,-28-146 16,-52 13 0,-53 27-1,-66 0 1,39 79-16,93 93 15,-92-40-15,105 39 16,1 14-16,-41 14 16,54-1-16,-54 27 15</inkml:trace>
  <inkml:trace contextRef="#ctx0" brushRef="#br0" timeOffset="114190.37">11946 5861 0,'-119'26'15,"106"-13"-15,-27 0 16,27-13-16,0 0 16,26 14-16,66-14 15,-52 0-15,105 0 16,-92 0-16,52-14 15,-39 14-15,0-13 16,92 0-16,-105 13 16,40-13-16,-41 13 15,-12-13-15,26-1 16,-40 1-16,0 13 0,-13-26 16</inkml:trace>
  <inkml:trace contextRef="#ctx0" brushRef="#br0" timeOffset="114467.63">12475 5755 0,'-26'-14'0,"52"1"31,-13 0-31,53 0 16,-39 13-16,66 0 16,-67 0-16,40 0 15,-26 0-15,0 26 16,-27-26-16,-26 40 15,-1-14-15,-39 14 16,27-27 0,-53 40-1,52-40-15,-39 27 0,39-40 16,14 27 0,0-27-16,13 13 0,13 0 15,14 0-15,-1 0 16</inkml:trace>
  <inkml:trace contextRef="#ctx0" brushRef="#br0" timeOffset="115019.06">12396 7673 0,'-80'13'15,"54"0"-15,13-13 16,13-13-16,26 0 16,14 0-16,-1 13 0,1-14 0,66-12 15,-40 13-15,0 0 0,120-14 16,-120 14-16,-13 13 15,52-13-15,-65 13 0,0 0 16,52 0 0,-65 0-16</inkml:trace>
  <inkml:trace contextRef="#ctx0" brushRef="#br0" timeOffset="115298.93">13057 7474 0,'-13'-26'0,"53"0"16,26-1 0,0 27-1,40 13-15,-80 1 16,40 12-16,-52 0 16,-1 14-16,-26 0 15,-40 39 1,26-52-16,-52 39 15,52-53-15,-52 27 16,66-27-16,-14 13 16,14-26-16,0 0 0,26 0 15,0-13-15,1 0 16</inkml:trace>
  <inkml:trace contextRef="#ctx0" brushRef="#br0" timeOffset="119810.27">10332 6760 0,'0'-13'16,"13"-14"-1,0 14 1,1 13-16,39-26 16,-40 26-16,27-13 15,-14 13-15,0 0 0,14 0 16,-13-14-16,78 14 16,-65-13-16,106 0 15,-93 13-15,66-13 16,-53-1-16,159 1 15,-146 13-15,172-13 16,-171 0-16,105-1 16,-92 14-16,-1 0 0,14-13 15,185 0 1,-198 13-16,12 0 0,107 0 16,-106 0-16,0-13 0,39 13 15,-65 0-15,12 0 0,305 26 16,-291-26-16,92 13 15,-92-13-15,0 0 16,198 14-16,-198-1 0,198 0 16,-198-13-1,106 13-15,-119 1 16,26-14-16,-27 13 0,226 0 16,-212-13-16,105 13 15,-105-13-15,0 14 0,225-14 16,-278 0-16,39 0 15,107 0-15,12 13 0,-92-13 16,212 13 0,13-13-16,-238 13 15,225 0-15,-212-13 16,211 14 0,1-1-16,-225 0 15,0-13-15,105 27 16,-105-27-16,0 13 0,106 0 15,-120 0-15,120 14 16,-119-27-16,-1 13 0,93 13 16,-105-26-16,12 14 0,147 12 15,-160-26-15,159 27 16,-159-27 0,133 13-16,-133 0 15,-12-13-15,118 0 16,-132 0-16,66 0 15,-80 0-15,67 0 16,-79 0-16,12 0 16,-12 0-16,-14 13 0,-39 0 15,12-13 1,1 14-16,-13-14 0,-14 26 16</inkml:trace>
  <inkml:trace contextRef="#ctx0" brushRef="#br0" timeOffset="120758.73">12025 8440 0,'-39'0'0,"25"-26"0,54-14 16,26 0 0,-13 27-16,146-66 15,-107 52-15,67-26 0,172-39 16,-159 39-16,0 13 0,410-119 16,-384 107-1,239-41 1,-226 53-16,14-13 0,0 14 0,437-80 15,-451 79-15,14 13 0,172-26 16,-212 40-16,-39 0 0,92-13 16,-132 12-16,0 14 0,92-13 15,-105 0-15,-1 13 16,67 0-16,-80 0 16,-12 0-16,38 0 15,-65 0-15,0-13 0,-14 13 0,27-14 16,-40 14-16,-52-13 15,25 0-15,-25 13 0,-41-13 16,14 13-16</inkml:trace>
  <inkml:trace contextRef="#ctx0" brushRef="#br0" timeOffset="121178.89">12356 7157 0,'-13'0'0,"66"26"15,92 27 1,67 40 0,92 26-1,-145-53-15,172 80 16,-146-80-16,0 0 0,0 13 0,186 67 16,-160-80-16,186 80 15,-185-80-15,423 132 16,-437-132-16,1 0 0,-14-13 0,172 53 15,-185-66-15,-26 13 16,79 0-16,-133-27 0,-12 1 16,78 12-16,-92-12 15,1-14-15,25 40 16,-52-27-16,-14 1 0</inkml:trace>
  <inkml:trace contextRef="#ctx0" brushRef="#br0" timeOffset="133657.79">1733 10861 0,'0'-13'0,"-26"-14"16,12 27 15,28 14-31,-14 39 16,0-27-16,0 67 16,13-54-16,-13 1 0,0 39 15,13-39-15,-13 0 0,13 26 16,0-40-16,1 1 0,-14-1 15,13 14 1,0-27-16,-26-39 16,0-14-1</inkml:trace>
  <inkml:trace contextRef="#ctx0" brushRef="#br0" timeOffset="133927.07">1640 10888 0,'-13'-106'0,"13"53"15,0 40-15,0-1 0,27-52 16,-14 53-16,13 13 16,1 0-16,-1 13 0,14 27 15,-27-14-15,27 41 16,-27 12 0,-13-26-1,-40 26 1,27-52-16,-27 12 15,27-25-15,-26-1 16,25 0-16,1 0 0,0-13 16,26 13-1,27 1 1,-27-1-16,0-13 0</inkml:trace>
  <inkml:trace contextRef="#ctx0" brushRef="#br0" timeOffset="134278.84">2024 11152 0,'-26'-40'0,"12"40"16,-12-26-16,-1 26 15,-25 26 1,25 14 0,27-13-16,-13 12 15,13-25-15,0-1 0,0 0 0,26 40 16,-26-40-16,14 0 0,12 14 15,-13-27 1,27-13 0,-27-1-16,-13 1 0,27-27 15,-27 27-15,13-13 16,0 26-16,-13-13 0,13 26 31,1 0-15,-14 0-16,13 0 0,-13 1 0,13 12 15,0-13-15,0-13 16,1-13 0,-1-13-1</inkml:trace>
  <inkml:trace contextRef="#ctx0" brushRef="#br0" timeOffset="134410.48">2143 11086 0,'13'0'0,"-13"13"16,14 27-1,-14-14-15,0-12 0,0-1 16,0 13-16,13-12 16,-13-1-16,13-13 15</inkml:trace>
  <inkml:trace contextRef="#ctx0" brushRef="#br0" timeOffset="134671.07">2302 11324 0,'-27'-40'31,"27"27"-31,-26-66 16,26 66-16,0-40 15,0 39-15,0 1 0,0-66 16,13 66-16,0-14 15,-13 14-15,14 13 0,-1 0 16,13 13-16,14 0 16,13 1-1,-27-1 1</inkml:trace>
  <inkml:trace contextRef="#ctx0" brushRef="#br0" timeOffset="134971.78">2527 10993 0,'-27'-13'15,"14"0"-15,0 13 0,0 0 0,-14 0 16,14 0-16,-14 26 16,14-26-16,13 14 0,0-1 15,0 0 1,40 14-16,13 12 16,0 1-1,13-14 1,-26 14-1,-27-13-15,-13-1 16,0-13-16,0 0 0,-13 1 0,-27 25 16,27-39-16,-40 14 15,40-14-15,-14 0 0,-26-14 16,40 14 0,13-13-16,0 0 15,26 0 1</inkml:trace>
  <inkml:trace contextRef="#ctx0" brushRef="#br0" timeOffset="137577.92">3003 10914 0,'0'-26'31,"0"12"-16,0 1 17,0 26-1,0 1-15,0-1-16,0 0 15</inkml:trace>
  <inkml:trace contextRef="#ctx0" brushRef="#br0" timeOffset="137713.54">3056 11007 0,'0'13'0,"-13"-13"31,13 13-15</inkml:trace>
  <inkml:trace contextRef="#ctx0" brushRef="#br0" timeOffset="137982.82">3334 10835 0,'-27'-14'0,"14"1"16,26 13 0,14 0-1,-1 0-15,1 0 0,12-13 16,-12 13-16,52 13 16,-66 0-1,14 1-15,-27-1 16,0 0-16</inkml:trace>
  <inkml:trace contextRef="#ctx0" brushRef="#br0" timeOffset="138154.38">3413 10941 0,'-26'0'0,"52"0"0,-66 0 0,27 0 16,26 13 0,14-26-1,-1 13-15,14-14 16,-14 14-16,1 0 0,26 0 15,-27 0-15,-12 0 16,-1 0-16,0 0 16,0 0-16,-13 14 15</inkml:trace>
  <inkml:trace contextRef="#ctx0" brushRef="#br0" timeOffset="140035.09">4220 10808 0,'0'-13'16,"13"-13"-16,-13 12 16,27 14-16,12-26 15,-12 26-15,66-27 16,-54 14-16,1 13 0,53-13 15,-27 13 1,0 13 0,-53 14-1</inkml:trace>
  <inkml:trace contextRef="#ctx0" brushRef="#br0" timeOffset="140259.37">4445 10769 0,'-26'0'16,"26"13"-1,-27 26-15,27-25 16,0 12-16,0-13 0,0 14 16,0-14-16,-13 66 15,13-65-15,0 52 16,0-53-16,13 27 15,0-40 1,1-14-16</inkml:trace>
  <inkml:trace contextRef="#ctx0" brushRef="#br0" timeOffset="140458.84">4577 10716 0,'-13'39'0,"0"-25"15,13 12-15,-27 14 16,27-1-16,0-12 0,-13-1 0,13 14 16,0-27-16,0 14 0,27 39 15,-27-53-15,13 0 16,27 27-16,-14-40 16,-13 0-16,0 0 15,14-13-15,-14-1 0</inkml:trace>
  <inkml:trace contextRef="#ctx0" brushRef="#br0" timeOffset="141936.89">12726 1984 0,'53'-13'0,"0"13"15,-39 0-15,52 0 16,-27 0-16,1 0 0,145-13 15,-132 13-15,0 0 16,40 0 0,-40-13-16,-14 13 0,41 0 15,-41 0-15,41-14 16,-54 14-16,-13-13 0,1 0 16</inkml:trace>
  <inkml:trace contextRef="#ctx0" brushRef="#br0" timeOffset="142208.16">13560 1707 0,'-27'-14'0,"27"1"15,14 13 1,12 0-16,1 0 16,12 13-16,-12-13 0,-14 14 0,53 25 15,-39-26-15,-1 14 16,-13-1-16,-13-12 0,-13 52 15,0-40 1,-40 14-16,26-27 16,-12 14-16,-41 12 15,54-25-15,-27-1 16,27 0-16,12-13 0,-25 13 16,39-26-1</inkml:trace>
  <inkml:trace contextRef="#ctx0" brushRef="#br0" timeOffset="144334.96">4908 11112 0,'-13'0'15,"13"-13"1,0 0-16,39-13 15,14 12 1,14-12 0,-1 26-1,-27-13 1,1 26 0,-27-13-16,-13 13 15,0 0-15</inkml:trace>
  <inkml:trace contextRef="#ctx0" brushRef="#br0" timeOffset="144552.94">5133 11073 0,'-13'0'0,"-1"0"16,1 13-16,0 27 16,0-27-16,13 13 15,0-12-15,0 12 16,-13 14-16,13-1 15,0-25-15,0-1 16,0 0 0,0 0-1</inkml:trace>
  <inkml:trace contextRef="#ctx0" brushRef="#br0" timeOffset="145044.72">5331 11073 0,'0'-13'0,"0"26"31,-13 0-31,13 13 16,0-12-16,0 12 0,-13-13 15,13 54-15,0-54 16,-13 13-16,13-13 15,0 1-15,0-1 0,0 13 16,13-12 15,0-14-31</inkml:trace>
  <inkml:trace contextRef="#ctx0" brushRef="#br0" timeOffset="145225.24">5490 11298 0,'-13'0'32,"26"0"-17</inkml:trace>
  <inkml:trace contextRef="#ctx0" brushRef="#br0" timeOffset="145822.64">5715 11205 0,'0'-13'0,"-13"-14"15,0 14-15,-1 13 16,14-13-16,-39 0 15,25 13-15,1 0 16,0 0 0,0 13-1,13 0 1,13-13-16,13 27 16,-12-27-16,-1 13 0,27 13 15,-27-26-15,13 14 16,-26-1-1,13 0-15,-26 0 32,0 0-32,0-13 15,0 0 1,13-13 0</inkml:trace>
  <inkml:trace contextRef="#ctx0" brushRef="#br0" timeOffset="146023.35">5794 11033 0,'14'-13'16,"-14"0"-16,26-1 16,-13 14-16,1 0 15,38-13-15,-25 13 16,-14 0-16,14 0 15,-1 0-15,-13 0 0,14 0 16,-14 0-16</inkml:trace>
  <inkml:trace contextRef="#ctx0" brushRef="#br0" timeOffset="146177.95">6059 10980 0,'-13'0'0,"-14"27"15,14-14 1,0 27-16,0-27 15,13 0-15,-14 40 16,1-27-16,13-12 0,-13 12 16,13-13-16,0 1 0,-13 12 15,-1-26-15,14 13 16</inkml:trace>
  <inkml:trace contextRef="#ctx0" brushRef="#br0" timeOffset="146323.78">5887 11271 0,'-13'0'0,"26"0"0,-26 13 31,26-13-31,13 0 16,1-13 0,26 0-16,-40 0 15,0 13-15,40-27 16,-40 14-16,27-27 16,-40 27-16,13 0 15</inkml:trace>
  <inkml:trace contextRef="#ctx0" brushRef="#br0" timeOffset="146480.87">6152 11099 0,'13'-26'0,"-26"52"0,26-65 15,-13 25 1,0 28-16,0-1 16,0 13-16,-13 1 0,13-14 15,0 0-15,0 40 16,0-40-16,0 27 16,13-14-16,-13-12 15,0-28 1</inkml:trace>
  <inkml:trace contextRef="#ctx0" brushRef="#br0" timeOffset="146703.06">6125 11073 0,'13'-27'0,"14"27"16,-14 0-16,40 14 15,-40-1-15,14 13 16,-14-13-16,0 1 0,0 39 15,1-40-15,-14 0 16,0 0-16,0 14 0,-40 12 16,27-25-16,-14-1 15,14-13-15,0 0 0,-14 13 16,14-13-16,0 0 31</inkml:trace>
  <inkml:trace contextRef="#ctx0" brushRef="#br0" timeOffset="147310.43">6535 11377 0,'0'-13'0,"0"26"31,-13 14-15,13-1 0,-13 14-16,0-27 15,-1 13-15,1 1 16</inkml:trace>
  <inkml:trace contextRef="#ctx0" brushRef="#br0" timeOffset="147888.06">6800 11020 0,'-27'0'0,"14"0"15,40-13 1,-1 13 0,-13-14-16,40 14 15,-26-13-15,-1 13 0,40-13 16,-39 13-16,-1 0 15,-13 0-15,27 13 16,-27-13 0</inkml:trace>
  <inkml:trace contextRef="#ctx0" brushRef="#br0" timeOffset="148075.56">7064 10980 0,'-26'0'0,"52"0"0,-65 13 0,12 1 16,14-1-16,13 0 15,-26 40-15,26-27 16,-14 41-16,1-28 16,13-12-16,0 26 15,0-40-15,0 27 16,13-27-16,1-13 16,-1-13-1</inkml:trace>
  <inkml:trace contextRef="#ctx0" brushRef="#br0" timeOffset="148461.67">7170 11060 0,'13'-27'0,"14"1"0,13-14 16,-1 27-1,-26 13 1,14 13-16,-27 40 15,0-40 1,-27 66-16,27-65 16,-13 12-16,-13 14 15,13-27-15,-1 0 0,1 14 16,0-14-16,-14 0 0,14 0 16,0 1-16,0-14 0,26 0 31,13 0-16,-12 0-15,25 13 16,-25-13-16,-1 0 16,13 13-1,-13-13-15,1 0 0,-1 13 16,0-13 0,14-13-1,-14 13-15</inkml:trace>
  <inkml:trace contextRef="#ctx0" brushRef="#br0" timeOffset="148684.07">7554 11284 0</inkml:trace>
  <inkml:trace contextRef="#ctx0" brushRef="#br0" timeOffset="149044.94">7805 11099 0,'-39'-39'0,"25"25"0,-12 1 15,13 0-15,-27 0 16,27 13-1,13 13 1,0 13 0,13-12-16,0 12 15,0-13-15,1 0 0,-1 1 16,27 25-16,-40-25 16,13 25-16,0-25 15,-13-1-15,0 0 16,-13 13-16,0-26 15,-1 0-15,1 0 16,-40-26 0,40 0-1,13 12-15,0 1 16</inkml:trace>
  <inkml:trace contextRef="#ctx0" brushRef="#br0" timeOffset="149238.42">7858 10954 0,'27'-13'0,"12"-14"15,-12 14-15,-1 13 16,14-13-16,-14 13 0,-12 0 16,38-14-1,-38 14-15,-1 0 16,0 14-16</inkml:trace>
  <inkml:trace contextRef="#ctx0" brushRef="#br0" timeOffset="149409.72">8083 10901 0,'-53'40'16,"53"-14"-16,-13-13 15,13 0-15,-13 27 0,13-27 16,0 14-16,0 12 15,0-25-15,0 12 16,0-13-16,0 1 0,0 12 16,-14-13-16</inkml:trace>
  <inkml:trace contextRef="#ctx0" brushRef="#br0" timeOffset="149562.31">7924 11165 0,'0'14'15,"14"-14"1,12 13 0,0-13-16,-12 0 0,39-13 15,-40-1-15,13 14 0,1-26 16,-14 26-16,0-13 16</inkml:trace>
  <inkml:trace contextRef="#ctx0" brushRef="#br0" timeOffset="149727.31">8215 10967 0,'0'13'16,"0"-26"-16,-13 39 0,13-12 0,0-1 16,-13 53-16,13-40 15,0 41 1,0-54-16,0 27 16,0-27-16,13 13 15,-13-39 1,0 0-16</inkml:trace>
  <inkml:trace contextRef="#ctx0" brushRef="#br0" timeOffset="149934.26">8215 10967 0,'14'0'0,"-28"0"0,67 26 16,-40-12-16,14 39 15,-14-40-15,-13 13 16,0-13-16,0 14 0,0 26 15,-13-40-15,-14 27 16,14-40-16,-26 13 16,25-13-16,1 0 15,0-13-15,13 0 16,-13-1-16</inkml:trace>
  <inkml:trace contextRef="#ctx0" brushRef="#br0" timeOffset="152169.09">9221 10729 0,'-27'-80'0,"14"80"0,-13-13 16,-1 13-16,14 0 16,-14 13-16,-39 40 0,40-26 15,13-1-15,-27 27 16,27-26-16,-1-1 0,1 54 16,13-67-16,27 40 15,-27-40-15,13 0 0,27 14 16,-14-27-16,-13 13 0,27-13 15,0-13-15,-14-1 16,27-12-16,-40-1 16,53-39-16,-52 40 15,12-54-15,-13 54 16,-13-27 0,0 40-16,-26-53 15,13 52-15,13 1 0,-40-13 16,0 26-1,14 0-15,-1 0 16,1 26-16,13-13 0,-1 1 16,14 12-1,14 1 1,-14-14-16,39 13 16,-25-12-16,25-14 15,-12 13-15,-14-13 0,27 0 16,-27 0-16,27-13 0,26-1 15,-53 14-15,13-13 16,-12 13-16,-1 0 0,0 0 31</inkml:trace>
  <inkml:trace contextRef="#ctx0" brushRef="#br0" timeOffset="154184.73">9538 11126 0,'-39'-27'16,"52"14"-1,40 0 1,-27 13-16,-13 0 0,40-13 15,-26 13-15,26 0 16,-40 0-16,13 0 16,14 0-16,-14 0 15,-12 13-15,-1-13 16,-13 13 0</inkml:trace>
  <inkml:trace contextRef="#ctx0" brushRef="#br0" timeOffset="154406.98">9776 11060 0,'-26'13'0,"13"0"15,-1 0-15,1 0 0,0 27 16,0-27-16,0 27 16,13-13-16,-14-14 0,14 13 0,0 27 15,-13-26-15,13-1 16,0-13-16,0 14 15,0-14 17,13-13-17</inkml:trace>
  <inkml:trace contextRef="#ctx0" brushRef="#br0" timeOffset="154855.35">9975 11126 0,'0'0'15,"0"-14"-15,-13 14 16,13 27-16,-14 13 15,14-14-15,-13 40 16,13-53-16,0 54 16,-13-54-16,13 27 15,0-27-15,0 0 16,0 0-16,13-13 31,0 0-31,14-26 16</inkml:trace>
  <inkml:trace contextRef="#ctx0" brushRef="#br0" timeOffset="155016.93">10134 11364 0,'13'0'78</inkml:trace>
  <inkml:trace contextRef="#ctx0" brushRef="#br0" timeOffset="155395.91">10411 11218 0,'-26'-26'0,"-14"-14"16,1 14 0,-1 26-1,27-14 1,-1 14-16,1 14 15,13-1-15,0 0 16,13 14-16,1-1 16,-1-13-16,13 27 15,-12-27-15,12 0 16,-13 1-16,-13-1 0,27 13 16,-27-12-1,-27-14 1,14 0-1,-13-27 1,26 14-16,0 0 16</inkml:trace>
  <inkml:trace contextRef="#ctx0" brushRef="#br0" timeOffset="155608.34">10451 11073 0,'0'-13'0,"13"13"16,1-14-16,25 1 15,-12 0 1,26 13-16,-14 0 16,-26 0-16,14 0 15,-1 0-15,-12 13 0,-1-13 16</inkml:trace>
  <inkml:trace contextRef="#ctx0" brushRef="#br0" timeOffset="155760.51">10702 11033 0,'-13'13'16,"0"1"-16,0-1 0,-1 13 16,1 1-16,13-14 0,-26 40 15,26-27-15,-13 1 16,13-1-16,-14 14 15,14-27-15,0 0 16</inkml:trace>
  <inkml:trace contextRef="#ctx0" brushRef="#br0" timeOffset="155905.4">10557 11311 0,'13'0'15,"0"0"-15,1 0 16,12 13-16,-13-13 0,14 0 15,-14 0-15,0 0 16,0 0-16,54-26 16,-54 26-16,13-27 15</inkml:trace>
  <inkml:trace contextRef="#ctx0" brushRef="#br0" timeOffset="156093.9">10835 11086 0,'-14'0'0,"14"-13"0,0 26 15,0 13 1,-13-12-16,13-1 0,0 27 16,0-14-16,0 1 0,0-1 15,0-13-15,0 40 16,0-26-16,0-1 16,0-13-16,0-26 15,0 0 1</inkml:trace>
  <inkml:trace contextRef="#ctx0" brushRef="#br0" timeOffset="156319.29">10821 11099 0,'14'0'0,"25"13"16,-12 14-16,-14-14 15,0 0-15,14 27 16,-14 13-16,-13-40 15,0 14-15,-13-1 16,13-13-16,-27 27 16,14-40-16,-13 13 15,12-13-15,1 0 0,0 0 16,0-13-16</inkml:trace>
  <inkml:trace contextRef="#ctx0" brushRef="#br0" timeOffset="157156.9">11245 11139 0,'13'-40'16,"-13"27"-16,13-13 15,0 12 1,-26 14 0,13 14-1,-13-1-15,0 0 0,13 0 0,-27 14 16,14-14-16,0 13 0,-14 14 15,14-27 1,0 14-16,13-14 0,-13 0 16,13 14-1,0-14-15,13 13 16,0-12-16,0-14 0,27 26 16,-40-13-16,40 1 15,-14 12 1,1-13-1,-14-13 1,0 0-16,14-13 16,-14 0-1,0 13-15</inkml:trace>
  <inkml:trace contextRef="#ctx0" brushRef="#br0" timeOffset="157624.85">11615 11020 0,'-39'0'0,"25"0"0,14-13 16,53 13 15,-26 0-31,26 0 16,-27 0-16,1 0 0,65 0 15,-65 0-15,12 0 16,1 13-16,-27-13 0</inkml:trace>
  <inkml:trace contextRef="#ctx0" brushRef="#br0" timeOffset="157830.31">11840 11007 0,'-26'0'15,"12"13"-15,1 0 16,0 40-16,0 13 15,0-39-15,13 26 16,-14-27-16,14 40 16,0-53-16,0 14 15,0-14-15,0 0 16,14-13 0,-14-13-1,13 0-15</inkml:trace>
  <inkml:trace contextRef="#ctx0" brushRef="#br0" timeOffset="158608.15">12039 11099 0,'0'-13'0,"0"26"15,13-66-15,0 53 16,-13-13-16,13 0 0,27 13 15,-27 0-15,0 0 0,40 0 16,-26 13-16,12 14 16,-39-14-16,0 26 15,0-12-15,-26 39 16,13-53 0,-40 53-16,40-52 15,-54 39 1,54-40-16,-13 0 0,13 0 15,-14 1-15,27-1 16,0 0 0,40-13-1,13 13-15,-40-13 16,13 0-16,-12 0 16,-1 0-16,27 13 15,-27-13-15,26-13 16,-25 13-16,-1 0 0,0-13 15</inkml:trace>
  <inkml:trace contextRef="#ctx0" brushRef="#br0" timeOffset="158752.76">12396 11390 0,'0'0'0,"13"0"46</inkml:trace>
  <inkml:trace contextRef="#ctx0" brushRef="#br0" timeOffset="159124.79">12634 11179 0,'-13'-27'16,"-1"14"-16,14 0 0,-13-1 15,0 14-15,0-13 0,-1 13 0,-12 13 16,13-13-16,0 27 16,13-14-16,-14-13 15,28 40 1,-14-27-16,39 14 15,-26-14-15,14 13 0,-14-26 16,0 13-16,27 14 16,-40-14-16,13 0 0,1 1 15,-14-1-15,-14 0 16,1-13-16,0 13 16,0-13-16,-1 0 15,-39-13 1,53 0-16,-26-14 15,26 14-15,0 0 16</inkml:trace>
  <inkml:trace contextRef="#ctx0" brushRef="#br0" timeOffset="159334.23">12634 11060 0,'13'-27'15,"0"27"-15,53-13 16,-39 13-16,13 0 16,-14 0-16,53 0 15,-26 13 1,-26 0-16,-14-13 16,-13 14-1</inkml:trace>
  <inkml:trace contextRef="#ctx0" brushRef="#br0" timeOffset="159502.47">12925 11033 0,'-13'0'16,"-1"13"-16,1 1 0,0 12 15,13 0-15,0-12 16,-13 52-16,0-53 16,-1 53-1,14-53-15,0 14 0,0-14 16,-13 0-16,13 14 15</inkml:trace>
  <inkml:trace contextRef="#ctx0" brushRef="#br0" timeOffset="159638.1">12806 11337 0,'13'0'16,"14"14"-1,-14-14-15,13 0 16,-13 0-16,14 0 15,26-14-15,-40 1 0,14 13 16,-14-13-16,13-14 16</inkml:trace>
  <inkml:trace contextRef="#ctx0" brushRef="#br0" timeOffset="159838.57">13189 11020 0,'0'0'16,"0"13"-16,0 0 15,0 40-15,0-40 16,-13 67-16,13-54 0,0-12 16,0 25-1,0-26-15,0 14 0,0 13 16,0-27-16,0 0 16,0-26-16,-13-27 15,13 27-15</inkml:trace>
  <inkml:trace contextRef="#ctx0" brushRef="#br0" timeOffset="160061.97">13203 11033 0,'26'13'0,"1"14"16,-1 12 0,-13-25-16,1 25 15,-14-25-15,0 12 0,-14 27 16,1-40-16,0 14 15,0-14-15,-1 0 0,1 0 16,0 1-16,0-14 16,-1-14-1,1-12 1,26-1-16,-13 14 0,14 0 16</inkml:trace>
  <inkml:trace contextRef="#ctx0" brushRef="#br0" timeOffset="162704.82">13877 11218 0,'0'-13'94,"14"-27"-94,-14 27 16,13-13-16,0-1 15,-13 14-15,13 0 0,1-27 16,-14 27-16,13 0 0,0-14 16,-13 14-16,0 0 15,13 0 1,0 65 0,-13-38-1,14 25-15,-14-25 16,0 12-16,13 14 15,0-27-15,-13 0 0,13 14 16,1-14-16,-14 0 0,13 14 16,0-27-16,0-14 31,14-25-15,-1-1-1,-13 27-15</inkml:trace>
  <inkml:trace contextRef="#ctx0" brushRef="#br0" timeOffset="163741.69">14539 10967 0,'0'-13'0,"-13"13"15,13-13 1,0-1 0,26 14-16,-13 0 0,67 0 15,-41 0-15,14 0 16,-13 0-16,-14 0 0,1 0 0,39 0 16,-40 0-16,27 14 15,-39-14-15,-14 13 16,0 0-1</inkml:trace>
  <inkml:trace contextRef="#ctx0" brushRef="#br0" timeOffset="163966.69">14830 10980 0,'-40'13'0,"27"-13"0,13 14 0,-26 25 15,12-25-15,1 52 16,13-40-16,-13 14 15,13-14-15,0 40 16,0-39-16,0-14 0,-13 27 16,13-27-16,0 0 15,0 14 1,0-14 0,13-13-16,-13-13 15,13 0-15,0-1 0,-13 1 16</inkml:trace>
  <inkml:trace contextRef="#ctx0" brushRef="#br0" timeOffset="164400.07">15214 11007 0,'0'-14'0,"-14"28"16,-12 25-1,13 14 1,-1-26-16,1 26 16,0-40-16,13 13 0,-13 40 15,13-39-15,-14 13 16,14-27-16,0 0 0,0 0 15,0 1-15,14-1 16,-1-26 0,0 13-16</inkml:trace>
  <inkml:trace contextRef="#ctx0" brushRef="#br0" timeOffset="164563.15">15333 11351 0,'-14'0'0,"1"0"16,26 0-1,1 0 17</inkml:trace>
  <inkml:trace contextRef="#ctx0" brushRef="#br0" timeOffset="165744.23">15610 11218 0,'0'-13'16,"14"-13"-1,-14 12 16,-14 14-15,1 0 0,0 14-1,0-1-15,-14 27 16,27-14-16,0-13 16,-13 14-16,13-14 15,27 13-15,-14-12 16,13-1-1,14-13-15,26-13 16,-53-1 0,0 1-16,1-27 15,-14 27-15,-14-40 16,1 40-16,0-13 16,-27 12-1,27 1-15,-13 13 16,12 0-16,14-13 0</inkml:trace>
  <inkml:trace contextRef="#ctx0" brushRef="#br0" timeOffset="165960.65">15849 11007 0,'13'-14'0,"0"-12"15,0 26-15,14-13 16,-14 13-16,13 0 0,14 0 16,-27 0-16,1 0 0,38 0 15,-12 0-15,-13 13 16,-14-13-16,0 0 0,-13 13 16,13-13-16</inkml:trace>
  <inkml:trace contextRef="#ctx0" brushRef="#br0" timeOffset="166116.91">16140 10980 0,'-14'13'16,"-25"14"-16,25-1 15,1-12-15,-13 38 16,26-38-16,-13 39 16,13-40-16,-14 0 0,1 40 15,13-40-15,-13 27 16,0-40-1</inkml:trace>
  <inkml:trace contextRef="#ctx0" brushRef="#br0" timeOffset="166278.09">15901 11298 0,'14'13'31,"12"-13"-31,1 0 16,-14 13-16,27-13 15,12-13-15,-25 0 16,-1-1-16,-12 14 0,38-39 16,-52 26-16,14-1 15</inkml:trace>
  <inkml:trace contextRef="#ctx0" brushRef="#br0" timeOffset="166447.26">16232 11139 0,'0'-27'0,"13"1"0,-26 79 0,26-119 16,-13 53-1,0-1-15,0 28 16,-13-1-16,13 26 15,0-25-15,0-1 0,0 0 0,0 14 16,0-1-16,0-13 16,0 27-16,0-27 15,0 14-15,13-14 16,-26-40 0</inkml:trace>
  <inkml:trace contextRef="#ctx0" brushRef="#br0" timeOffset="166661.13">16232 11099 0,'13'-39'0,"-26"78"0,26-92 0,1 40 16,-1 0-16,0 0 16,0 13-16,1 0 0,25 26 15,-26-26-15,1 13 0,12 40 16,-13-40-16,1 40 16,-14-39-16,0 12 0,0 14 15,0-27-15,0 13 0,-40 14 16,27-27-16,-27-13 15,27 0-15,0 0 16,-1 0-16,-25-13 16,25 13-16,14-13 0,-13 13 0</inkml:trace>
  <inkml:trace contextRef="#ctx0" brushRef="#br0" timeOffset="167172.76">16814 11112 0,'0'-13'15,"0"26"-15,14-26 16,12 13-1,-13 0-15,27 13 0,-27-13 0,14 0 16,-1 0-16,-13 0 16,14 0-16,-14 0 15,0 0-15</inkml:trace>
  <inkml:trace contextRef="#ctx0" brushRef="#br0" timeOffset="167335.32">16867 11192 0,'-13'0'0,"0"13"16,0-13-16,26 13 16,0-13-16,40 0 15,-40 0-15,27 0 16,-27 0-16,13 0 0,41-13 16,-54 13-1,0-13-15</inkml:trace>
  <inkml:trace contextRef="#ctx0" brushRef="#br0" timeOffset="167928.61">17502 10993 0,'-13'0'0,"0"0"0,13-13 16,-14 13 0,28 0-1,12 0 1,1 0-16,-1 0 0,27 0 15,-27 0-15,-12 0 0,39 0 16,-14 0 0,-12 0-16,-1 0 15</inkml:trace>
  <inkml:trace contextRef="#ctx0" brushRef="#br0" timeOffset="168132.06">17701 10967 0,'-40'13'0,"13"14"16,1 26 0,13 13-1,0 0 1,13 13-16,0-13 16,0-52-16,0 25 15,0-25-15,0 12 16,0-13 15,0-26-31,0 0 0</inkml:trace>
  <inkml:trace contextRef="#ctx0" brushRef="#br0" timeOffset="168543.96">17846 11086 0,'13'-13'0,"1"-14"16,-1 14-16,27-13 16,-27 12-16,0 14 0,13-13 15,-12 13-15,-1 0 16,13 13-16,-12 1 0,-14 25 15,0-12 1,-40 26-16,0 13 16,-26-13-1,13 0 1,13-14 0,27 1-1,13-27-15,13 14 16,1-27-16,-1 13 0,27-13 15,-27 0-15,13 0 16,-12 0-16,-1 0 0,0 0 16,27 0-16,-27 0 15,0-13-15,14 13 16</inkml:trace>
  <inkml:trace contextRef="#ctx0" brushRef="#br0" timeOffset="168691.57">18164 11377 0,'-14'0'16,"14"13"-1,14-13 17</inkml:trace>
  <inkml:trace contextRef="#ctx0" brushRef="#br0" timeOffset="169055.1">18402 11192 0,'-13'-13'0,"-14"13"16,-13 13-1,14 0-15,13 0 0,13 1 16,-14-1-16,14 0 0,0 13 16,14 1-16,12-1 15,-13-12-15,27-1 16,-27-13-16,1 0 16,-1 0-16,13-13 15,-26-1-15,13-12 16,-13 13-16,-26-40 15,13 26-15,0 14 16,-1 0-16,1 0 16,0 13-16,-14-14 15,14 1-15</inkml:trace>
  <inkml:trace contextRef="#ctx0" brushRef="#br0" timeOffset="169264.55">18441 11033 0,'14'0'0,"12"-26"16,14 26 0,13 0-1,26 13 1,-13 0-16,-26 14 15,-14-14 1</inkml:trace>
  <inkml:trace contextRef="#ctx0" brushRef="#br0" timeOffset="169437.16">18746 11073 0,'-27'0'15,"14"0"-15,-13 26 16,12-13-16,1 27 15,13-27-15,-13 14 0,13-14 0,0 40 16,-13-40-16,13 27 16,0-27-16,0 0 15,0 1-15,0-1 16,-14-13-16</inkml:trace>
  <inkml:trace contextRef="#ctx0" brushRef="#br0" timeOffset="169668.54">18521 11311 0,'-13'0'0,"26"0"15,0 0 17,0 0-17,14 13-15,-14-13 0,40 0 16,-40 0-1,14 0-15,-1 0 16,-13 0-16,0 0 16,1 0-16,-1-13 15,0 13 1</inkml:trace>
  <inkml:trace contextRef="#ctx0" brushRef="#br0" timeOffset="169887.95">18957 11112 0,'0'-13'16,"0"40"-1,0-1 1,0 1-16,0 52 16,0-53-16,14 1 15,-14-14-15,0 27 16,13-27-16,-13 0 0,0 1 0,0-41 31</inkml:trace>
  <inkml:trace contextRef="#ctx0" brushRef="#br0" timeOffset="170124.32">18984 11165 0,'0'-66'0,"0"40"15,26-14-15,-12 40 0,25 27 16,-12-14-1,12 40-15,-25-40 16,12 66-16,-26-65 16,-13 52-1,-27-13 1,-26-27-16,13-13 16,0-13-1,27-13-15,-1-13 16,14 12-16,0-12 15,13 13-15,-13-14 16</inkml:trace>
  <inkml:trace contextRef="#ctx0" brushRef="#br0" timeOffset="174293.75">4723 6165 0,'-93'-80'0,"-13"41"0,67 25 15,12 14-15,-65 27 16,52-1-16,13 14 0,-52 106 15,53-80-15,12 93 16,1-93-16,13-27 0,40 147 16,-27-120-16,14-13 0,39 39 15,-13-52-15,-14 0 0,133-1 16,-119-25-16,53-28 16,-53 1-16,0 0 15,79-80-15,-92 54 16,26-94-16,-53 80 15,0-79 1,-26 39-16,-13 41 0,-14-54 16,0 66-16,14-13 0,-53-26 15,39 52-15,0 1 0,-52-14 16,39 40-16,39 0 16,-52 13-16,-13 27 15,52 0-15,-12-1 0,-14 120 16,40-106-16,13 66 15,0-92-15,13 52 0,40 53 16,-27-92-16,14-14 0,66 27 16,-53-53-16,66-13 15,-80 0-15,28-40 16,-28 13-16,-12 14 16,12-106-16,-39 92 15,0 13-15,-13-52 0,-53-67 16,40 107-16,-67-67 15,53 79-15,-52-12 16,52 39-16,-39 13 16,39 0-16,0 14 0,-52 105 15,65-79-15,14 79 16,0-66-16,13-26 0,26 132 16,-13-106-16,14-13 15,26 53-15,-14-66 16,1-14-16,79 27 15,-79-40-15,39-26 16,-39 0-16,0-14 0,26-26 16,-27 14-16,-25-1 0,12-53 15,-13 40-15,-13 27 0,-26-119 16,13 92-16,-1 0 0,-52-66 16,40 79-16,-14-13 15,0 27-15,-79-54 16,80 67-16,-27 13 15,39 0-15,-39 13 0,-27 53 16,67-26-16,-14 79 16,40-13-1,27 53 1</inkml:trace>
  <inkml:trace contextRef="#ctx0" brushRef="#br0" timeOffset="182997.58">19817 10491 0,'27'-93'16,"-54"53"-16,14 40 15,-27 40 1,27-13-16,-27 65 0,14-39 16,0 13-16,-14 93 15,13-80-15,1 1 0,-1 145 16,14-146-16,26 53 16,1-79-16,25 66 15,-25-79-15,12 13 0,53 40 16,-39-67-16,13 0 15,-13-12-15,-14-14 0,14 0 16</inkml:trace>
  <inkml:trace contextRef="#ctx0" brushRef="#br0" timeOffset="186939.47">20915 10702 0,'-13'0'0,"13"14"31,79-41-15,-52 27-16,92-13 15,-66 13-15,39 0 16,14 0 0,-79 0-16,39 0 15,-40 0-15,14 0 0,-27 0 16,-13 13-16</inkml:trace>
  <inkml:trace contextRef="#ctx0" brushRef="#br0" timeOffset="187162.87">21352 10689 0,'-27'-13'0,"1"13"0,13 13 15,-14 27 1,27-14-16,-26 54 16,26-41-16,-27 67 15,14-40 1,13-39-16,-13 65 15,13-65-15,0-1 0,-13 1 16,13-14-16,13 13 0,0-26 16,0 0-16,14-26 15,-27 0-15</inkml:trace>
  <inkml:trace contextRef="#ctx0" brushRef="#br0" timeOffset="187440.78">21392 10980 0,'-14'27'0,"1"-14"0,13 0 0,-26 14 16,26-1-16,-14-13 0,14 14 16,0-14-16,27 27 15,-1-40-15,-12 0 16,38 0-16,41-27 16,-53-26-1,-14 0 1,-26 14-1,-13 25-15,-27 1 16,27 13-16,-53 0 16,53 13-16,-27 1 15,27-14-15,0 13 16</inkml:trace>
  <inkml:trace contextRef="#ctx0" brushRef="#br0" timeOffset="187885.42">21736 10954 0,'-14'-13'16,"-25"39"0,25-13-1,1 14-15,0-1 16,13 1-16,0 12 15,13-12-15,-13-14 0,27 13 16,-14-12-16,0-1 0,27 0 16,-27-13-16,53-40 15,-66 27-15,13-13 16,-13 12-16,0 1 0,-13-40 16,13 40-16,-13 0 0,-14-27 15,14 27-15,0 13 16,-27-26-16,27 26 0,0-14 15,0 14 1,13-13-16</inkml:trace>
  <inkml:trace contextRef="#ctx0" brushRef="#br0" timeOffset="188156.31">21960 10649 0,'0'-13'0,"0"26"16,0 14 0,0-1-16,-13 1 0,13 26 15,0-27-15,-13 1 16,0 79-16,13-80 0,-13 27 16,13-27-16,-14 1 15,14 26 1,-13-40-16,13 13 0,-13 1 15,13-14-15,0 0 16,0-26 0,0-27-1,13 27-15</inkml:trace>
  <inkml:trace contextRef="#ctx0" brushRef="#br0" timeOffset="188448.53">22106 10835 0,'0'-14'0,"-27"28"15,14-1-15,0 0 16,-13 14-16,12-1 16,1-13-16,13 1 0,-26 38 15,26-25-15,0-1 16,0-12-16,0-1 0,13 26 15,0-25-15,0-1 0,14 13 16,-14-26-16,13 0 16,-12 0-16,-1 0 15,13-13 1,-26 0 0,14 13-1</inkml:trace>
  <inkml:trace contextRef="#ctx0" brushRef="#br0" timeOffset="190358.88">22701 10821 0,'13'-13'0,"1"13"16,-28 13 0,-25 54-1,26-41-15,-27 27 16,27-40-16,-14 14 0,-13 39 16,27-53-16,-13 27 15,13-27-15,-1-26 31</inkml:trace>
  <inkml:trace contextRef="#ctx0" brushRef="#br0" timeOffset="190536.04">22556 10848 0,'26'-53'0,"-13"40"16,1 26-1,-1 0-15,-13 53 16,13-52-16,-13 12 0,13 14 15,-13-14-15,14-13 0,12 27 16,-13-13-16,0-14 0,40 13 16,-39-26-16,25 0 15</inkml:trace>
  <inkml:trace contextRef="#ctx0" brushRef="#br0" timeOffset="191170.29">23760 10689 0,'-27'0'0,"40"13"16,14-13-1,-14 0-15,13 0 16,27 0-16,-26 0 0,39 0 15,-26 0-15,-1 0 0,41 0 16,-27 0-16,-14 0 16,28 0-16,-41 0 0,14 0 15</inkml:trace>
  <inkml:trace contextRef="#ctx0" brushRef="#br0" timeOffset="191395.68">24090 10623 0,'-26'13'0,"-1"27"15,1 26-15,13 27 16,-1 13 0,-12 13-1,26-80-15,0 54 16,0-67-16,0 1 15,0 12-15,13-25 0,0-1 16,1-26 0,-14-1-16</inkml:trace>
  <inkml:trace contextRef="#ctx0" brushRef="#br0" timeOffset="191647.01">24090 11060 0,'14'0'0,"-28"0"16,14 13-16,0 13 15,0-13-15,0 1 16,27 25-16,-14-25 16,13-1-16,27-13 15,-39 0-15,65-40 16,-53 27-16,1-40 16,-27 40-16,-13-27 15,-1 40 1,-25-13-16,26 0 15,-14 13-15,14 0 0,0 0 16,-14 13 0,14-13-16,13 13 0</inkml:trace>
  <inkml:trace contextRef="#ctx0" brushRef="#br0" timeOffset="191904.62">24381 11020 0,'-13'26'0,"0"-12"16,13-1-16,0 13 16,-13-13-16,13 1 0,0-1 0,39 40 15,-25-53-15,25 26 16,-25-26 0,25-13-16,-39 0 15,13-27-15,-26 14 16,-13-14-1,13 14-15,-27-1 16,40 14-16,-27 0 16,27-1-16,-13 14 15</inkml:trace>
  <inkml:trace contextRef="#ctx0" brushRef="#br0" timeOffset="192136.2">24672 10649 0,'0'14'0,"-26"52"15,13-40-15,-1 40 16,1-26-16,0 0 0,0 66 16,0-67-16,13 14 15,-14-26-15,14-1 16,0 14-16,14-27 15,-1 0 1,0-52-16</inkml:trace>
  <inkml:trace contextRef="#ctx0" brushRef="#br0" timeOffset="192348.63">24752 10941 0,'-27'13'0,"14"-13"0,-13 39 15,-1-25-15,14-1 0,0 13 0,-27 27 16,27-40-16,13 40 16,26-13-1,1-27 1,-14-13-16,53 14 16,-39-14-16,39-14 15,-40 1-15,1 0 16</inkml:trace>
  <inkml:trace contextRef="#ctx0" brushRef="#br0" timeOffset="192733.12">24844 10306 0,'-53'-53'16,"40"39"-16,0 1 0,0 13 16,13 13-16,26 93 15,-13-66-15,14 66 16,-1-53-16,27 145 15,-26-119-15,12 146 16,-39-159-16,14 106 16,-14-119-1,-40 159-15,40-172 16,-40 66 0,27-80-16,-13 14 0,12-40 15,1-13 1,13-1-16,-13 1 0,13-27 15</inkml:trace>
  <inkml:trace contextRef="#ctx0" brushRef="#br0" timeOffset="213180.26">20002 10888 0,'14'13'0,"-28"40"16,14-27-16,-13 40 16,0-39-16,0-1 15,0 40-15,-1-39 0,14 13 16,-39 39-1,39-53-15,-14 27 0,1-26 16,13-14-16,-26 40 16,26-40-16,0 0 15,0-26-15,0-13 16</inkml:trace>
  <inkml:trace contextRef="#ctx0" brushRef="#br0" timeOffset="213800.22">20002 10769 0,'-13'0'31,"26"0"-31,1 0 31,12 0-15,-13 13-16,1 0 0,12 0 16,-13 0-16,1 1 0,25 25 15,-39-25-15,13 12 16,-13 1-16,0-14 0,14 26 16,-28-12-16,1-1 15,0 1-15,0-14 0,-27 13 16,27-12-16,-27-1 15,27 0-15,0-13 16,-27 13-16,27-13 16,0 0-1,13-13 1</inkml:trace>
  <inkml:trace contextRef="#ctx0" brushRef="#br0" timeOffset="-213435.88">20174 11192 0,'0'-13'16,"27"-14"15,-14 27-31,0 0 0,27-13 15,-27 13-15,53-13 16,-52 13-16,25 0 16,-25 0-16,-1 0 15,0 0 17</inkml:trace>
  <inkml:trace contextRef="#ctx0" brushRef="#br0" timeOffset="-213232.43">20399 11139 0,'-13'0'0,"13"13"15,-13 0-15,0 27 16,13-27-16,-14 40 16,14-26-16,-13-1 15,13-13-15,0 14 0,0-14 16,-13 14-16,13-14 15,0 0 1</inkml:trace>
  <inkml:trace contextRef="#ctx0" brushRef="#br0" timeOffset="-213029.39">20505 11179 0,'0'0'16,"13"-14"-16,-13 28 0,-13 12 16,13 1-16,-13 12 15,13-26-15,-13 27 16,13-27-16,0 1 0,0-1 16,13-13-1</inkml:trace>
  <inkml:trace contextRef="#ctx0" brushRef="#br0" timeOffset="-211857.02">23032 10941 0,'0'-14'0,"13"14"16,0 14 0,-13 12-1,0-13-15,0 14 0,-13 52 16,0-53-16,-13 67 16,26-66-16,-14 39 15,1-53-15,13 13 0,-26 41 16,26-54-16,-14 13 15,1-13-15,13-26 16,0 0 0</inkml:trace>
  <inkml:trace contextRef="#ctx0" brushRef="#br0" timeOffset="-211562.35">23098 10901 0,'27'-27'0,"-1"14"16,14 26-1,-14 14 1,-26-14-16,27 14 16,-27-1-16,0-13 15,0 0-15,-14 14 0,1-1 16,13-12-16,-39 12 15,25-13-15,-12 0 16,13-13-16,-14 14 16,14-14-16,13 13 0,-13-13 15,-1 0-15</inkml:trace>
  <inkml:trace contextRef="#ctx0" brushRef="#br0" timeOffset="-210993.74">23349 11139 0,'-13'0'16,"13"-13"-16,13 13 31,14 0-31,-1 0 0,14 0 16,-27 0-1,40 0-15,-40 0 16,14 0-1,-14 13 1</inkml:trace>
  <inkml:trace contextRef="#ctx0" brushRef="#br0" timeOffset="-210818.21">23482 11139 0,'-13'13'0,"-1"0"16,1 1-16,0 25 15,13-25-15,0-1 16,0 13-16,-13-13 0,13 1 16,0-1-16,0 0 15,0 0-15,0 1 16</inkml:trace>
  <inkml:trace contextRef="#ctx0" brushRef="#br0" timeOffset="-210450.19">23535 11205 0,'13'-26'0,"0"12"16,0 14-16,1 0 0,-1-13 0,13 13 15,-12 0 1,12 13-1,-13 1-15,0-1 0,-13 0 16,-13 14-16,-13-1 16,26-13-16,-40 27 15,27-27-15,0 14 16,-1-27-16,1 13 0,13 0 16,-13 0-1,26 14 1,27-27-1,-27 0-15,0 0 16,1 0-16,-1 0 0,13 0 16,-26-13-16,13 13 0</inkml:trace>
  <inkml:trace contextRef="#ctx0" brushRef="#br0" timeOffset="-146962.23">1759 12052 0,'-52'-80'0,"52"67"0,-14 13 16,1 0-16,0 0 0,-27 40 16,27-14-16,0 40 15,0-39-15,-1 13 0,14 39 16,0-53-16,0 41 15,14-41-15,-1 0 0,0 1 16,13 13-16,1-27 16,13 0-16,-14-13 0,53-26 15,-65-1-15,12 14 16,14-66 0,-40 52-16,0 14 0,-27-106 15,14 92-15,-40-39 16,27 53-16,-27-27 15,26 40-15,-12-13 16,39 26 0,13-13-1</inkml:trace>
  <inkml:trace contextRef="#ctx0" brushRef="#br0" timeOffset="-146717.89">2024 11986 0,'-66'225'47,"106"-437"-47,-14 199 0,-105 264 0,79-211 16,0-14-16,-14 27 15,14-40-15,0 40 16,0-40-16,14 14 15,-14-40-15,13-1 16,-13 1-16,0-27 16,-13-12-16,13 12 0,-14-26 15</inkml:trace>
  <inkml:trace contextRef="#ctx0" brushRef="#br0" timeOffset="-146385.77">1931 12144 0,'0'-66'0,"0"40"0,0 118 0,0-250 16,0 144-16,-13 1 15,13 26-15,0 1 16,0 25-1,13 14-15,-13-26 0,14 26 16,-14-14-16,13-25 0,0 38 16,0-25-16,1-1 0,25 14 15,-25-27-15,12-13 16,-13 0-16,27-26 16,-27 13-16,27-54 15,-40 41 1,13-40-16,0 0 15,0 52-15,-13-25 16,14 26-16,-14-1 0,0 1 16,0 0-1,0 0 17,0 26-1,-14-13-16</inkml:trace>
  <inkml:trace contextRef="#ctx0" brushRef="#br0" timeOffset="-145354.52">1945 12158 0,'0'-14'16,"0"28"15,13 65-31,-13-53 16,0-12-16,0 12 0,0 53 15,13-12 1,-13-54-16,0 13 16,0-12-16,0-28 15,0-25 1,0 12-16,0-26 16,0 27-16,13-40 15,-13 39-15,40-79 16,-27 80-16,27-27 15,-14 40-15,27 0 16,-26 26-16,12 26 16,-39-12-16,14 52 15,-14-52 1,0 39-16,0 13 16,-14-26-1,1-40 1,13 1-16,0-28 15,0 1-15,0-13 16,0 12 0</inkml:trace>
  <inkml:trace contextRef="#ctx0" brushRef="#br0" timeOffset="-145037.37">2315 12290 0,'13'-13'0,"27"-14"16,-40 14-16,13 0 0,27-40 16,-14 0-1,-26 13 1,-13 1 0,-27 39-16,14 26 15,13 0-15,-27 54 16,27-54-16,13 1 15,-13 26-15,13-27 16,0-13-16,13 53 16,13-66-16,1 27 15,-1-27-15,-13 0 0,67-27 16,-54 14-16,14-13 16,-27 13-16,0-1 0,27-12 15,-13 13-15</inkml:trace>
  <inkml:trace contextRef="#ctx0" brushRef="#br0" timeOffset="-144066.2">2752 11959 0,'-14'-26'0,"1"26"15,0 0 1,13 26-16,0 1 0,0 26 16,0-27-1,0 67-15,13-67 16,-13 53-16,0-65 15,0 39 1,13-53-16,-13 13 16,0-26-16,0-14 15,-13 1-15,0-1 0,0-65 16,0 52-16,-1-26 16,14 26-16,0 0 0,-13-13 15,13 27-15,0 13 0,0 0 16,0-1-16,13 14 15,-13 40-15,14-14 16,-14 1-16,13-1 0,26 67 16,-25-67-16,25 41 15,-12-54-15,26 27 16,-14-40 0,-25 0-16,52-27 15,-66 1-15,13-1 0,0-26 16,-13 27-16,0-14 0,0 0 15,0 27-15,0-40 0,-13 14 16,13 25-16,0 1 0,-13 13 16,13 13-1,0 14 1,0-14-16,0 13 0,0 14 0</inkml:trace>
  <inkml:trace contextRef="#ctx0" brushRef="#br0" timeOffset="-143402.96">3135 12039 0,'-13'0'15,"0"13"-15,0 0 0,-1 0 0,-12 40 16,26-26-16,-13 26 16,13-40-16,26 40 15,-13-40 1,14-13-1,-14 0-15,40-27 0,-27-12 16,-12 26-16,12-27 16,-13 40-16,1-13 15,-1 13-15,0 0 16,0 0 0,1 26-1,-14-13-15,0 1 0,0-1 31,0-26-15,0-27 0,0 27-16,13-54 15,-13 54-15,13 0 0,0-27 16,0 40-16,-13-13 0,27 13 16,-14 13-1,0 1-15,-13-1 16,14 0-16,-14 0 0,0 0 15,13 14 1,0-27 0,-13-27-1,13 27-15,-13-13 16,0 0-16,13 13 16,1 13-1,-1 14 1,-13-14-16,0 0 0,13 40 15,-13-26-15,0 12 16,13-26-16,-13 1 16,14-1-16,-1-13 31,0-13-15,0-1-16,1-12 15,-1 26-15,0-13 16</inkml:trace>
  <inkml:trace contextRef="#ctx0" brushRef="#br0" timeOffset="-142921.7">3664 12197 0,'-13'0'0,"0"0"31,0 0 0,13 14 1,13-14 61,-13-14-77,0 1 0,0-13-1,0 12-15,0-12 16,-13 26-16,13-13 16,-13 26-16,-1-13 0,-12 53 15,13-27 1,-14 54-16,14-67 15,0 40-15,13-27 16,0-13-16,39 40 16,-25-39-16,39-1 15,-14-26-15,27-14 16,-39 1-16,13 12 0,39-38 16,-53 38-16,14 1 15</inkml:trace>
  <inkml:trace contextRef="#ctx0" brushRef="#br0" timeOffset="-142541.05">4247 12012 0,'-14'0'0,"14"-13"16,0 26 15,14-13-15,-14 13-16,13-13 15</inkml:trace>
  <inkml:trace contextRef="#ctx0" brushRef="#br0" timeOffset="-142419.37">4247 12158 0,'-14'26'0,"1"1"16,13-14 15,27-26-15,-14 13-16,40 0 15</inkml:trace>
  <inkml:trace contextRef="#ctx0" brushRef="#br0" timeOffset="-142227.89">4524 12078 0,'0'-13'16,"27"0"-1,-1 13-15,-12-13 0,52-1 16,13 1-1,-66 13-15,14 0 16,-14 0-16,13 13 0,-12-13 16</inkml:trace>
  <inkml:trace contextRef="#ctx0" brushRef="#br0" timeOffset="-142063.33">4670 12131 0,'-40'27'0,"-13"-1"16,40-13-1,40 1-15,-1-14 16,14 0-16,13 0 0,-27-14 16,93 1-16,-92 0 15,39 0-15,-40 13 16,1-14-16,26 14 16</inkml:trace>
  <inkml:trace contextRef="#ctx0" brushRef="#br0" timeOffset="-140282.77">5477 11933 0,'-53'-14'0,"66"14"31,67-13-15,-54 13-16,40-13 16,-26 0-16,-14 13 0,54-13 15,-41 13-15,-12 0 0,13-14 16,12 14-16,-25 0 16,-14 0-16,14 0 0,-14 0 15,0 14-15</inkml:trace>
  <inkml:trace contextRef="#ctx0" brushRef="#br0" timeOffset="-139843.93">5715 11906 0,'0'-13'0,"0"26"15,0 0 1,0 1-16,-13 25 16,13-25-16,-13 12 0,13 14 15,-14-14-15,14 1 0,0 12 16,0-12-16,-13 26 15,13-40-15,27 13 16,-14-26 0,26-39-1</inkml:trace>
  <inkml:trace contextRef="#ctx0" brushRef="#br0" timeOffset="-139639.83">5900 11867 0,'-13'0'0,"0"13"0,0 13 16,-1-13-16,1 14 0,0-1 0,-14 14 16,14-13-16,13-1 0,-13 14 15,13-14-15,0-13 0,26 40 16,-26-39-16,14-1 0,12 0 16,-13 0-16,27-13 15,-14-13-15,27-13 16,-39 12-1</inkml:trace>
  <inkml:trace contextRef="#ctx0" brushRef="#br0" timeOffset="-137495.52">6271 12303 0,'-67'-26'0,"28"26"16,26 0-16,-27 13 0,27-13 16,-1 0-16,14 13 15,14 0 1,12 14-1,-13-14-15,40 13 16,-40-12-16,27 25 16,-27-25-16,1-1 15,-1 0-15,0 27 16,-13-27 0,-13 13-16,13-12 0,-40-1 15,0 0 1,27-13-16,-26 0 15,39-13-15,-14 0 0,14-1 16</inkml:trace>
  <inkml:trace contextRef="#ctx0" brushRef="#br0" timeOffset="-137294.06">6403 12197 0,'13'-13'0,"0"13"0,27 0 16,-27 0-16,1 0 0,12 0 16,-13 0-16,0 0 0,40 0 15,-26 0-15,-1 0 16,-12 0-16,12 0 16,-13 0-16,-13 13 15</inkml:trace>
  <inkml:trace contextRef="#ctx0" brushRef="#br0" timeOffset="-137118.53">6628 12184 0,'-13'0'0,"-1"13"0,1 1 15,-13 25-15,26-26 16,-14 14-16,1 26 16,0-27-16,0 40 15,0 14 1,13-54-1,0 1-15,-14-1 16</inkml:trace>
  <inkml:trace contextRef="#ctx0" brushRef="#br0" timeOffset="-136970.92">6469 12581 0,'-13'0'0,"26"0"0,-13 0 0,0-13 16,13 13-16,1 0 15,-1 0-15,0-14 0,40 1 16,0 0-1,0 0 1,13-27-16,-53 27 16,14-27-16</inkml:trace>
  <inkml:trace contextRef="#ctx0" brushRef="#br0" timeOffset="-136795.39">6826 12263 0,'0'-13'0,"0"40"16,-13-1-16,13 14 15,0-27-15,0 13 16,-13 27-16,13-39 16,0 25-16,0-25 15,0-1-15,0 26 16,13-39-16,-13-13 16,-13-26-1</inkml:trace>
  <inkml:trace contextRef="#ctx0" brushRef="#br0" timeOffset="-136589.49">6787 12277 0,'13'-53'0,"0"40"16,27 13-1,-14 39 1,1 27-16,-1-13 16,-26 13-1,0-13 1,-26 13-1,-1-52 1,1-14-16,12-27 16,1 27-1</inkml:trace>
  <inkml:trace contextRef="#ctx0" brushRef="#br0" timeOffset="-135919.89">7117 12224 0,'0'13'16,"0"0"-1,0 14-15,0-14 0,0 40 16,0-40-16,0 0 0,0 40 15,0-40-15,0 54 16,0-54-16,14 53 16,-14-53-16,0 0 31,0-26-31,0 0 16,13 13-1</inkml:trace>
  <inkml:trace contextRef="#ctx0" brushRef="#br0" timeOffset="-135324.48">7435 12488 0,'13'0'15,"0"0"17,0 40-17,-13-27-15,0 14 16,0-14-16,0 0 15,0 0 1,-13 1 0,0-28 15</inkml:trace>
  <inkml:trace contextRef="#ctx0" brushRef="#br0" timeOffset="-134563.16">7832 12330 0,'-14'-27'0,"-12"-13"16,0 14-1,-1 13-15,14 13 16,0 0-16,-1 0 16,1 13-1,13 0-15,0 0 16,13 14-16,1-14 16,-14 0-16,39 27 15,-25-27-15,12 14 16,0-14-16,-26 0 0,27 40 15,-14-40-15,-13 14 16,0-14-16,-13 0 0,0 14 16,-1-14-16,1-13 0,0 0 15,0 0-15,0-13 16,13-1-16,-14-12 0</inkml:trace>
  <inkml:trace contextRef="#ctx0" brushRef="#br0" timeOffset="-134390.62">7924 12211 0,'27'-14'0,"12"14"16,28-13 0,-15 13-16,15 0 15,-54 0-15,27 0 16,-27 0-16</inkml:trace>
  <inkml:trace contextRef="#ctx0" brushRef="#br0" timeOffset="-134214.09">8096 12184 0,'-13'27'0,"-27"39"15,27 0 1,0 13-1,13-66-15,0 27 16,0-27-16,0 27 16,13-40-16</inkml:trace>
  <inkml:trace contextRef="#ctx0" brushRef="#br0" timeOffset="-134030.59">7990 12502 0,'0'-14'0,"0"28"16,14-14 0,12 0-16,-13 0 0,1 0 15,12 0-15,67-27 16,-80 27-16,13 0 0,14-13 16,-14 0-16,1 13 0,13-27 15,-27 27 1</inkml:trace>
  <inkml:trace contextRef="#ctx0" brushRef="#br0" timeOffset="-133805.2">8401 12197 0,'0'14'16,"0"12"-1,0-13-15,0 0 0,0 67 16,0-67-16,0 13 0,13 14 16,-13-27-16,0 1 15,0 12-15,0-13 0,0 1 16</inkml:trace>
  <inkml:trace contextRef="#ctx0" brushRef="#br0" timeOffset="-133485.04">8427 12144 0,'0'-13'16,"13"26"-16,0-13 15,27 27 1,-27-14-16,1 0 0,12 14 15,-13-14-15,27 40 16,-27-27-16,0 14 16,-13-27-16,0 14 0,0 12 15,-13-12-15,-13 13 16,12-27-16,-38 0 16,38-13-16,-12 0 15,-1 0-15,1-13 16,13 13-1</inkml:trace>
  <inkml:trace contextRef="#ctx0" brushRef="#br0" timeOffset="-132297.68">8744 12515 0,'-26'-27'15,"39"27"-15,-13-13 16,13 0-16,1 13 15,-1 0 1,0 0 0,-13 13-1,0 0-15,-13 1 0,-14 25 16,14-26-16,-13 14 16,26-14-16,-13 0 0,-14 27 15,14-40-15,0 13 16,13 1-16,0-1 15,26-13 1,1 0-16,-14 0 16,0 0-16,53-13 15,-53 13-15,27 0 16,-27 0-16,1-14 16,-1 14-16</inkml:trace>
  <inkml:trace contextRef="#ctx0" brushRef="#br0" timeOffset="-131890.2">9287 12660 0,'0'-13'0,"13"13"32,0 0-17,-13 13 1,0 14 0,-13-14-16,0 13 15,0-12-15,-1-1 0,-25 27 16,26-27-16,-1-13 15</inkml:trace>
  <inkml:trace contextRef="#ctx0" brushRef="#br0" timeOffset="-131237.1">9671 12250 0,'0'0'15,"-53"-26"-15,39 26 0,1 0 0,-40 13 16,40-13-16,0 26 16,0-26-1,13 14-15,0-1 16,26 13-16,-13-12 15,0-1-15,1 0 0,39 13 16,-40-12-16,13-1 16,-12 0-16,-1 0 0,0 14 15,-13-1-15,0-12 16,-13 38 0,0-38-16,-27 12 0,27-13 15,-1-13-15,-12 14 0,13-14 16,-1-14-1,14-12 1,14 13-16,-1-14 0,0 14 0</inkml:trace>
  <inkml:trace contextRef="#ctx0" brushRef="#br0" timeOffset="-130976.92">9750 12409 0,'0'26'0,"-13"14"16,13-27-16,0 1 15,0-1-15,13 13 16,0-26-16,0 0 0,14 13 16,-1-26-1,14-13 1,-27-14-16,-13 14 16,0-1-16,0 14 15,0-27 1,-13 27-16,13 0 15,0 26 17</inkml:trace>
  <inkml:trace contextRef="#ctx0" brushRef="#br0" timeOffset="-130422.64">10001 12594 0,'0'13'0,"0"-26"93,0-40-77,-13 40-16,13 0 0,0-27 16,13 14-1,0-1-15,-13 1 0,0 12 16,27-12-16,-27 13 15,13 0 1,0-1-16,1 14 0,-1-13 16,0 13-16,-13-13 15,13 26 17</inkml:trace>
  <inkml:trace contextRef="#ctx0" brushRef="#br0" timeOffset="-129882.93">10186 12607 0,'14'-13'31,"-14"-13"-15,0 12-16,0 1 0,0 0 0,-14-93 16,14 80-1,-13-40-15,13 52 0,0-12 16,0-27-16,0 27 15,0-1-15,0-26 16,0 40-16,13-14 16,1 41-16,-1 39 15,0-40-15,0 40 16,-13-27-16,14 1 0,12 65 16,-13-65-16,1 26 15,-1-40-15,26 40 16,-39-40-16,27 0 15,-14-26 1,0-27 0,1 14-16,-14-40 15,0 52-15,0-38 16,0 25-16,0 1 0,-14-54 16,14 67-16,-13-13 15,0 26 1,13 13-1</inkml:trace>
  <inkml:trace contextRef="#ctx0" brushRef="#br0" timeOffset="-129090.05">10544 12356 0,'-40'13'0,"0"27"16,27-27-16,13 0 0,-13 14 15,13-14-15,0 0 0,0 27 16,13-27-16,0 0 16,-13 1-16,14-14 0,-1 13 15,26-40 1,-12 1-1,-1 13 1,-12 13-16,-1 0 31,-13 13-31,13-13 16,-13 13 0,0 0-16,13-13 15,-13-13 1,0-13-1,0 13-15,13-14 0,-13-26 16,14 27-16,-1-1 16,-13 14-16,13 13 0,-13-13 15,13 26 1,-13 0-16,14 0 16,-14 1-1,0-1-15,13-13 16,0 0-1,0-13 1,1-1 0,-1 14-1,0 14 1,-13-1-16,0 0 16,0 0-16,13-13 15,-13 14-15,13-14 16,-13 13-1,14-13-15,-1-27 16,-13 14 0,0 0-1,-13 26 1,-1-13-16,-12 40 16,26-27-16,-13 0 0,13 1 15,0-1-15,0 0 0,26 27 16,-13-27-16,-13 0 0,40 0 15,-27-13-15,14 0 16,-1 0-16,14-13 16,-27 0-16,0 0 15</inkml:trace>
  <inkml:trace contextRef="#ctx0" brushRef="#br0" timeOffset="-124083.95">11761 11800 0,'-93'67'0,"53"12"16,27-39-16,0-1 0,-13 54 15,26-40-15,0 0 0,0 39 16,0-65-16,0 39 15,39 53-15,-12-66 16,-14-27-16,53 41 16,-39-67-16,-1 13 15,-13-13-15</inkml:trace>
  <inkml:trace contextRef="#ctx0" brushRef="#br0" timeOffset="-122706.83">12369 12144 0,'13'-53'0,"-13"40"16,0 0-16,0 0 16,0 0-16,0-1 15,-13 1 1,13 0-16,-13 13 0,0 0 15,-14 13 1,1 0-16,13 1 16,-14 38-16,14-38 0,13 12 15,-26 14-15,26-14 16,-14 1-16,14-14 0,-26 53 16,26-39-16,0-1 15,0-13-15,26 40 16,-26-40-16,27 1 15,-14-14-15,0 13 0,14-13 0,-1 0 16,1-13-16,-1 13 16,27-27-16,-40 14 15,27 0-15,-14-1 16,-12 1-16,25-13 16,-26 13-16,1-1 0,25-25 15,-25 25-15,12-12 16,-26 13-16,0 0 0,13-14 15,-13 14-15,0 0 0,-13-54 16,13 54-16,-13-26 16,13 25-16,-27-25 15,14 25-15,0-12 16,0 26-16,13-13 0,-40-1 16,27 14-16,-14 0 15,-12 14 1,-14-1-1,13 13 1,0 1 0,1-1-1,12 1-15,14-27 16,13 13-16,-13-13 16,13 13-1,0 0 32,13 1-31,0-14-1,0 0-15,14 13 16,-14-13 0,27 0-1,-27 0-15,40 0 0,-13-13 16,-14-1-16,14 14 0,52-26 15,-65 13-15,65-14 16,-65 14-16,26 0 16,-27 13-16,-12-13 0,25 13 15,-26 0-15</inkml:trace>
  <inkml:trace contextRef="#ctx0" brushRef="#br0" timeOffset="-118543.9">12965 12409 0,'-14'-13'0,"-12"-1"16,13 14-16,-1 0 15,1 0 1,0 0 15,26 14-15,-13-1-16,40 27 16,-27-27-16,27 27 15,-27-27-15,14 13 16,-14-13-16,-13 27 15,0-13 1,-27-1-16,14-13 16,-27 1-1,27-14 1,0-14-16,0-25 16,26 12-16,0 14 15</inkml:trace>
  <inkml:trace contextRef="#ctx0" brushRef="#br0" timeOffset="-118325.81">13189 12316 0,'14'0'0,"-14"-13"16,39 13-1,28-13 1,-1 13-1,0-13 1,-53 13-16,27 0 16,-27 0-16,0 0 15,-26 13 1</inkml:trace>
  <inkml:trace contextRef="#ctx0" brushRef="#br0" timeOffset="-118170.23">13481 12290 0,'-27'0'16,"27"13"-16,-13-13 0,0 27 15,13-14-15,0 13 0,-27 27 16,27-40-16,-13 27 16,13-13-16,-13 39 15,13-53-15,0 13 16,-14 14-16,1-27 0,13 1 16,-13-1-16</inkml:trace>
  <inkml:trace contextRef="#ctx0" brushRef="#br0" timeOffset="-118004.92">13256 12607 0,'0'-13'0,"13"0"15,13 0 1,-12 13-16,12 0 0,-13-14 16,40 1-16,-40 13 15,67-26-15,-67 13 0,13 13 16,1-27-1,-1 14-15,-26 0 0</inkml:trace>
  <inkml:trace contextRef="#ctx0" brushRef="#br0" timeOffset="-117833.39">13626 12409 0,'13'-40'16,"-26"80"-16,26-93 0,-13 66 31,0 0-15,0 1-16,0 25 0,0-25 15,-13 52-15,13-53 16,0 53-1,0-53-15,0 1 16,0-1-16,0 0 0,-13 0 16,13-39-1</inkml:trace>
  <inkml:trace contextRef="#ctx0" brushRef="#br0" timeOffset="-117610.97">13600 12356 0,'13'-26'0,"-13"12"0,26 28 16,-13-1-16,1 13 16,-1-13-16,0 14 0,0 26 15,1-40-15,-14 53 16,13-53-16,-13 27 16,-13-13-16,-14-1 15,14-13-15,0-13 16,-1 0-1,1-13-15,0 13 16</inkml:trace>
  <inkml:trace contextRef="#ctx0" brushRef="#br0" timeOffset="-116188.58">13930 12263 0,'0'-13'16,"14"40"0,-28 39-1,14-40-15,-13 14 16,13-14-16,0 1 0,0 39 15,0-53-15,0 14 16,0-14-16,13 27 16,-13-27-16,-13-13 31,13-13-31</inkml:trace>
  <inkml:trace contextRef="#ctx0" brushRef="#br0" timeOffset="-115097.47">14446 12409 0,'-13'0'0,"-13"-27"16,39 27 0,13 0-1,1 0 1,-14 0-16,27 0 15,-27 0-15,0 0 16,14 14-16</inkml:trace>
  <inkml:trace contextRef="#ctx0" brushRef="#br0" timeOffset="-114910.97">14420 12475 0,'-27'13'0,"1"-13"16,26 14 15,13-14-31,27 13 16,-14-13-16,1 13 15,-1-13-15,-13 0 0,40 0 32,0 0-32,-13-13 0,0 13 15</inkml:trace>
  <inkml:trace contextRef="#ctx0" brushRef="#br0" timeOffset="-114603.8">14870 12409 0,'-14'-13'0,"14"-1"15,-13 1-15,-13 0 16,12 13-16,1 0 0,0 0 16,0 0-1,-14 0-15,14 13 0,0 0 16,26 14-1,14-1 1,-14-12-16,26 25 16,-12-39-16,13 40 15,-27-27-15,13 27 16,-13-14 0,-39 14-1,0-27-15,-14 1 16,27-14-16,-1 0 15,1-14-15,13 1 0,-13 0 16,13 0 0,13-14-16</inkml:trace>
  <inkml:trace contextRef="#ctx0" brushRef="#br0" timeOffset="-114358.45">15055 12290 0,'0'-13'0,"0"13"16,26-14 0,40 14-1,-13-13 1,-39 13-16,12 0 0,14 0 15,13 13 1</inkml:trace>
  <inkml:trace contextRef="#ctx0" brushRef="#br0" timeOffset="-114202.87">15319 12263 0,'-39'27'0,"25"-27"15,14 26-15,-26 1 16,26-14-16,-13 13 0,0 27 15,-1-26-15,1 26 16,13-27-16,0 14 16,-13-27-16,13 14 15</inkml:trace>
  <inkml:trace contextRef="#ctx0" brushRef="#br0" timeOffset="-114056.27">15147 12621 0,'0'13'15,"14"-13"1,-1 0-16,0 0 0,14 0 16,25-13-16,-38-1 15,25 1-15,-12 13 16,-14-13-16,40-27 16,-40 27-16</inkml:trace>
  <inkml:trace contextRef="#ctx0" brushRef="#br0" timeOffset="-113673.4">15491 12369 0,'0'-26'0,"0"13"0,0 52 0,0-65 16,0 65 0,-13 1-16,13-27 15,-13 40-15,13-26 16,0-14-16,0 13 0,0 41 16,0-41-16,0-13 15,0 1-15,0-1 0,0 0 16,0-39-1,-13 12-15,13-12 0,-14-40 16,14 39-16,0-12 16,0 12-16,0 14 0,27-67 15,-14 67-15,-13 0 16,40 13-16,0 13 16,-27 0-16,26 27 15,-25-13-15,-14-1 16,0 14-16,0-14 15,0-13-15,0 1 0,-27 78 16,14-78-16,-27 38 16,-13-25-1,-13-14 1,0-13-16,13 0 16</inkml:trace>
  <inkml:trace contextRef="#ctx0" brushRef="#br0" timeOffset="-111129.95">2024 10041 0,'-13'-13'0,"-14"-1"0,-12 28 15,25-1-15,-25 40 16,26-27-16,-1 1 16,1 79-16,13-67 15,0 14-15,13 13 16,1-26-16,-1 0 0,26 39 16,-12-52-16,39 12 15,-39-26-15,39 1 16,-40-1-16,14-13 15</inkml:trace>
  <inkml:trace contextRef="#ctx0" brushRef="#br0" timeOffset="-109536.02">2315 10306 0,'0'-14'0,"13"-12"15,-26-1-15,0 27 0,0-13 16,-14 13-1,14 0-15,0 0 0,-40 0 16,26 13 0,14-13-1,0 14 1,26-14-16,-13 13 16,13 0-16,1-13 0,-1 13 0,13 1 15,-13-1-15,1-13 0,25 26 16,-25-26-16,-1 13 0,0 1 15,14 12 1,-27-13-16,0 27 16,-14-40-16,1 13 15,-13 1 1,12-14 0,14-27-1,0 14-15</inkml:trace>
  <inkml:trace contextRef="#ctx0" brushRef="#br0" timeOffset="-109328">2394 10134 0,'0'-14'0,"14"14"16,-14-13-1,13 13-15,0 0 0,27 0 16,-27 0-16,0 0 0,27 0 15,-14 0-15,14 0 16,-27 0-16,1 0 0,25 0 16,-25 0-16,-1 0 15</inkml:trace>
  <inkml:trace contextRef="#ctx0" brushRef="#br0" timeOffset="-109141.2">2593 10094 0,'-13'0'0,"-1"26"16,1-12-16,13 38 16,0-25-16,0-1 0,-13 1 15,13-1-15,0-12 16,0 25-16,0-12 0,0-14 16,0 40-1,0-40-15,0 0 0,0 14 16,-13-27-16</inkml:trace>
  <inkml:trace contextRef="#ctx0" brushRef="#br0" timeOffset="-108984.62">2487 10504 0,'0'0'15,"-13"0"-15,26 13 16,14-13 0,-14 0-16,53-13 15,-40 0 1,27-14-16,-39 14 15,25-13-15,-39-1 16,13 1 0</inkml:trace>
  <inkml:trace contextRef="#ctx0" brushRef="#br0" timeOffset="-108812.08">2725 10213 0,'-13'-13'0,"26"26"31,-13 0-31,0 14 0,27 26 15,-27-27-15,0 14 16,13-14-16,-13-13 0,13 27 16,-13-27-1,0 1-15,-13-28 16</inkml:trace>
  <inkml:trace contextRef="#ctx0" brushRef="#br0" timeOffset="-108587.68">2699 10239 0,'0'-53'0,"13"40"16,13 0-16,-12 13 16,-1 0-16,40 26 15,-40-12-15,0-1 0,14 27 16,-14-27-16,-13 0 0,26 53 16,-26-53-16,-13 40 15,0-26 1,0-14-16,-40 0 15,40-13-15,-14 14 16,14-14-16,0 0 16,-1-14-16,28 1 15</inkml:trace>
  <inkml:trace contextRef="#ctx0" brushRef="#br0" timeOffset="-108346.33">3096 10186 0,'0'14'0,"0"12"16,0 1-16,0-14 0,0 13 0,0 14 16,0-27-16,0 14 15,0 26-15,13-40 16,-13 0-16,0 0 0,13 14 15,-13-14 1,0 0-16,-13 0 16</inkml:trace>
  <inkml:trace contextRef="#ctx0" brushRef="#br0" timeOffset="-108100.98">3400 10504 0,'0'13'31,"-13"14"-15,-1-14-16,1 27 15,13-27-15,-26 13 16,13 1-1</inkml:trace>
  <inkml:trace contextRef="#ctx0" brushRef="#br0" timeOffset="-107701.33">3585 10292 0,'-40'-26'0,"-13"13"15,40 13-15,0 0 16,0 0-16,-14 0 0,1 13 15,26 0-15,-13 0 16,13 1-16,13-1 16,40 13-16,-40-13 15,27 1-15,-27-1 16,40 0-16,-13 14 16,-14-27-16,0 26 15,-12-13-15,-28 14 16,1-14-16,-13 0 15,13 0-15,-1-13 16,-39 14-16,40-14 16,-27-14-16,27 14 15,13-13-15,-13 0 0,13 0 16</inkml:trace>
  <inkml:trace contextRef="#ctx0" brushRef="#br0" timeOffset="-107507.81">3598 10253 0,'14'-14'0,"-1"14"0,13-13 0,-13 13 15,14-13-15,-1 0 16,1 13-16,-14 0 0,53-14 16,-53 14-16,14 0 15,-14 0-15,0 0 16,1 0-16</inkml:trace>
  <inkml:trace contextRef="#ctx0" brushRef="#br0" timeOffset="-107358.21">3889 10186 0,'0'0'0,"-26"27"15,13-14-15,13 27 16,0-27-16,-14 14 16,14 25-16,0-25 15,-13 13-15,13-14 0,0 14 16,-13-27-1,13 27-15,-13-40 16,0 0 0</inkml:trace>
  <inkml:trace contextRef="#ctx0" brushRef="#br0" timeOffset="-107211.6">3757 10517 0,'27'-13'16,"-14"13"-16,13-13 15,1 13-15,-14-13 0,13-1 16,1 14-16,-14-13 16,14 0-16,-27 0 15,13 13-15</inkml:trace>
  <inkml:trace contextRef="#ctx0" brushRef="#br0" timeOffset="-107010.14">3929 10186 0,'0'-13'0,"13"26"32,1 40-17,-1-39-15,0 52 16,0-40-16,0 14 16,-13-27-16,0 14 0,14-1 15,-1-13-15,-26-13 16</inkml:trace>
  <inkml:trace contextRef="#ctx0" brushRef="#br0" timeOffset="-106757.81">3903 10200 0,'0'-27'0,"13"1"16,0 26-16,14-13 15,-14 13-15,0 0 16,40 26-16,-40-26 0,27 40 15,-27-14 1,14 14 0,-14 26-16,-13-40 15,-13 14-15,-1-27 16,1 1-16,0-1 0,-27 0 16,27-13-16,-14 0 15,14-13 1,0 13-16,13-13 15</inkml:trace>
  <inkml:trace contextRef="#ctx0" brushRef="#br0" timeOffset="-106318.98">4233 10253 0,'0'-14'15,"0"1"-15,14 13 16,12 0-1,27 27 1,-40 12 0,-13 1-16,-13 13 15,0-27-15,-1 1 16,14-14-16,-13 0 16,0 1-16,13-1 15,0 0 1,40 0-1,-14-13 1,14 0 0,13-13-1,-27 0-15,1-14 16</inkml:trace>
  <inkml:trace contextRef="#ctx0" brushRef="#br0" timeOffset="-106018.08">4498 9962 0,'-27'-27'0,"54"54"0,-67-80 16,27 53-16,26 13 15,14 13 1,-1-12-16,-13 12 0,27 27 15,-27-27-15,14 1 0,12 79 16,-25-67-16,-1 28 16,-13-28-16,0-12 15,-13 65-15,13-65 16,-27 26 0,14-40-16,-13 0 15,12-26-15,14 0 16,0-1-16</inkml:trace>
  <inkml:trace contextRef="#ctx0" brushRef="#br0" timeOffset="-102811.05">2315 9102 0,'13'-14'0,"1"-12"0,-1 26 31,-13 13-31,13 0 0,-13 40 16,0-26-16,13-1 0,-13 40 15,0-52-15,0 12 0,0 93 16,13-92-16,-13 39 16,0-53-16,0 13 0,14 1 15,-14-14-15,-14 0 16,1 1-16</inkml:trace>
  <inkml:trace contextRef="#ctx0" brushRef="#br0" timeOffset="-102572.34">2289 9499 0,'-14'-14'16,"14"28"0,0-1-16,14 40 15,-14-40-15,13 0 0,13 27 16,-12-27-16,12 0 16,-13 1-16,0-14 15,27-27-15,-27 14 16,1-14-16,-1 14 15,-13-13-15,26-40 16,-12 52-16,-1-25 16,0 25-16,0 1 0,14 0 15,-14 13-15,0 0 0,14 13 16</inkml:trace>
  <inkml:trace contextRef="#ctx0" brushRef="#br0" timeOffset="-100050.85">4392 3810 0,'0'-13'0,"13"-14"16,-13 14 0,0 0-1,0 26 17,0 27-17,0-14-15,-13 40 16,13-39-16,-13 39 15,13-40-15,-13 1 0,-1 52 16,14-52-16,0 26 16,0-27-16,-13-13 0,13 14 15,0-14-15,0 0 16,0 0-16,-13-13 16</inkml:trace>
  <inkml:trace contextRef="#ctx0" brushRef="#br0" timeOffset="-99402.58">4286 4128 0,'0'-14'0,"0"28"47,13 12-31,-13-13-16,14 0 0,-1 27 15,-13-27-15,13 14 16,-13-1-16,13-13 0,-13 14 16,14-14-16,-14 0 15,0 1 1,13-14-16,13-14 31,-12 1-31,-1 0 0,26-40 16,-12 40-16,-1-27 15,-12 14-15,25-27 16,-25 40-16,12-27 16,-13 27-16,-13-1 15</inkml:trace>
  <inkml:trace contextRef="#ctx0" brushRef="#br0" timeOffset="-97152.77">16166 11986 0,'0'-14'0,"-40"28"16,27 12-16,-13 80 16,12-53-16,-12 119 15,13-119-15,13 92 16,0-105-16,13 79 16,0-79-16,0-14 0,1 1 15,25-1-15,-25-13 16,12-13-16</inkml:trace>
  <inkml:trace contextRef="#ctx0" brushRef="#br0" timeOffset="-95756.17">16536 12052 0,'14'0'32,"-1"13"-32,-13 27 15,-13 13-15,13-40 0,-14 53 16,14-40-16,0 1 0,0-1 16,-13 54-1,13-67-15,0 40 16,0-40-16,0 27 15</inkml:trace>
  <inkml:trace contextRef="#ctx0" brushRef="#br0" timeOffset="-93840.76">16497 12091 0,'0'-13'0,"-13"13"0,13-13 16,-14 0 0,14 0-1,40-1-15,0 1 16,-1 13-1,14 13 1,-26 1-16,12 12 16,-25-13-16,-1 0 0,0 14 15,-13-14-15,13 14 0,-13-14 16,0 0-16,-13 27 16,-13-1-16,12-25 15,-12 12-15,13-13 16,0 1-16,-27-1 15,0 0 1,27-13-16,-14 0 16</inkml:trace>
  <inkml:trace contextRef="#ctx0" brushRef="#br0" timeOffset="-93440.33">16920 12263 0,'-26'-13'0,"-1"0"16,1 13-16,-1 13 15,1 14-15,13-1 16,13-13-16,-14 53 15,14-52-15,0 52 16,14-53-16,12 27 16,1-40-16,-1 13 15,-13-13-15,14-13 0,12 0 16,-39-1-16,14 1 0,12-27 16,-26 27-16,13 0 0,0-14 15,-13 14-15,0 26 31,0 14-15,-13-14-16,13 0 0,0 1 0,0-1 16,0 0-1,13-13 1,1 0-16</inkml:trace>
  <inkml:trace contextRef="#ctx0" brushRef="#br0" timeOffset="-93293.72">17105 12250 0,'0'27'16,"0"-14"-16,-13 0 0,13 0 0,-13 40 15,13-40-15,-13 14 16,13-14-16,0 0 0,0 1 16</inkml:trace>
  <inkml:trace contextRef="#ctx0" brushRef="#br0" timeOffset="-93039.36">17171 12502 0,'0'-14'15,"-13"-12"-15,0-27 16,13 26-1,0-25-15,0 38 16,13-39-16,0 40 0,-13 0 16,27 0-1,-14 0-15,0 13 16,1 0-16,25 26 16,-25-26-16,12 13 15</inkml:trace>
  <inkml:trace contextRef="#ctx0" brushRef="#br0" timeOffset="-92727.23">17462 12184 0,'-39'0'0,"12"0"16,-26 13-1,40-13-15,0 14 16,13-1-16,13 13 15,27 1 1,26 12-16,-53-25 16,27-1-16,-14 0 15,1 0-15,-14 0 0,40 14 16,-40-14-16,0 0 16,-13 1-16,0-1 15,-13 0-15,-26-13 16,12 0-16,-39 13 15,39-13-15,14 0 0,-13 0 16,13 0-16,-1 0 0,1 0 16</inkml:trace>
  <inkml:trace contextRef="#ctx0" brushRef="#br0" timeOffset="-92388.89">18402 12184 0,'-13'-13'0,"-1"39"16,1-12-16,-13 25 15,12-12-15,1-1 0,0-13 0,-27 40 16,27-26-16,0-1 0,-27 27 16,27-40-16,0 1 0,-14 25 15,14-39 1,0-26-1</inkml:trace>
  <inkml:trace contextRef="#ctx0" brushRef="#br0" timeOffset="-92217.76">18111 12250 0,'13'-26'16,"-13"13"-16,0 26 0,13 13 16,0 1-1,-13-14-15,27 27 16,-14-14-16,0 0 0,14 14 15,-14-27-15,27 27 16,-27-27-16,0 1 0,0-1 0,27 0 16,-27-13-16</inkml:trace>
  <inkml:trace contextRef="#ctx0" brushRef="#br0" timeOffset="-91618.37">18957 12039 0,'-26'-27'0,"-40"14"15,39 13-15,1 0 0,-1 0 16,-12 0-16,25 13 0,-12 0 16,13 1-16,13 12 15,13 0-15,13 14 16,-12-27-16,-1 1 0,27 25 15,-14-12-15,-13-14 0,27 27 16,-14-14-16,-12 1 0,12 25 16,-26-25-16,0-1 15,0 1-15,-13-14 0,-14 14 16,1-14-16,13 0 16,-27 0-16,14-13 15,12 0-15,-39-26 16,40-1-16,26 1 15,14-14 1,-14 27-16,0-14 0</inkml:trace>
  <inkml:trace contextRef="#ctx0" brushRef="#br0" timeOffset="-91433.86">19090 12105 0,'13'0'0,"-13"39"16,-27 41-1,14-1 1,13-52-16,-13 52 16,13-66-16,13 67 15,0-67-15,-13 0 16</inkml:trace>
  <inkml:trace contextRef="#ctx0" brushRef="#br0" timeOffset="-91035.93">19024 12277 0,'26'-27'0,"-13"27"0,27-26 15,-27 13-15,14-1 16,-14 14-16,0 0 0,14 0 15,-14 0-15,0 14 16,0 12 0,-13-13-16,0 14 15,0-1-15,0-13 16,13 40-16,1 0 16,12-13-1,14-27 1,-27-13-1,40-13-15,-27-27 16,1-13 0,-27 0-1,0 27 1,0-14 0,-13 27-16</inkml:trace>
  <inkml:trace contextRef="#ctx0" brushRef="#br0" timeOffset="-90173.71">19698 12184 0,'-26'-13'0,"-14"26"16,0 27 0,1 13-1,25 26 1,14-53 0,27 54-1,-1-67-15,-12-13 16,25-26-16,-25 12 15,-1-12-15,0-27 16,0 27-16,-13-14 0,13-26 16,1 26-16,-1 14 0,-13-27 15,13 26-15,-13 1 0,13-14 16,-13 53 15,0 14-31,0-14 16,0 13-16,0 1 0,14 66 15,-14-67-15,13 40 16,-13-53-16,26 27 16,-12-27-16,12 0 15,-13-13-15,14 0 16,-1-39-16,-13 26 16,-13-14-1,14 14-15,-14 0 0,-14-1 16,1 28-1,0-14-15,0 13 0,-1 13 16,1-12-16,13-1 16,-13 0-16,13 0 0,13 27 15,0-40 1,1 13 0,-1-13-16,0 0 0,14 0 15,-14-13-15,0 13 0,13-13 16,-12-1-16,-1 1 15,0 13-15,-13-13 0,27-13 16,-27 12-16,13-12 16,-13 13-16,13-1 15,0-12-15,1 13 16,-1 13 0,13 26-1,1 27 1,-14 13-16,-13 0 15,0-52-15,0 39 16,0-14-16,13 1 16,-13-27-16,0 0 15,13-13 1,1-13-16,-1-27 16,-13 14-16</inkml:trace>
  <inkml:trace contextRef="#ctx0" brushRef="#br0" timeOffset="-89971.25">20452 12065 0,'-13'40'16,"13"-14"-16,-13 1 16,13 26-16,0-27 15,0 0-15,0 14 16,0-27-16,0 14 0,13 52 15,-13-52-15,13-14 0,-13 27 16,0-27-16,14 0 16</inkml:trace>
  <inkml:trace contextRef="#ctx0" brushRef="#br0" timeOffset="-89787.74">20280 12290 0,'14'-13'16,"-1"13"-16,13 0 15,1 0-15,-14 0 0,27 0 16,-27 0-16,13 0 0,80-14 16,-93 14-16,27 0 15</inkml:trace>
  <inkml:trace contextRef="#ctx0" brushRef="#br0" timeOffset="-86555.14">20823 11919 0,'-14'0'31,"28"40"-15,-14-27-16,13 14 0,13 65 15,-12-52-15,12 26 16,-13-26-16,1 0 0,-1 39 15,0-39-15,-13-1 0,13 67 16,-13-93-16,-13 93 16,0-79-16,-14 26 15,14-53-15,0 13 16,-14-26 0,27-1-16</inkml:trace>
  <inkml:trace contextRef="#ctx0" brushRef="#br0" timeOffset="-86266.23">21048 11933 0,'13'-27'0,"0"27"0,0 0 15,1 27-15,-14-14 16,39 66-1,-26-39-15,1-14 0,-1 107 16,0-94-16,-13 1 16,0 53-16,0-67 0,-13 106 15,0-105-15,13 13 16,-40 26 0,27-53-16,-27 13 15,27-12 1,0-14-16,-14-27 15</inkml:trace>
  <inkml:trace contextRef="#ctx0" brushRef="#br0" timeOffset="-80805.35">6522 794 0,'-13'-66'0,"0"39"15,13-26-15,0 27 0,0-54 16,-14 54-16,14 13 15,-13-1-15,-27-12 16,27 26-16,-27 13 16,14 14-16,0-1 0,-14 14 0,-13 52 15,26-39-15,1-13 16,0 39-16,26-39 16,-14 0-16,14-1 0,14 28 15,-1-41-15,0 1 0,27 25 16,-14-38-16,14 12 0,66-13 15,-80-13-15,80-13 16,-66-13-16,-1 12 0,80-65 16,-66 39-16,-13 1 0,26-54 15,-39 53-15,-14-12 16,13-68-16,-26 68 16,-26-41-16,13 66 15,-27-52 1,13 66-16,-52-27 15,39 40-15,1 0 0,-14 13 16,-27 14 0,54-1-16,-14 1 0,14-1 0,-27 54 15,40-54-15,-1 27 16,14-27-16,0-12 0,40 65 16,-27-66-16,80 14 15,-67-27-15,41 13 16,-41-13-16,120-26 15,-107 12-15,41 1 16,-54 0-16,53-14 16,-52 14-16,13-13 15,-27 26-15,0-14 16,-13 1-16</inkml:trace>
  <inkml:trace contextRef="#ctx0" brushRef="#br0" timeOffset="-79902.09">6972 1164 0,'0'-13'16,"0"0"31,39 13-32,-12 0-15,-14-14 0,67 1 16,-67 13-16,26-13 16,-12 13-16,-14 0 0,0 0 0,14-13 15,-14 13-15</inkml:trace>
  <inkml:trace contextRef="#ctx0" brushRef="#br0" timeOffset="-77373.87">7250 1164 0,'13'-13'0,"-13"0"0,13-1 16,-26 1-1,0 0-15,-1 13 0,-12 0 16,13 0-16,-1 0 0,-65 26 15,66-12-15,-14 12 16,14-13-16,0 1 16,-14 52-16,14-53 15,13 40-15,27-13 16,39-27 0,-53-13-16,53-13 15,-39 13-15,-1-14 16,14 1-16,-14-13 0,27-1 15,-26 14-15,-14 0 0,13-14 0</inkml:trace>
  <inkml:trace contextRef="#ctx0" brushRef="#br0" timeOffset="-72895.74">6681 1363 0,'13'-53'0,"-26"39"15,13 1-15,-27-66 16,14 52-16,-27-105 15,27 79-15,0-26 16,0 52-16,13 1 0,-27-27 16,14 40-16,13 0 0,-40-1 15,14 41 1,-40 39-16,39-53 16,-12 40-1,12-40-15,14 14 16,0-14-16,-1 0 0,41-26 15,65-80 1,54-65-16,-80 118 16,93-119-1,-106 106-15,-14 14 0,81-67 16,-94 79-16,27-12 16,-66 39-16,-1 26 15,-12-13-15,0 14 0,-67 52 16,40-39-16,-13-1 0,-133 107 15,120-106-15,-40 26 16,66-40-16,13 1 16,-52 12-16,79-65 15,79-53 1,66-27 0,40 13-1,-13 14 1,-106 66-16,26-1 15,-53 14-15,-26 14 0,-26 65 16,0-39-16,-120 79 16,93-80-16,-39 41 15,52-41-15,0-12 0,-66 39 16,80-53-16,-1 27 16,14-27-16,13 0 0,53 1 15,-26-1-15,118-13 16,-92 0-1,79 0-15,-66 13 16,1-13-16,-1 0 0,106 27 16,-119-14-16,26 26 15,-39-25-15,-14 12 0,-13 1 0,27 52 16,-40-53-16,0 14 16,-13 13-16,0-40 15,13 53-15,-14-66 16,14 14-16,14-14 15,-1-14-15,26-12 16,-12 0-16,-1-1 0,41-26 16,-41 27-16,14-1 0,39-39 15,-52 53-15,12-14 16,-26 14-16,-13 26 16,-26 27-16,0-13 15,-1-1-15,1 14 0,-54 13 16,41-14-16,-14-12 0,-93 39 15,106-40-15,-52-12 16,-1-1 0,27-40-16,-27-39 15,67 40-15,-40-93 16,39 79-16,-52-172 16,66 146-16,-14-40 15,14 53-15,13 27 0,-13-67 16,13 80-1,26-53-15,-12 66 16,39 13-16,-14-13 16,14 40-16,-26-14 15,12-12-15,1 12 0,92 67 16,-105-54-16,52 14 16,-39-26-16,-1-1 0,107 80 15,-93-66-15,39 39 16,-52-52-16</inkml:trace>
  <inkml:trace contextRef="#ctx0" brushRef="#br0" timeOffset="-71665.69">8612 582 0,'0'-53'0,"0"27"16,-13 26-16,26-27 15,-26 27 1,13 27-16,0-14 0,0 13 16,0 107-16,0-41 15,-13 54 1,13-14-16,0-105 16,0 92-16,0-80 15,0 54 1,0-67-16,0 27 15,0-39-15,-14-41 16,14 1-16,-26-120 16,13 80-16,0-146 15,-1 146-15,14-66 16,0 92-16,0 0 0,14-105 16,-1 92-16,0-26 15,0 52-15,0-26 16,-13 40-16,14 13 15,-1 13-15,27 53 16,39 67 0,-53-80-16,80 105 15,-66-118-15,0 0 0,79 66 16,-80-67-16,14 1 16,93 66-1,-1-14 1,-92-65-16,0-1 0,27 14 15,-41-27-15,67 27 16,-79-27-16,-1-13 0,0 0 0,27-13 16,-39 0-1,-1-53-15,-13 52 0,-27-131 16,27 92 0,-26-106-16,13 106 15,13 0-15,-14-105 16,14 131-16,0-39 15,0 26-15,0 1 0,0-41 16,0 67-16,0-13 16,-13 12-16,0 28 15,-13-1-15,12 0 16,-78 93-16,52-67 16,-79 67-16,53-40 15,13-13-15,-53 40 16,40-40-16,13 0 0,-145 106 15,145-107-15,-66 41 16,66-53-16,13-1 0,-26 14 16,26-26-16,14-1 0,-14 1 15,53-27 1,14-13-16,-14-1 0,13 1 16,-12 0-16,12 0 0,14-27 15</inkml:trace>
  <inkml:trace contextRef="#ctx0" brushRef="#br0" timeOffset="-71223.87">10094 1191 0,'-13'0'0,"26"0"16,0 0-16,40-14 16,26 1-1,-12 0 1,-41 13-16,0-13 0,27 13 15,-39 0-15,12 0 0,1-14 16,-14 28 0</inkml:trace>
  <inkml:trace contextRef="#ctx0" brushRef="#br0" timeOffset="-71013.9">10239 1191 0,'-13'0'0,"-13"39"16,12 1-1,1-27-15,-13 67 16,26-54-16,-13 14 16,-1-14-16,14-13 0,0 40 15,0-39-15,14 12 16,-1-26-16</inkml:trace>
  <inkml:trace contextRef="#ctx0" brushRef="#br0" timeOffset="-70840.66">10372 1283 0,'0'27'0,"0"-14"15,-14 80-15,1-14 16,0-66-16,13 40 15,0-40-15,0 1 0,26 38 16,-12-52 0,-1 0-16,0 0 15,14-13-15</inkml:trace>
  <inkml:trace contextRef="#ctx0" brushRef="#br0" timeOffset="-47437.53">1442 13150 0,'-26'0'0,"-14"-13"16,53-1 15,27 1-15,-14 13-16,1-13 0,52 0 15,-39-1-15,13 1 16,-27 13-16,53-13 16,-52 13-16,-14 0 15,0 0-15,14 13 16</inkml:trace>
  <inkml:trace contextRef="#ctx0" brushRef="#br0" timeOffset="-47265.99">1707 13070 0,'-14'14'0,"-12"-1"16,13 0 0,13 0-16,-14 14 0,14-14 0,0 53 15,0-39-15,14 52 16,-14-53-16,0 1 16,13 26-16,0-27 0,0-12 15,1 12 1,-1-13-16</inkml:trace>
  <inkml:trace contextRef="#ctx0" brushRef="#br0" timeOffset="-46915.92">1746 13269 0,'0'13'15,"0"0"-15,0 14 16,0-14-16,40 40 15,-27-53-15,0 0 16,1 0-16,12 0 16,1-27-1,-14 14-15,0 0 16,0 13 0,-13 13-1,13-13-15,14 40 16,-14-40-1,14 13-15,-14-13 16,0-13 0,-13-14-1,0 14 1,0-13 0,0 13-16,0-1 15</inkml:trace>
  <inkml:trace contextRef="#ctx0" brushRef="#br0" timeOffset="-46654.62">2143 13256 0,'-13'26'0,"0"14"16,-1-27-16,14 27 15,0-27-15,14 0 16,-1 0-16,0-13 0,14 0 15,-14-13 1,13 0-16,-13 0 16,-13-14-16,-13-12 15,-13 12 1,26 14-16,-27-14 16,14 27-16</inkml:trace>
  <inkml:trace contextRef="#ctx0" brushRef="#br0" timeOffset="-46312.96">2540 12925 0,'-13'0'0,"0"0"16,13 40 0,0-27-16,0 13 15,13 67-15,-13-67 16,0 27-16,0-40 15,13 14-15,-13 79 16,0-80-16,13-13 0,-13 14 16,-13-27-16,13-13 15,-13-14-15,13 14 16,-27-40-16,27 27 16</inkml:trace>
  <inkml:trace contextRef="#ctx0" brushRef="#br0" timeOffset="-46039.69">2487 13163 0,'-13'-66'0,"13"26"0,13 146 0,-26-225 16,0 79-16,13 27 15,13 53 1,-13-14-16,13 14 16,0-27-16,1 14 0,25 52 15,-12-66-15,-1 27 16,1-27-16,-14 0 0,53 1 16,-53-14-1,53-40-15,-52 27 16,12-27-16,-26 13 0,0 1 15,0-27 1,0 27-16,0-27 0,-13 13 16,0 14-16,13 12 0,-14-12 15,1 13-15,0 52 32,13-25-32,26 25 15,-12-12-15,-1-14 0</inkml:trace>
  <inkml:trace contextRef="#ctx0" brushRef="#br0" timeOffset="-45397.41">3016 13137 0,'0'0'16,"-39"-14"-16,25 14 0,1 0 0,-13 14 16,12-14-16,1 13 0,0 0 15,0 40 1,13-40-16,13 40 15,0-40-15,0 1 16,1-14-16,-1 13 0,0-13 16,0-13-16,14-1 15,-14 1-15,0 13 0,14-13 16,-14 13-16,0 0 16,0 0-16,1 0 15,-1 0 1,0 0-1,0-13 17,-13-27-17,0 27-15,14-27 16,-14 27-16,13 0 16,0 13 15,0 13-16,0 0 1,1-13-16,-1 0 16,0-13-1,0-14 1,1 14 0,-1 26-1,-26 1-15,13 12 16,0-13-16,0 14 15,-14 26 1,14-40-16,0 13 16,14 1-16,-14-14 0,13-13 0,13 26 15,-12-26-15,-1 0 16,0 0-16,0 0 0,40-13 16,-26 0-1,-1-13-15,-13 12 16,14 1-16</inkml:trace>
  <inkml:trace contextRef="#ctx0" brushRef="#br0" timeOffset="-45082.57">3598 13057 0,'-39'-13'16,"25"13"-16,1 0 15,-13 0-15,12 0 0,14 13 16,0 0-1,27 1 1,-14-14-16,14 13 0,-1 13 16,-13-12-16,1-14 0,38 26 15,-38-13-15,-1 14 16,0-14-16,-13 0 0,13 0 16,-13 1-16,-13-1 15,-13 13-15,12-12 0,-38 12 16,25-26-16,1 13 15,-1-13-15,1 0 16,12 0 0,28 0-1,-1 0-15</inkml:trace>
  <inkml:trace contextRef="#ctx0" brushRef="#br0" timeOffset="-44840.61">3942 12965 0,'14'13'31,"-14"0"1,0 0-32,0 14 15</inkml:trace>
  <inkml:trace contextRef="#ctx0" brushRef="#br0" timeOffset="-44704.46">3916 13189 0,'0'14'0,"-13"-1"16,26-13 0,0-13-1,27 13 1</inkml:trace>
  <inkml:trace contextRef="#ctx0" brushRef="#br0" timeOffset="-44499.01">4247 13057 0,'13'0'16,"0"-13"-16,0 13 0,0 0 0,27-13 16,-27 13-16,14 0 0,13-13 15,-27 13-15,0 0 0,13 0 16,-12 13-1,-28-13 1</inkml:trace>
  <inkml:trace contextRef="#ctx0" brushRef="#br0" timeOffset="-44338.44">4299 13176 0,'-26'13'0,"26"1"15,13-14 1,40 13-1,27-26 1,-67 13-16,53-14 16,-40 14-16,-12-13 0,25 13 15</inkml:trace>
  <inkml:trace contextRef="#ctx0" brushRef="#br0" timeOffset="-43739.05">4974 12978 0,'-13'0'0,"13"13"16,13-13-16,14 13 15,-1-13-15,1 0 0,39 0 16,-40 0-16,120-26 16,-107 26-16,41-13 15,-54 13-15,67 0 16,-80 0-16,27 0 15,-27 0-15</inkml:trace>
  <inkml:trace contextRef="#ctx0" brushRef="#br0" timeOffset="-43560.61">5318 13004 0,'-92'106'0,"52"-40"15,27-39 1,-27 92-16,40-93 0,-13 1 16,13-1-16,13 1 15,0-14-15,0-13 16,1-13-16,-1-14 16</inkml:trace>
  <inkml:trace contextRef="#ctx0" brushRef="#br0" timeOffset="-43385.08">5318 13070 0,'13'0'0,"-26"0"0,26 14 0,-13 12 15,-26 53 1,26-12-16,-13-28 16,13 1-16,13 0 0,0-14 15,-13 1-15,27-1 16,-14-13-16,0-13 0,0 0 15</inkml:trace>
  <inkml:trace contextRef="#ctx0" brushRef="#br0" timeOffset="-42641.7">5953 13388 0,'-26'-13'0,"12"-1"0,-12 1 16,13 13-16,0 0 0,-1-13 15,1 13-15,-13 0 0,12 0 16,1 13 0,26 0-1,1 1-15,-1-1 0,0 0 16,40 27-16,-27-40 15,14 40-15,-27-27 16,14 0-16,-14 27 16,0-27-16,-13 13 0,0-12 15,-13 25-15,-27 1 16,1-14 0,25-26-16,-38-39 15,52 25-15,-14-38 16,14 25-16,0 14 0,14-27 15</inkml:trace>
  <inkml:trace contextRef="#ctx0" brushRef="#br0" timeOffset="-42486.12">6059 13309 0,'26'-14'0,"27"1"16,-39 13-16,25 0 15,-12 0-15,-14 0 0,0 0 0,14 0 16,-14 0-16,0 0 15,27 0-15,-27 0 16</inkml:trace>
  <inkml:trace contextRef="#ctx0" brushRef="#br0" timeOffset="-42328.54">6337 13269 0,'-27'13'0,"1"40"15,-1-13 1,27-14-16,-13 27 15,0-26-15,13-14 0,0 26 16,0-25-16,-13 25 16,13-25-16,-27-1 15,14 0-15</inkml:trace>
  <inkml:trace contextRef="#ctx0" brushRef="#br0" timeOffset="-42191.9">6152 13639 0,'-14'13'0,"28"-13"0,-1 0 16,0 0-16,40-13 15,-27 0 1,41-13-16,-54 12 16,13 1-16,27-27 15,0 1 1,-26 12-16</inkml:trace>
  <inkml:trace contextRef="#ctx0" brushRef="#br0" timeOffset="-41995.43">6482 13322 0,'0'0'0,"0"-13"0,0 26 31,0 0-31,0 0 0,0 14 16,0-1-16,0 14 16,0-14-16,0 14 15,0-27-15,0 14 0,0 26 16,0-14-1,-13-39-15</inkml:trace>
  <inkml:trace contextRef="#ctx0" brushRef="#br0" timeOffset="-41752.78">6509 13282 0,'26'0'0,"27"13"15,-13 14 1,13 39 0,-53-53-16,13 40 15,-13-26-15,-13 39 16,0-53-16,-1 13 0,-25 1 16,12-14-16,14-13 0,-40 13 15,40-13-15,0 0 16,-1 0-16,1 0 0,0-13 15,13 0-15</inkml:trace>
  <inkml:trace contextRef="#ctx0" brushRef="#br0" timeOffset="-41524.83">6760 13322 0,'0'26'16,"-13"14"0,13-14-16,-13 41 15,13-41-15,0 53 16,-14-52-16,14-1 0,0 1 16,0-14-16,0 0 0,0 0 15,14-13 1,-1 0-16</inkml:trace>
  <inkml:trace contextRef="#ctx0" brushRef="#br0" timeOffset="-40949.65">7131 13600 0,'0'13'16,"0"0"-1,0 13 1,0-12-16,-14 12 15,14-13-15,0 1 0,-13 25 16,0-25-16,0 12 16,-1-26-16,1 13 15,0-13-15,0 0 0</inkml:trace>
  <inkml:trace contextRef="#ctx0" brushRef="#br0" timeOffset="-40097.7">7554 13467 0,'-13'-39'0,"-1"39"16,1 0-16,-13-14 15,-1 14-15,14 0 16,-27 0-16,27 14 0,0-14 15,13 13 1,13-13-16,14 26 16,-14-12-16,40 25 15,-40-26-15,53 27 16,-53-27-16,14 14 16,-14-14-16,0 13 0,-13-12 15,0 25-15,-13-12 16,-13-1-1,12-12-15,-12-14 16,13-14-16,-1-39 16,14 40-16,0 0 0</inkml:trace>
  <inkml:trace contextRef="#ctx0" brushRef="#br0" timeOffset="-39915.89">7739 13335 0,'40'-40'0,"-1"27"16,-25 13-16,39 0 16,-40 0-16,0 0 0,27 0 15,-27 0-15,27 0 16,-27 0 15</inkml:trace>
  <inkml:trace contextRef="#ctx0" brushRef="#br0" timeOffset="-39763.73">7951 13269 0,'-13'0'0,"-27"13"16,13 53-1,1 0 1,26-39-16,-13 26 16,13-27-16,0 1 0,0 12 15,-14-12-15,14 12 16,0-25-16,-13-14 15</inkml:trace>
  <inkml:trace contextRef="#ctx0" brushRef="#br0" timeOffset="-39611.36">7766 13639 0,'13'-13'16,"26"13"0,-25-13-16,65-14 15,-52 14-15,25-13 16,-25 12-16,-1 1 0,27-40 15,-40 40-15,14-13 16,-14 12-16,-13 1 0</inkml:trace>
  <inkml:trace contextRef="#ctx0" brushRef="#br0" timeOffset="-39242.35">8162 13375 0,'0'-53'15,"0"106"-15,0-119 0,0 52 16,-13 14 0,13 14-16,-13 38 15,0-25-15,13-14 16,0 67-16,-14-41 15,14 1 1,0-14 0,-13-26-1,13-13-15,0-27 16,-13 1-16,13 26 0,0-14 16,0-26-16,0 40 15,13-40-15,0 40 0,1 0 16,12-27-1,-13 40-15,14 0 16,-1 0-16,-12 0 0,38 26 16,-38-12-16,-1 25 15,0-12-15,-13-14 0,-13 66 16,0-52-16,-14 12 16,14-25-16,-13-1 0,-1 13 15,1-12-15,-1-14 16,14 0-16,0 0 15,-1-27 1</inkml:trace>
  <inkml:trace contextRef="#ctx0" brushRef="#br0" timeOffset="-38943.14">8427 13533 0,'0'-13'0,"0"26"0,13-39 0,0 26 16,1-13-16,-1 13 0,0 0 16,-13 13-1,0 0 1,-13 14-16,0-14 0,13 13 0,-14-12 0,1 25 16,0-26-16,0 1 15,-14 25-15,27-25 16,-13-14-16,26 13 15,14-13 1,-14-13-16,0-1 0,40-12 16,-40 26-16,27-13 15,-27-1-15,0 14 0,40-13 16</inkml:trace>
  <inkml:trace contextRef="#ctx0" brushRef="#br0" timeOffset="-38414.89">9036 13441 0,'-14'-13'0,"1"13"16,0 0 0,13 13-1,13 0 1,-13 0-1,13 14 1,1-14-16,-1 0 0,0 0 16,0-13-1,0 14 1,1-14 0,-14 13 30,0 0-30,-14 14 0,-25 12-16,26-26 15,-1 1-15,1-1 0,0 0 16,0-39 0,26-1-1</inkml:trace>
  <inkml:trace contextRef="#ctx0" brushRef="#br0" timeOffset="-37803.31">9379 13335 0,'-26'-26'0,"13"26"0,-27-14 16,27 14-16,0 0 16,-1 14-16,1-14 15,13 13-15,-13 0 16,13 0-16,26 27 16,-12-27-16,12 0 0,14 27 15,-27-27-15,27 1 16,-27-1-16,-13 0 0,26 13 15,-26-12 1,-13 12-16,13-13 16,-26 1-16,12-14 15,-25 13-15,12-26 16,14-1 0,13 1-16,0 0 0</inkml:trace>
  <inkml:trace contextRef="#ctx0" brushRef="#br0" timeOffset="-37583.9">9419 13467 0,'0'27'0,"13"-1"16,27-13 0,0-13-1,13-26 1,-27 0-1,-13-14-15,-13 27 16,0-1-16,0 1 0,0 0 16,0 0-1,-13-1-15</inkml:trace>
  <inkml:trace contextRef="#ctx0" brushRef="#br0" timeOffset="-37352.99">9644 13507 0,'0'13'0,"0"0"16,0-26-16,0 0 15,0-13 1,0 12-16,13-12 0,-13 13 16,0-1-16,0 1 0,14-40 15,-14 40-15,13 0 16,-13 0-16,13-1 15,0 14-15,0 14 16,1 12 0</inkml:trace>
  <inkml:trace contextRef="#ctx0" brushRef="#br0" timeOffset="-36909.22">10041 13586 0,'-13'0'0,"26"0"0,-40-13 0,27-13 15,-13-40 1,13 13 0,0 39-16,0-25 15,-13-14-15,13 26 0,-13-52 16,13 52-16,0-12 15,0 26-15,0-1 0,-13 1 16,13 40 0,26 25-1,0 41 1,14 0 0,13-27-1,0-26 1,-40-40-16,0 0 15,14-27-15,-27 14 0,0-14 16,0 1-16,-13-14 16,13 14-16,-14-54 15,1 67-15,0-27 16,13 27-16,0 0 0,-13 0 16,13 26-1,0 13-15</inkml:trace>
  <inkml:trace contextRef="#ctx0" brushRef="#br0" timeOffset="-36196.69">10306 13361 0,'-27'14'0,"-26"25"15,53-25-15,-13 12 16,13-13-16,-13 1 0,13-1 15,0 0-15,0 0 0,13 0 16,0 1-16,0-14 0,1 13 16,-1-13-1,27-27 1,-27 27-16,-13-13 0,26 0 16,-13 0-16,1 13 0,25-27 15,-25 27 1,-1-13-16,-13 0 31,0 0-15,0-1-1,13-25 1,0-14 0,14 40-1,-14-1-15,0 28 31,-13-1-31,0 13 16,0-13-16,0 14 16,0-14-16,0 0 15,13-13 1,-13-13 0,14 13-1,-14-13-15,26 13 16,-13-13-16,1 13 15,-1 0-15,0-14 16,0 14 0,-13-13 15,0 0-15,-13 13-1,0 26 1,0-12-16,13 39 15,0-40 1,0 13-16,13 1 16,0-14-16,-13 0 0,26 0 15,-26 1-15,14-14 0,-1 0 16,0 0-16</inkml:trace>
  <inkml:trace contextRef="#ctx0" brushRef="#br0" timeOffset="-36028.14">10888 13520 0,'13'13'0,"-13"1"0,0-1 16,0 13-16,0-12 15,-27 38 1,27-38-16,-13 12 0,-27 1 16,27-14-16,-66 27 15,66-27-15,-14-13 0,14 0 16</inkml:trace>
  <inkml:trace contextRef="#ctx0" brushRef="#br0" timeOffset="-35035.2">10795 13242 0,'0'-13'0,"-13"0"16,13 39-1,0-12 1,0 65-16,0 0 16,0-12-1,0-41-15,0 0 16,0-12-16,0-1 0,0 0 16,0-26-1,13 0-15</inkml:trace>
  <inkml:trace contextRef="#ctx0" brushRef="#br0" timeOffset="-34653.97">11139 13520 0,'13'-13'0,"-13"0"15</inkml:trace>
  <inkml:trace contextRef="#ctx0" brushRef="#br0" timeOffset="-34568.69">11152 13494 0,'0'0'0,"-13"0"15,13 13-15</inkml:trace>
  <inkml:trace contextRef="#ctx0" brushRef="#br0" timeOffset="-34136.23">11218 13414 0,'-13'-26'15,"0"13"1,0 13-16,-1-14 16,1 14-16,-27 0 15,27 0-15,-13 14 16,13-1-16,-1 0 0,14 14 16,14-14-16,12 13 15,-13-12-15,14 12 16,-14-13-16,27 27 15,-27-27-15,13 40 16,-26-27 0,-13 1-1,0-14-15,-27 14 16,27-27-16,-27-14 16,40 1-16,-13-27 15,26-12 1,0 25-16,-13 14 0,40-27 15</inkml:trace>
  <inkml:trace contextRef="#ctx0" brushRef="#br0" timeOffset="-33754.25">11271 13467 0,'0'40'16,"0"-14"-16,0-12 16,0 12-16,13-13 15,-13 1-15,27-1 16,-14-26-16,0-14 15,1 27-15,-14-13 0,13-27 16,-13 27-16,0 0 16,0 0-1,26 39 1,-26-13-16,14 14 16,-14-14-16,13 0 0,0 14 15,-13-14-15,0 0 16,0 0-1,-13-13 1,13-13-16,-13-13 16,13 12-16,-14 1 0,14-40 15,14 14-15,-14 12 16,13 14-16,-13 0 16,13-14-16,0 27 15,14-13-15,-14 13 16,13 26-16,-12-12 15,-1-1-15,-13 0 0</inkml:trace>
  <inkml:trace contextRef="#ctx0" brushRef="#br0" timeOffset="-33367.52">11628 13626 0,'-13'0'0,"0"-13"15,0-27 1,13-13-1,0-13 1,0 40-16,13-80 0,-13 79 16,0 14-16,0-53 15,0 53-15,0-1 16,13 14 0,-13 67-1,13-41-15,-13 14 0,27 13 16,-27-27-16,26 1 0,1 26 15,-14-27-15,40 14 16,-40-27-16,0-13 0,1 0 16,12-53-1,-26 27 1,-13-67 0,0 14-1,-1 65-15,1-39 16,13 40-16,-13 0 15,13 26 1</inkml:trace>
  <inkml:trace contextRef="#ctx0" brushRef="#br0" timeOffset="-32766.22">11906 13348 0,'-13'0'16,"-13"40"-16,12-27 15,1 0-15,13 14 16,-13-14-16,13 0 0,13 14 16,0-14-16,1 0 0,12 0 15,-13-13-15,0 0 16,14 0 0,-1-13-16,1 0 15,-14 13 16,-13-13 16,13-14-47,1 1 16,-14-1 0,13 14-16,-13 0 15,13 13 1,-13 13-1,13 0-15,-13 1 16,13-1-16,-13 0 16,14-13-16,-1 0 15,0-26 1,-13 12 0,13 1-1,-13 13 1,-13 13-1,13 1-15,-13-1 0,0 27 16,13 12 0,13-12-16,-13-27 15,13 1-15,0-14 16,1-14-16,25 1 16,-25 13-16,12-13 15,-13 0-15,0 13 16,40-14-16</inkml:trace>
  <inkml:trace contextRef="#ctx0" brushRef="#br0" timeOffset="-32396.2">12422 13481 0,'-13'0'0,"13"-14"15,26 1 1,-12 0 0,-1 0-1,0-1 1,-26 1 15,-14 26-31,1 1 16,-1 25-1,14-12-15,-13 12 16,26-25-16,0 12 16,13-13-16,13 14 15,-12-27-15,12 0 16,-13 0-16,14 0 0,13-13 16,-14-1-16,0 1 15,-12 13-15,-1-13 0,27 0 16</inkml:trace>
  <inkml:trace contextRef="#ctx0" brushRef="#br0" timeOffset="-31214.6">12740 13428 0,'-14'-14'0,"14"1"15,0 0-15,14-14 16,-1 14-16,0 0 16,0-13-16,1 26 0,-1-14 15,27 1-15,-27 13 16,26 13 0,-25 1-16,-1 12 0,-13 40 15,0-39-15,-13-1 0,-1 27 16,-12-13-16,13-14 15,-27 27-15,27-13 16,-14-27-16,-12 53 16,25-53-16,1 1 0,0-1 15,13 0-15,13 0 0,27-13 16,-27 0-16,14 0 16,-1 0-16,80-13 15,-66 13-15,26-13 16,-66 0-1,26 13-15,-39 0 16,0 13 0,0-13-16,-1 13 15</inkml:trace>
  <inkml:trace contextRef="#ctx0" brushRef="#br0" timeOffset="-26510.76">3029 11271 0,'-39'0'0,"26"13"15,-14 40 1,14-26-16,0-1 0,-1 67 16,1-53-16,13 26 15,13-13-15,14 13 16,13-26 0,-27-27-16,26 0 15,-12-13-15,-14 0 0,40-13 16,-40 0-16,14 13 0,-14-14 15</inkml:trace>
  <inkml:trace contextRef="#ctx0" brushRef="#br0" timeOffset="-26016.67">3321 11523 0,'-27'0'0,"14"-14"0,-27 1 16,0 13-1,14 0 1,13 0-16,26 0 31,27 27-15,-14-27-16,1 26 15,-14-26-15,0 13 16,14 14-16,-27-14 16,13 27-16,-13-27 15,0 0-15,-13 14 16,-1-14-16,1 0 0,-13 0 16,-1-13-16,1-39 15,12 25 1,14-12-16,0-1 0</inkml:trace>
  <inkml:trace contextRef="#ctx0" brushRef="#br0" timeOffset="-25848.1">3387 11337 0,'13'-13'0,"0"0"0,27 13 15,-27-13-15,0 13 0,27 0 16,-27 0-16,0 0 0,14-14 15,-14 14-15,0 0 16,1 0-16</inkml:trace>
  <inkml:trace contextRef="#ctx0" brushRef="#br0" timeOffset="-25687.53">3598 11284 0,'-13'14'0,"0"-14"0,0 26 15,-1-13-15,1 14 0,13-14 0,-26 40 16,26-27-16,0 1 16,-14-1-16,1 1 0,13-1 15,0 1 1,-13-14-16,13 0 0,0 0 16</inkml:trace>
  <inkml:trace contextRef="#ctx0" brushRef="#br0" timeOffset="-25527.95">3426 11628 0,'14'0'16,"-1"14"0,0-14-16,27 0 15,-14 0 1,54-27 0,-41 14-1,-12-13 1</inkml:trace>
  <inkml:trace contextRef="#ctx0" brushRef="#br0" timeOffset="-25315.8">3691 11258 0,'0'13'16,"-13"40"-1,-1 0-15,14-26 0,0 12 16,-13-12-16,13-14 16,0 13-16,0-12 15,0-1-15,0 0 0,0 0 16</inkml:trace>
  <inkml:trace contextRef="#ctx0" brushRef="#br0" timeOffset="-25073.75">3651 11377 0,'27'-40'0,"-54"80"0,80-80 16,-40 40-16,1 0 0,25 14 15,-25-1-15,-1-13 0,26 40 16,-39-27-16,14 13 16,-14-13-16,0 1 0,-14 25 15,1-25-15,0 12 16,-13 1-16,12-27 0,1 13 15,-40 0 1,40 0-16,-14-13 16,14-13-1</inkml:trace>
  <inkml:trace contextRef="#ctx0" brushRef="#br0" timeOffset="-24473.6">3995 11337 0,'0'-13'0,"0"26"31,0 1-31,0-1 0,0 27 16,0-14-16,-13 67 16,13-27-1,0-40 1,0 1-16,0-1 15,0-13-15,-13 1 32</inkml:trace>
  <inkml:trace contextRef="#ctx0" brushRef="#br0" timeOffset="-24103.97">4154 11681 0,'0'-13'0,"0"26"47,-13 14-32,0-14-15,-1 14 16,1-14-16,13 0 0,-26 13 15,12-12-15,1-14 0,0 13 16,13 0-16,-13-13 0</inkml:trace>
  <inkml:trace contextRef="#ctx0" brushRef="#br0" timeOffset="-23280.41">4485 11628 0,'0'-13'0,"-14"-13"15,1 13-15,0-1 16,0 1 0,0 13-16,-1 0 0,1 0 15,0 13-15,0-13 16,13 14-16,0-1 16,13 13-1,0-13-15,14 14 16,-14-14-16,13 0 15,-13 1-15,1-1 16,-14 0 0,-14 14-1,-25-14 1,-1 0 0,27 0-1,0-39-15</inkml:trace>
  <inkml:trace contextRef="#ctx0" brushRef="#br0" timeOffset="-23086.74">4577 11443 0,'27'-13'0,"-1"13"15,1 0 1,39 0-1,-27 0 1,-25 13-16,12-13 16,-13 0-16,1 0 15</inkml:trace>
  <inkml:trace contextRef="#ctx0" brushRef="#br0" timeOffset="-22926.13">4802 11443 0,'-13'13'16,"-27"14"-1,27-1-15,0-12 0,-14 25 16,27-12-16,-13 12 16,0-25-16,0 39 15,13-40-15,-14 0 16,1 0 0</inkml:trace>
  <inkml:trace contextRef="#ctx0" brushRef="#br0" timeOffset="-22773.54">4591 11721 0,'0'13'47,"26"-13"-47,-13 0 16,14 0-16,-14 0 0,53-26 16,-53 26-16,27-27 15,-27 27-15,14-26 16</inkml:trace>
  <inkml:trace contextRef="#ctx0" brushRef="#br0" timeOffset="-22589.03">4895 11470 0,'-13'-14'0,"13"28"16,0 12-1,0-13-15,-14 27 16,14-27-16,0 14 0,-13 12 15,13-12-15,0-14 16,0 0-16,0 1 16</inkml:trace>
  <inkml:trace contextRef="#ctx0" brushRef="#br0" timeOffset="-22365.63">4815 11483 0,'14'-13'0,"-14"-1"0,13 14 15,0 0-15,0 0 16,53 27 0,-66-14-16,40 14 15,-27-14-15,-13 13 16,14-12-16,-14 25 16,-14-12-16,-12-1 15,26-13-15,-13 1 0,-14-1 16,14 0-16,0 0 15,0-13-15,-1 0 0</inkml:trace>
  <inkml:trace contextRef="#ctx0" brushRef="#br0" timeOffset="-21736.9">5093 11523 0,'-13'0'15,"13"-14"-15,0 1 16,13 13 0,0 0-16,1 0 0,12 0 15,-13 0 1,14 13-16,-14 27 15,-26 0 1,13-14-16,-27 14 16,14-27-16,-13 27 15,12-40-15,-12 40 16,13-27 0,26 0 15,13-13-16,14 13 1,-27-13-16,1 0 0</inkml:trace>
  <inkml:trace contextRef="#ctx0" brushRef="#br0" timeOffset="-21557.75">5371 11800 0,'0'0'0,"13"0"15,-26 14 1,13-1-16,-13 13 16,0-12-16,-1-1 0,-39 26 15,40-25 1,-13-1-16,13 13 0,-14-26 16</inkml:trace>
  <inkml:trace contextRef="#ctx0" brushRef="#br0" timeOffset="-20650.11">5636 11681 0,'0'14'16,"0"12"-1,0-13-15,0 1 0,0-1 16,0 0-16,0 0 0,0 14 15,0-14 1,0-26 15,0-27-15,0 0-16,13 1 16,-13 25-16,13-12 0,0-14 15,-13 27-15,14 0 0,-1 0 16,0 13-16,0 13 15,0 13 1,-13 1-16,14-1 16,-14-13-16,0 14 0,0-1 15,0-12-15,0 12 16,0-13-16,0 0 16,26-39-1,-13 13 1,1 0-16</inkml:trace>
  <inkml:trace contextRef="#ctx0" brushRef="#br0" timeOffset="-19899.77">5940 11615 0,'-13'0'16,"-14"27"0,14-27-16,13 13 0,-26 13 15,26-12-15,-14-1 0,1 13 16,13-12-16,0-1 15,13 0 1,1-13 0,-1 0-1,0-13-15,13 0 16,1-1 0,-14 1-1,0 13 1,14 27-16,-1-1 15,-13-13-15,1 0 16,-1-13 0,0 14-1,-13-1 1,0-26 0,13-40-1,-13 40-15,0-14 16,14-26-16,-1 40 15,-13 0-15,13-1 16,-13 1-16,13 13 16,1 0-1,-1 40-15,13-14 16,-13-12 0,-13-1-16,14 0 31,-1-39-16,0 12 1,-13 1 0,13 0-16,-13 0 15,14 13-15,-14 13 32,0 0-17,0 0-15,-14 1 16,14-1-16,0 0 31,0 0-31,14 14 16,12-1-1,-13-13-15,1-13 16,-1 0-16,0 0 16,13-13-1</inkml:trace>
  <inkml:trace contextRef="#ctx0" brushRef="#br0" timeOffset="-19289.48">6562 11576 0,'0'-14'0,"0"28"46,0 12-30,0-13-16,0 14 0,-14-1 0,14 14 16,0-27-16,0 14 0,0 12 15,0-26-15,0 14 16,14-14-16,-14 0 16,13-13-1</inkml:trace>
  <inkml:trace contextRef="#ctx0" brushRef="#br0" timeOffset="-18982.3">6694 11456 0,'-13'0'0,"26"0"0,-26-13 0,26 13 15,0 13 1,14 14-16,-14-14 0,0 14 16,27 39-16,-27-40 15,13 54 1,-26-1-16,-26 14 16,-14-27-1,1-40 1,12-13-16,-39 1 15,53-14-15,0 0 0,-14-14 16,14 14-16,13-13 16</inkml:trace>
  <inkml:trace contextRef="#ctx0" brushRef="#br0" timeOffset="-13238.4">13824 13295 0,'0'-13'0,"0"-40"15,-13 40-15,0-14 16,0 14-16,-27 0 15,0 13 1,-13 26 0,14 14-1,-1 53-15,40-67 16,-13 40-16,13-52 16,0-1-16,13 40 0,27 0 15,-27-40-15,40 27 16,0-27-1,-13-13 1,-27 0-16,40-27 16,-40 14-16,27-13 15,-1-14 1,-12 0-16,-14 14 16,-13 13-16,13-14 15,-13 14-15,0 0 16,13 13-16,-13-40 15,0 27-15,14-27 16,-14 27-16,0 0 16,0-1-16,0 1 15,0 0-15,0 0 0,-14-27 16,1 40-16,13-13 16,-13 0-16,0-1 15,13 1-15,-13 13 0,-1-13 16,14 0-16,-26-1 15,13 14-15,-1-26 16,-12 26 0,13 0-1,-14 0 17,14 0-32,-13 13 15,12 0-15,1 1 0,-27 12 16,27-13-16,-13 14 15,26-14-15,-14 0 0,1 40 16,13-40-16,0 1 16,0 12-16,13-13 0,14 1 15,-14-14-15,14 0 0,-14 0 16,13-14-16,40-12 16,-39 13-16,13-1 0,39-12 15,-39-1-15,-14 14 0,40-26 16,-39 25-16,-1 14 0,14-26 15,-27 26-15,14 0 16</inkml:trace>
  <inkml:trace contextRef="#ctx0" brushRef="#br0" timeOffset="-11637.18">14486 13520 0,'0'-26'0,"-27"13"0,27-1 0,-26 1 16,0 0-1,12 13-15,1 0 0,-40 13 16,40-13-16,0 13 16,0-13-16,13 14 15,0-1 1,26 13 0,-13-26-16,14 27 15,-1-27-15,1 13 0,-14 0 0,26 0 16,-12-13-16,-14 14 15,27-1-15,-27 0 0,0 0 16,1 0-16,-14 14 16,-14-1-1,-12 1-15,13-27 16,-14 0-16,14 0 16,-14-13-1,14-1-15,13-12 16,0 13-16,0-14 0,27 1 15</inkml:trace>
  <inkml:trace contextRef="#ctx0" brushRef="#br0" timeOffset="-11174.42">14698 13375 0,'0'-14'0,"39"-12"16,-25 26-1,-1-13-15,26 0 16,-12 13-16,-1 0 16,1-14-16,-14 14 0,0 0 0,0 0 15,1 0 1,-1 14 0,-13-1-1,0 0 1,-13-13-1,-1 0 32,1 0-31,13 13 0,-13 0-16,0 14 15,13-14-15,-13 14 0,13-1 16,-14 1-16,14-14 15,0 0-15,0 27 16,0-27-16,0 0 0,0 14 16,0-14-16,0 0 0,0 0 15,0 0-15,0 1 16,0-28 0,-13 14-16</inkml:trace>
  <inkml:trace contextRef="#ctx0" brushRef="#br0" timeOffset="-10921.49">14684 13679 0,'-13'13'0,"26"-13"16,1 0-16,-1 0 0,0 0 0,0 0 0,67-13 15,-67 13-15,13-13 16,27-1 0,-26 14-16,26-13 0,-40 13 15,0-13-15,14 13 16,-14 0-16,0-13 16,0 13-16,-13-13 15</inkml:trace>
  <inkml:trace contextRef="#ctx0" brushRef="#br0" timeOffset="-10697.12">15081 13388 0,'-13'0'15,"13"13"-15,-13 40 16,13-40-16,0 53 15,0-52 1,0 39-16,0-14 16,0-12-1,0-54 1</inkml:trace>
  <inkml:trace contextRef="#ctx0" brushRef="#br0" timeOffset="-10463.11">15028 13388 0,'14'-27'0,"-1"14"16,-13 0-16,39 13 16,-25 0-16,25 13 15,-25-13-15,-1 13 0,40 40 16,-40-39-16,0 39 16,-13-27-16,-13 27 15,13-40-15,-26 14 16,12-14-16,1 0 0,-13-13 15,12 0-15,1 0 16,0-13-16,13 0 16,13-1-1,-13 1-15</inkml:trace>
  <inkml:trace contextRef="#ctx0" brushRef="#br0" timeOffset="-9933.39">15333 13361 0,'-14'-13'16,"14"-13"0,14 13-16,12-1 0,-13 14 15,1-13-15,-1 13 0,0 0 0,40 27 16,-40-27-16,14 13 15,26 40-15,-53-40 16,13 53-16,-13-39 16,-53 65-1,40-65-15,-14-1 0,-13 14 16,14-27-16,0 0 0,-14 0 16,27 1-16,-1-14 15,14-14 1,53-12-16,-39 26 15,52-27-15,-40 14 16,54 0 0,-54 0-16,27 0 15,-40 13-15,40-14 16,-40 1-16,0 0 16</inkml:trace>
  <inkml:trace contextRef="#ctx0" brushRef="#br0" timeOffset="-9665.49">15809 13348 0,'-13'0'0,"-1"13"16,28-13 0,-1 0-1,0 0 1,0 0-16,14 0 0,-14 0 16,-13 14-16,0-1 15</inkml:trace>
  <inkml:trace contextRef="#ctx0" brushRef="#br0" timeOffset="-9512.9">15796 13467 0,'-14'14'0,"28"-14"15,-1-14 1,13 14-16,-12-13 0,25 0 16,-12 13-16,-1-13 15,-13 13-15,1-14 0,12 14 16,-13-13-16,1 13 15</inkml:trace>
  <inkml:trace contextRef="#ctx0" brushRef="#br0" timeOffset="-8935.01">16364 13401 0,'-39'0'0,"-14"-13"15,-13 26 1,52 0-16,-12-13 0,0 27 15,26-14-15,13 14 16,0-14-16,40 0 16,-27 0-1,41-13-15,-41 0 16,0 13-16,27 1 16,-39-14-16,12 13 15,-26 0-15,0 14 16,-53-1-1,40-13-15,-53 0 16,53 1-16,-27-14 16,13 0-16,1-14 15,26 1-15,13-13 16,0 13-16,-13-14 16</inkml:trace>
  <inkml:trace contextRef="#ctx0" brushRef="#br0" timeOffset="-8721.99">16431 13309 0,'26'-27'16,"-13"27"-16,1-13 0,52 0 16,0 13-1,-26 0-15,12 0 16,-52 13-16,14 0 15,-14 0 1,0 1 0,-27-1-16</inkml:trace>
  <inkml:trace contextRef="#ctx0" brushRef="#br0" timeOffset="-8577.84">16656 13348 0,'-27'13'0,"54"-26"16,-67 40-16,27-14 0,-1 0 15,1 0-15,13 1 0,-13 25 16,13-12-16,0-14 0,-13 40 15,13-27-15,-14 1 16,14-14-16,0 0 16,0 14-16,0-14 0,-26-13 15</inkml:trace>
  <inkml:trace contextRef="#ctx0" brushRef="#br0" timeOffset="-8437.22">16510 13679 0,'13'0'0,"27"0"16,13-27-16,-27 14 0,14-13 16,-14 13-16,1-1 15,-14 1-15,40-53 16,-40 53-16,-13 0 16</inkml:trace>
  <inkml:trace contextRef="#ctx0" brushRef="#br0" timeOffset="-8254.71">16828 13361 0,'0'-13'0,"0"0"0,0 39 0,0-65 15,-14 39-15,14 26 16,0 27 0,0 0-1,0 0 1,0-27-16,0 27 16,0-39-16,0-1 0,0 13 15,-13-26 1,13-26-16,-13 13 15,13-14-15,-13 14 0</inkml:trace>
  <inkml:trace contextRef="#ctx0" brushRef="#br0" timeOffset="-8044.27">16775 13322 0,'13'-27'0,"27"14"16,-27 13-1,13 0-15,-13 13 0,1 1 0,-1-14 0,27 39 16,-27-26-16,13 54 15,-13-41-15,-13 1 16,0-14-16,-13 26 0,-13 1 16,-1-27-1,1 14-15,13-27 0,-1 0 16,-38 0-16,25 0 16,14-13-1</inkml:trace>
  <inkml:trace contextRef="#ctx0" brushRef="#br0" timeOffset="-7190.73">17555 12912 0,'0'-80'0,"-13"67"16,0 13-16,-14 13 16,14 14-16,-14 39 15,1-26-15,-27 171 16,40-131-16,-14 78 15,54-12 1,-1-93-16,27 26 0,-26-52 16,12-1-16,28 14 15,-28-27-15,1 0 0,79 0 16,-106-13-16</inkml:trace>
  <inkml:trace contextRef="#ctx0" brushRef="#br0" timeOffset="-4721.14">18150 13229 0,'-26'-66'16,"13"53"-16,0 13 0,-27-13 15,27 13-15,-40 26 16,26 0-16,1 14 16,-1 0-16,1 13 15,-1 66-15,27-93 16,27 93-16,39-53 15,27-39 1,12-40 0,-12-27-1,-14-26 1,-65 39-16,-1-12 16,-13 12-16,0 14 0,-13-27 0,-1-13 15,-12 27-15,13 0 0,-14-14 16,1 13-16,13 1 0,-40-14 15,39 27-15,-12 0 16,13 13-16,13 13 16,0 0-16</inkml:trace>
  <inkml:trace contextRef="#ctx0" brushRef="#br0" timeOffset="-4141.54">18402 13547 0,'-13'26'16,"-1"1"-16,1-14 0,0 0 16,0-13-16,13-13 31,0-27-15,0 0-16,13 27 0,-13-26 15,13 12-15,-13 14 16,27-40-16,-14 40 15,0-14-15,0 14 16,0 0-16,1 13 0,12-13 16,-13 13-16,1 39 15,-1-12-15,-13 26 16,0-40 0,0 27-16,0-27 15,0 0-15,0 0 0,0 0 16,0 1-16,13-14 15,0-14-15,1 14 16,-1-13-16,13 0 16,14 0-1,-27 13-15,0-13 0,27-14 16,-40 14-16,13 0 16,0-1-16,-13 1 0,-13-13 15,0 26-15,-13-14 16,12 14-16,1 0 15,-27 14-15,-12 39 16,25-27-16,14 14 16,13-14-16,0-13 0,13 40 15,0-26-15,1-14 16,38 13-16,-25-12 16,39-14-16,-26-14 15,26-25 1,-53 26-16,0-1 0,1-12 15</inkml:trace>
  <inkml:trace contextRef="#ctx0" brushRef="#br0" timeOffset="-3650">18812 13137 0,'0'13'0,"-13"0"16,13 53-16,0-39 16,0 39-16,0-27 15,0 41-15,13-54 16,-13 1-16,0-1 16,0-13-1,0-26-15,-27-26 16,27 25-16,-13-52 15,0 26-15,0-39 16,-1 66-16,14-40 16,-13 40-16,13-1 0,0 1 15,0 26-15,13-13 0,1 53 16,-1-39-16,40 78 16,-27-65-1,40 52-15,1-39 16,-1-27-1,-27-39 1,-25 12-16,-14-25 16,13 25-16,-13 1 0,-27-93 15,27 80-15,-26-54 16,26 67-16,-26-40 16,26 40-16,-14 13 15,1 13 1</inkml:trace>
  <inkml:trace contextRef="#ctx0" brushRef="#br0" timeOffset="-2842.16">19182 13269 0,'-26'13'0,"-27"40"16,40-27-16,-14 14 15,14-27-15,13 14 0,0 13 16,13-1-16,0-12 16,1-14-16,-1-13 15,27 13-15,-27-13 16,13-13-16,14-27 16,-27 27-16,14-27 15,-27 27-15,0 0 0,26-27 16,-26 27-16,0 0 15,13 13-15,-13 13 32,0 0-17,0 0 1,14-13 0,-14-26-1,0 13-15,13-1 0,0-25 16,-13 26-1,27-14 1,-14 14-16,0 13 31,0 13-31,-13 0 16,13-13 0,-13 14-1,14-14-15,-1 0 16,0 0-16,0-14 15,14 1 1,-1 0-16,-13 13 16,1 0-16,12 13 15,-13 0 1,1 1 0,-14-1-16,13-13 0,-13 13 15,13-13 16,-13-13-15,-13 13-16,0 0 16,-1 13-1,1 13-15,0-12 16,0 12-16,-1 27 16,14-26-16,27 25 15,-14-38-15,0 12 0,14 1 16,-1-27-16,-12 0 0,25 13 15,-26-13-15,1 0 0,12-13 16,27-14 0,-26 14-16,12-27 15</inkml:trace>
  <inkml:trace contextRef="#ctx0" brushRef="#br0" timeOffset="-2377.08">20518 13189 0,'14'-39'16,"-28"39"0,-12 53-1,13-27-15,-53 54 16,39-28-16,-39 54 16,40-79-16,-14 39 15,40-53-15,-13-13 16,13-13-1,0-14-15</inkml:trace>
  <inkml:trace contextRef="#ctx0" brushRef="#br0" timeOffset="-2202.55">20294 13229 0,'0'-13'0,"0"26"0,13-13 15,-13 13-15,0 1 0,26 39 16,-13-27-16,1 14 15,39 52-15,-40-65 16,53 39 0,-53-53-16,0 14 0,14-14 15,-1 0-15,-12-13 16</inkml:trace>
  <inkml:trace contextRef="#ctx0" brushRef="#br0" timeOffset="-1530.35">21074 12978 0,'-40'-40'0,"80"80"0,-93-93 0,-13 40 16,53-1-16,-14 14 16,14 14-16,0 25 15,13-25 1,26 39 0,-12-40-16,25 53 15,-12-53-15,12 66 16,-25-65-16,39 118 15,-53-92-15,13 39 16,-26-26-16,-27 13 16,27-53-16,-40 14 15,39-27-15,1-13 16,0-1-16,13 1 16,-13-53-16,13 53 15,26-53-15,-13 39 16</inkml:trace>
  <inkml:trace contextRef="#ctx0" brushRef="#br0" timeOffset="-1356.1">21233 13070 0,'13'14'0,"0"-1"0,0 27 16,-13-27-16,0 0 0,0 13 16,0 54-16,0-40 15,-13 79-15,13-93 16,0 1-16,0 12 15,0-26-15,0 1 0,0 12 16,0-39-16,-13 0 16</inkml:trace>
  <inkml:trace contextRef="#ctx0" brushRef="#br0" timeOffset="-1044.54">21180 13348 0,'13'-26'0,"27"-1"15,-1 1 1,-12 26 0,13 26-1,-1 27 1,-25 13-16,-1-39 16,0 26-16,0-27 15,0-13-15,1 14 16,-1-27-16,0 13 0,0-13 15,1 0-15,-1-13 0,13-14 16,-12 14-16,-14 0 0,13-40 16,-13 27-16,0-14 15,0 27-15,0-14 16,0 14-16,13 0 16</inkml:trace>
  <inkml:trace contextRef="#ctx0" brushRef="#br0" timeOffset="-310.5">21815 13203 0,'-13'-14'0,"-1"1"16,1 13-16,-13-13 15,-1 26-15,14 0 0,-27 40 16,27-39-16,-13 78 15,26-65-15,13 39 16,27-40 0,-14-26-16,14-13 15,-27 0-15,0 0 0,27-27 16,-27 13-16,14-25 16,-27 12-16,13-53 15,-13 67-15,13-40 16,-13 39-16,-13-26 15,0 53 1,-1 14 0,14-1-16,-13 0 0,0 27 15,13-14-15,0 1 0,0 25 16,0-25-16,13 26 16,0-27-16,14 1 15,-14-14-15,14-13 16,-14 0-16,40-26 15,-27-1 1,1 1 0,-27 12-16,-14 28 31,1-1-31,13 13 16,0-12-16,0-1 15,13 13 1,1-26-16,-14 13 15,13-13-15,0 0 16,0-26-16,14 13 16,-14 0-16,0-1 0,0-52 15,1 53-15,-1-27 16,0 27-16,-13 0 0,27-14 16,-14 27-16,-13 14 15,13-1-15,0 13 16,-13-13-16,0 14 0,13 26 15,-13-13-15,0-14 16,0 0 0,0-12-16,0-1 0,0 13 15,14-26-15,-1 0 0,0-39 16,-13 25-16,13-12 16</inkml:trace>
  <inkml:trace contextRef="#ctx0" brushRef="#br0" timeOffset="-142.29">22423 13031 0,'0'13'0,"14"0"16,-14 0-16,0 40 15,0-26-15,0-1 0,-14 80 16,14-66-16,0 26 16,0-53-16,0 0 0,0 27 15,0-27-15,0 1 0,-13-1 16,0-26-16,13-1 0</inkml:trace>
  <inkml:trace contextRef="#ctx0" brushRef="#br0" timeOffset="9.89">22357 13335 0,'0'-13'0,"14"0"16,25-1 0,-12 14-16,12-13 15,-12 13-15,-1-13 0,1 13 0,52 0 16,-66 0-16,1 0 15,65 0-15,-26-13 16,-40 13-16</inkml:trace>
  <inkml:trace contextRef="#ctx0" brushRef="#br0" timeOffset="247.16">22847 12965 0,'-13'-27'0,"26"54"0,-26-67 0,26 53 31,0 40-31,13 26 16,1 80-1,-40 13 1,-1-40 0,-12-39-1,-14-53 1,14-54-16,13-52 15</inkml:trace>
  <inkml:trace contextRef="#ctx0" brushRef="#br0" timeOffset="485.69">23006 12951 0,'26'0'0,"-13"0"0,14 27 15,-14-14-15,0 0 16,0 14-16,14 52 16,-14-52-16,0-1 0,1 40 15,-14-13-15,0-13 0,-14 26 16,1-26-16,-40 39 16,27-53-16,-40 14 15,52-27-15,-52 27 16,53-40-16</inkml:trace>
  <inkml:trace contextRef="#ctx0" brushRef="#br0" timeOffset="9274.75">7488 13851 0,'0'-13'31,"53"13"-15,-14 0-16,-12 0 0,92 13 15,-53-26-15,53-1 16,-66 14-16,0-13 0,0 13 0,66-13 15,-66 13-15,0-13 0,79 26 16,-106 0-16,14 14 16</inkml:trace>
  <inkml:trace contextRef="#ctx0" brushRef="#br0" timeOffset="14519.36">13110 344 0,'-13'-40'0,"-14"27"16,14 26-16,0 14 16,0-1-16,-40 80 15,40-53-15,-14 66 16,14-66-16,13 0 0,-13 92 16,13-131-1,13 131-15,27-39 16,13-53-1,13-27 1,-53-26-16,53-13 16</inkml:trace>
  <inkml:trace contextRef="#ctx0" brushRef="#br0" timeOffset="15105.37">13401 767 0,'-13'0'0,"0"40"32,13-27-32,-14 14 0,14 26 15,0-27-15,0-13 0,0 40 16,0-26-16,0-14 16,0 40-16,14-53 15,-28-13 1,14-1-16</inkml:trace>
  <inkml:trace contextRef="#ctx0" brushRef="#br0" timeOffset="15615.79">13732 900 0,'-13'-40'0,"13"13"0,-27-12 0,14 12 16,-14 14-16,-25-27 15,38 40-15,-25 0 16,12 14-16,14-1 0,-13 40 15,12-27-15,1 54 16,13-54-16,13 27 16,1-40-16,25 14 15,-26-27-15,54-27 16,-54 1-16,53-67 16,-26-39-1,-27 79-15,0-79 16,-13 92-16,0 0 15,0 14-15,-13 39 16,-14 80 0,1 52-1,26-92-15,-13 26 16,13-52-16,0-1 0,0 27 16,0-40-16,0 14 0,0 13 15,26 13-15,-13-53 16,1 13-1,12-40-15</inkml:trace>
  <inkml:trace contextRef="#ctx0" brushRef="#br0" timeOffset="15813.82">13930 556 0,'0'0'15,"0"39"-15,0-25 0,0 25 16,-13 41-16,0-41 15,0 54-15,-14-27 16,27 13 0,0-65-16,0 12 15,0-13-15,0 1 16</inkml:trace>
  <inkml:trace contextRef="#ctx0" brushRef="#br0" timeOffset="16024.26">14116 1138 0,'13'13'0,"-26"-13"15,13 13-15,-14 14 16,1-14-16,0 0 15,-14 27 1,14-27-16,-13 0 16</inkml:trace>
  <inkml:trace contextRef="#ctx0" brushRef="#br0" timeOffset="16308.5">14499 781 0,'0'-14'0,"-13"41"15,0 39-15,-14-13 16,14 0-1,0-27-15,0 14 16,13-27 0,0-26-1,13-14 1,-13 14-16,0 0 0</inkml:trace>
  <inkml:trace contextRef="#ctx0" brushRef="#br0" timeOffset="16780.91">14684 886 0,'0'-26'0,"0"13"0,-13-27 16,0 27-16,0 0 15,-27-27-15,27 40 16,-27 13 0,27 0-16,-27 53 15,27-52-15,13 39 16,0-40-16,0 0 0,13 40 16,0-40-16,1 0 15,-1-13-15,0 0 0,40-39 16,-27 12-16,14-26 15,-27 14-15,-13-1 0,14 0 16,12-92-16,-26 92 16,13-39-16,-13 52 15,0 14-15,14 0 16,-14 26-16,-14 0 16,14 93-16,0-66 15,-13 53-15,13-54 0,0 1 16,-13 26-1,13-53-15,13 80 16,-13-80-16,13 14 16</inkml:trace>
  <inkml:trace contextRef="#ctx0" brushRef="#br0" timeOffset="17072.52">14896 609 0,'13'-27'0,"-26"54"0,39-67 0,-12 40 16,12-13-16,-13-1 0,1 14 16,25 27-1,-39-1-15,14 14 16,-14-27-16,-14 14 0,-12 65 16,13-65-16,-14 39 15,14-53-15,0 14 0,-14 25 16,14-38-16,0 12 15,13-13-15,0 1 0,13 12 16,0-26-16,0 0 0,40 0 16,-26-13-16,13 13 15,-14-13-15,-13 13 16,27-14-16,-14 14 16,-12 0-16,12-13 0</inkml:trace>
  <inkml:trace contextRef="#ctx0" brushRef="#br0" timeOffset="17235.09">15465 1005 0,'-13'27'0,"13"-14"15,0 14-15,-14-27 0,14 13 16,-13 13 0,13-13-16,0 1 0,-13-14 0,13 26 15,-13-13-15,13 1 16,-13-14-1</inkml:trace>
  <inkml:trace contextRef="#ctx0" brushRef="#br0" timeOffset="17787.61">15650 860 0,'0'0'15,"0"13"-15,0 14 16,0-14-16,0 26 16,-13-25-16,13-1 0,0 13 15,0-12-15,0-1 16,0-26 15,13-67-15,0 54-16,14-80 15,-1 66-15,1-13 16,-1 27-16,-13 13 0,1-1 0,12 1 0,-13 13 16,14 0-16,-1 40 15,-26-27-15,13 14 0,-13-1 16,0 27-1,0-27-15,0 27 16,14-26-16,-1-1 16,0-26-16,27 0 15</inkml:trace>
  <inkml:trace contextRef="#ctx0" brushRef="#br0" timeOffset="18429.42">16100 714 0,'-13'0'0,"-14"0"0,1 0 16,-1 14-16,14-1 0,-13 13 16,-1 14-16,14-27 0,13 14 15,-13 12-15,13-25 16,0-1-16,13 0 16,-13 0-16,26 0 0,-12 1 15,-1-14-15,0 0 0,40-27 16,-40 14-16,14 0 15,12-14-15,-25 14 16,12-13-16,-13 39 31,-13 0-15,0 0-16,0 1 16,13-28-1,1 14-15,-1-13 0,0-27 16,0 27-1,1-40-15,-1 40 16,-13-27-16,13 27 16,0 26-1,1 1 1,-14-1-16,0 0 16,13 0-16,0-13 15,0 0 1,14-26-1,-14 13-15,-13-14 16,0 14-16,0 0 16,-27 26 15,14 0-31,0 14 0,0-14 0,0 53 16,13-53-16,0 27 15,0-14-15,13-12 16,-13-1-16,13 0 0,0-13 15,27 13 1,-27-13-16,27-26 16,-27 13-16,14-14 15,-14 14-15,-13 0 0,26-14 16,-13 14-16</inkml:trace>
  <inkml:trace contextRef="#ctx0" brushRef="#br0" timeOffset="18631.88">16695 437 0,'-13'52'0,"-13"41"16,12 13 0,1 0-1,13-80-15,-13 40 16,13-39-16,0 12 15,0-25-15,0-1 16,0 0-16</inkml:trace>
  <inkml:trace contextRef="#ctx0" brushRef="#br0" timeOffset="18927.66">16986 979 0,'0'13'0,"-13"27"15,0-27-15,13 14 16,-13-1-16,-1 14 16,1-27-16,0 0 15</inkml:trace>
  <inkml:trace contextRef="#ctx0" brushRef="#br0" timeOffset="19351.52">17185 847 0,'0'13'0,"0"0"15,0 0-15,0 1 16,0-1-1,0 0 1,0-26 15,0-27-15,0 27-16,0-27 16,0-13-16,13 0 15,0 27-15,-13 13 0,40-40 16,-27 40-16,14 26 15,-1 40 1,-26-40 0,13 66-16,-13-39 0,0-14 15,0 1 1,0-14-16,0 0 0,0 27 16,0-27-16,0 0 15,0 1-15,13-14 0,-13-14 0,27 1 16</inkml:trace>
  <inkml:trace contextRef="#ctx0" brushRef="#br0" timeOffset="19576.92">17529 661 0,'-27'0'0,"1"27"15,12-14-15,-12 27 16,13-14-16,0-12 0,-1 52 15,14-53-15,14 27 16,-14-27-16,0 0 0,26 13 16,-13-26-16,0 14 15,1-14-15,-1 0 0,40-27 16,-40 14-16,14-13 16,-14 26-16</inkml:trace>
  <inkml:trace contextRef="#ctx0" brushRef="#br0" timeOffset="19973.01">17661 926 0,'0'13'16,"0"-26"-16,13-13 15,-13 12-15,13-39 16,-13 40-16,14-13 16,12-27-1,-13 40-15,1-1 16,-1 14-16,-13 14 15,13-14-15,-13 39 16,0-25-16,26-1 16,-12-13-1,12-13 1,-26-1-16,13 14 0,-13-13 16,14-27-16,-14 27 15,-27-13 1,14 39-16,-40 13 15,40-12-15,-27 39 16,27-27-16,0 0 0,-1 27 16,1 0-1,40-13 1,12-27 0,1-13-1,0 0-15,13-26 0,-27 12 16,1 1-16</inkml:trace>
  <inkml:trace contextRef="#ctx0" brushRef="#br0" timeOffset="20311.95">18164 489 0,'13'-13'0,"-26"26"0,39-26 15,-13 13-15,14 13 16,-14 1-16,0-1 0,14 27 16,-14-27-16,-13 13 0,-13 54 15,-14-54-15,-12 40 16,25-39-16,-39 52 16,27-39-1,0-1-15,26-25 0,-14 12 16,41 1-1,-1-27-15,-13 0 0,1 0 16,78-14-16,-52-12 16,39-1-16,-52 14 15,-1-13-15,27-14 16,-26 14-16,-1-1 0,1-12 16</inkml:trace>
  <inkml:trace contextRef="#ctx0" brushRef="#br0" timeOffset="20546.07">18640 278 0,'-13'-27'0,"13"41"15,26 39 1,-13 66 0,14 39-1,-14-39 1,0-66-16,-13 53 15,0-79-15,-13 52 0,-13 40 16,12-79-16,-25 13 16,12-27-16,1 1 0,-54 12 15,54-39-15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1:00:09.2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2977 6615 0,'-14'0'0,"1"0"32,40 0-1,25-14-16,-38 14-15,52-13 16,-40 0-16,27 13 16,-40 0-16,67-13 15,-67 13-15,53-14 16,-53 14-16,1 0 16</inkml:trace>
  <inkml:trace contextRef="#ctx0" brushRef="#br0" timeOffset="227.57">3096 6681 0,'-27'13'0,"1"13"16,12-26-1,14 14-15,40-14 16,26-27-1,-26 14 1,-14 13-16,41-26 16,-41 26-16,-13 0 0,27-14 15,-27 14-15,0 0 0,1 0 16</inkml:trace>
  <inkml:trace contextRef="#ctx0" brushRef="#br0" timeOffset="1550.49">4379 6615 0,'-13'0'0,"-1"-14"16,1 14-1,13-13 1,13 13 0,1 0-16,12-13 15,-13 0-15,14 13 16,26-14-16,-27 1 16,14 13-16,-27-13 0,40 13 15,-40-13 1,0 13-16,1 13 31,-28 0-31</inkml:trace>
  <inkml:trace contextRef="#ctx0" brushRef="#br0" timeOffset="1810.36">4339 6694 0,'-13'0'0,"13"13"0,-13-13 16,26 0-1,0 0-15,0-13 0,1 13 16,12 0-16,27-26 16,-27 26-16,14-14 15,-13 1-15,-1 13 0,27-26 16,-27 26-16,14-14 15,-27 14 1,1 14-16</inkml:trace>
  <inkml:trace contextRef="#ctx0" brushRef="#br0" timeOffset="10318.93">3691 6601 0,'-13'0'16,"26"0"15,13 0-15,14-13-16,0 13 16,-14-13-16,54 0 15,-54 13-15,40-14 16,-39 14-16,12-13 15,-25 13-15,12 0 16,-13 13 0,-39 1-16</inkml:trace>
  <inkml:trace contextRef="#ctx0" brushRef="#br0" timeOffset="10512.92">3797 6668 0,'-53'26'15,"106"-52"-15,-106 65 0,66-26 16,14-13 0,-14 0-16,0 0 0,53-13 15,-53 13-15,40-13 16,-39 0-16,12 13 0,14-13 16,-14 13-16,-13-14 15,27 14-15,-27 0 0,14 0 16</inkml:trace>
  <inkml:trace contextRef="#ctx0" brushRef="#br0" timeOffset="16138.85">13110 3876 0,'-53'-40'0,"27"27"0,-67 0 16,67 13-16,12 0 15,-52 13-15,40-13 0,13 13 16,-54 1-16,54-1 16,0 0-16,13 0 15,13 14-15,14-1 16,-14-12-16,0-14 0,67 39 16,-54-26-16,40 1 15,-39-1-15,-1 0 0,1 0 16,25 27-1,-38-27-15,-1 27 16,-26-14-16,-14 1 16,14-14-16,-40 27 15,27-27-15,-1-13 0,1 13 0,-27 0 16,40 1-16,-40-14 16,39 0-16,41-14 15,-14 1-15,53-26 16</inkml:trace>
  <inkml:trace contextRef="#ctx0" brushRef="#br0" timeOffset="16994.99">13401 3903 0,'-26'-14'0,"-14"14"15,-39 14 1,26 25-1,13 1 1,27 26-16,13-26 16,26 26-1,1-40 1,12-12 0,14-41-16,-26 1 15,-14 13-15,13-40 16,-26 26-1,27-13-15,-27 27 16,13-26-16,0 52 31,1 0-15,-14 0-16,0 0 0,13 14 16,0-14-16,0 0 15,-13 1 1,14-14-16,-1 0 15,0 0 17,0-27-32,-13 14 15,13-14-15,-13 14 16,14-26-16,-1 12 0,0-26 16,0 40-16,1-27 15,-14 27-15,13 0 16,-13-14-16,13 27 15,-13-13-15,13 40 16,0-1 0,-13-13-16,14 0 0,-1 27 15,-13-27-15,13 14 16,-13-14-16,13 0 16,1-39 15,-1-14-16,-13 27-15,13-27 16,-13 27-16,0 0 0,13 13 16,-26 0-1,13 13 1,0 0-16,-13 0 0,13 14 16,-13-1-16,13-12 0,0 12 15,0-13-15,0 1 16,13 12-16,-13-13 15,40 0-15,-14-13 16,-13 0-16,27 0 16,-14-13-16,14 0 15,-27 0-15,1-14 16,-14 14 0,-14-27-1</inkml:trace>
  <inkml:trace contextRef="#ctx0" brushRef="#br0" timeOffset="17740.79">14870 3982 0,'26'-40'0,"-13"-13"16,-13 40-16,-13-27 15,13 27-15,-13 0 0,0 0 0,-27 0 16,13 13-16,1 0 0,-14 13 15,27 0-15,-13 0 0,-27 27 16,53-27-16,-14 14 16,14-14-16,14 0 15,-14 14-15,53-1 16,-40-13-16,27 14 16,-14-27-16,0 13 0,14 13 15,-27-26-15,14 14 0,-14 12 16,0-13-16,-26 27 15,0-27-15,-40 27 16,40-27-16,-53 14 16,39-27-1,1-27 1,39-39 0,0 40-16,14-41 0,-14 41 15</inkml:trace>
  <inkml:trace contextRef="#ctx0" brushRef="#br0" timeOffset="17917.32">15068 3638 0,'13'-13'0,"0"0"15,27 13-15,-27 0 16,1 0-16,-1 0 0,40 13 16,-40-13-16,53 0 15,-53 0-15,27 13 16,-27-13-16,1 0 0,-1 0 15,-13 13 1</inkml:trace>
  <inkml:trace contextRef="#ctx0" brushRef="#br0" timeOffset="18089.86">15253 3651 0,'-39'13'0,"25"27"15,1-27-15,-13 67 16,26-54-16,-14 14 0,14-14 0,0 27 15,-13-13-15,13-14 0,0 54 16,0-67-16,0 14 16,0-14-16,0 0 0,0 0 15,-13-26 1</inkml:trace>
  <inkml:trace contextRef="#ctx0" brushRef="#br0" timeOffset="18205.55">15108 4114 0,'13'0'0,"0"0"0,27 0 15,-27 0-15,53-13 16,-39 13-16,-1 0 16,27-26-16,-26 12 15,12-12-15</inkml:trace>
  <inkml:trace contextRef="#ctx0" brushRef="#br0" timeOffset="18399.03">15531 3704 0,'-13'-26'0,"13"12"16,-13 28-16,-1-1 16,14 40-16,0-27 15,0 1-15,-13 65 16,13-78-16,0 25 16,13 14-16,-13-26 0,14 26 15,-1-40-15,-26-26 31</inkml:trace>
  <inkml:trace contextRef="#ctx0" brushRef="#br0" timeOffset="18615.45">15438 3797 0,'-13'-53'0,"13"40"16,13-14-16,14 14 16,-14 13-16,40 26 15,-26-12-15,39 52 16,-40-40-16,14 40 15,-27-39-15,0 26 16,-13-40-16,0 13 0,-13 14 16,-40 40-16,27-67 15,-54 40 1,54-53-16,-1 13 0,-26-13 16,27 0-16,-14-13 0</inkml:trace>
  <inkml:trace contextRef="#ctx0" brushRef="#br0" timeOffset="20556.61">12965 5080 0,'13'-13'0,"-26"0"0,13-1 0,-14 1 0,-25-27 16,25 27-16,-38-13 15,25 26 1,1 13-16,12 0 0,1 14 15,-27 39-15,27-40 16,13 1-16,0-1 16,0 1-16,13 39 15,1-53-15,-1 0 0,0 0 0,40 1 16,-40-14-16,40-14 16,-40 1-16,40-66 15,-39 52-15,-1-39 16,0 27-16,-13-1 0,0-40 15,13 54-15,-13 0 16,0-27-16,0 26 16,0 1-16,0 12 15,0 41-15,-13 66 16,13 12 0,0 1-1,27-26 1,-1-27-1,0-40-15,-12-26 16,-1-14 0,0-13-16</inkml:trace>
  <inkml:trace contextRef="#ctx0" brushRef="#br0" timeOffset="20715.18">13176 4948 0,'-13'26'15,"13"-13"-15,-13 27 16,13-27-16,-13 14 0,-1 26 15,14-27-15,0 1 16,0-14-16,0 0 16,0-26-1,27-14 1</inkml:trace>
  <inkml:trace contextRef="#ctx0" brushRef="#br0" timeOffset="20986.58">13335 5239 0,'-26'-13'0,"-1"-27"16,14 13-16,13 1 0,-13-67 16,13 54-16,0-28 15,0 1-15,26-13 16,-13 52-1,14-25-15,-14 38 0,0 1 16,0 0-16,40 0 16,-39 13-1,-1 0-15,0 13 0,0 0 0,-13 0 0,0 27 16,0-27-16,0 14 16,0 12-16</inkml:trace>
  <inkml:trace contextRef="#ctx0" brushRef="#br0" timeOffset="21155.13">13282 4974 0,'-26'27'0,"12"-27"15,67-14 1,-39 1 0,52 13-1,-53 0-15,27 0 16,-1 13-16,-12 1 15,-14-14-15,0 13 0</inkml:trace>
  <inkml:trace contextRef="#ctx0" brushRef="#br0" timeOffset="21419.43">13679 5265 0,'-27'-26'16,"1"-40"-1,13 52-15,-14-78 16,27 52-16,-13 14 0,13-80 16,0 13-1,27 40 1,-1 0 0,0 27-16,-12 26 15,-1 13-15,13 14 16,-26-14-1,14 13-15,-14-13 0,0 1 16</inkml:trace>
  <inkml:trace contextRef="#ctx0" brushRef="#br0" timeOffset="21591.96">13494 4987 0,'-13'14'0,"26"-28"0,-26 41 15,26-27 1,13-13 0,27 13-1,0 0 1,-13 13-16,-27-13 0</inkml:trace>
  <inkml:trace contextRef="#ctx0" brushRef="#br0" timeOffset="22436.37">13798 5067 0,'13'-27'0,"0"1"15,-13-1 1,0 14 15,-13 13-31,0 13 16,-27 14-1,40-14-15,-13 14 0,0 12 16,13-12-16,0 12 16,13-25-16,14 12 15,12-13 1,1-13 0,13-13-1,-27-13-15,-12 12 16,-14-12-16,0 13 15,-14-40-15,1 40 0,13-1 16,0 1-16,0-27 16,0 27-16,0 0 15,0 0-15,13-1 16,1 14-16,-1 0 16,0 0-1,40 0 1,-40 0-1,0 14 1,-13-28 0,-13 14-1,0 14-15,-27 12 16,27-13 0,-13 40-16,26-26 15,0 12 1,13-12-16,-13-14 0,26 14 15,-13-14-15,1-13 0,25 13 16,-25-13-16,52-26 16,-53 12-16,27-25 15,-27 25-15,-13-12 16,26-14-16,-26 27 16,14-13-16,-1-27 15,0 0-15,-13 40 16,13 13-16,-13-14 15,14 14 1,12 0 15,-26 14-31,26-1 16,-26 0-16,14 0 0,-1 40 16,0-40-16,-13 27 15,13-27-15,-13 1 0,0 25 16,0-26-16,0 1 15,0-1-15,0-40 32</inkml:trace>
  <inkml:trace contextRef="#ctx0" brushRef="#br0" timeOffset="22628.56">14433 4670 0,'0'26'15,"0"40"1,0-39-16,0 66 16,0-67-16,13 53 15,-13-52-15,0-1 0,13 14 16,-13-14-16,0-12 0,-13-14 31,-13-27-15</inkml:trace>
  <inkml:trace contextRef="#ctx0" brushRef="#br0" timeOffset="22784.14">14288 4921 0,'-14'-26'16,"14"13"-1,40-1-15,13 1 16,-27 13-16,14-13 16,-14 13-16,14-13 15,-13 13-15,65-14 16,-65 1-16,79 0 15,-80 0-15,14-1 0</inkml:trace>
  <inkml:trace contextRef="#ctx0" brushRef="#br0" timeOffset="23359.6">15531 4961 0,'-26'-40'0,"-14"14"15,-13 39-15,13 27 16,14 26 0,26 0-1,0-53-15,40 53 16,-27-52-16,40 12 16,-27-26-16,27-26 15,-40 26-15,14-40 16,-27 27-16,13-14 15,-26-26-15,0 27 16,-27-27 0,27 40-16,-27-27 15,0 27-15,27 0 16,39-1 0</inkml:trace>
  <inkml:trace contextRef="#ctx0" brushRef="#br0" timeOffset="23571.63">15690 4670 0,'26'-13'0,"-13"13"0,1 0 0,-1 0 16,53-14-16,-39 14 15,12 0 1,-12-13-16,-1 13 0,1 0 0,39 0 15,-53 0-15,27-13 16,-27 13 0</inkml:trace>
  <inkml:trace contextRef="#ctx0" brushRef="#br0" timeOffset="23745.13">16034 4604 0,'-27'13'0,"54"-26"0,-67 26 0,27-13 0,-14 26 16,27-12-16,-26 39 15,13-1 1,-1-12-16,14-13 0,-26 65 16,26-26-1,0-39-15,-13 52 16,13-52-16,0-1 0,0-13 0,-13-13 16,13 14-16</inkml:trace>
  <inkml:trace contextRef="#ctx0" brushRef="#br0" timeOffset="23878.38">15835 5120 0,'0'-14'0,"14"14"16,-1 14 0,40-14-1,26-14 1,0-12 0,-12-27-1,-41 27-15,14-14 16</inkml:trace>
  <inkml:trace contextRef="#ctx0" brushRef="#br0" timeOffset="24284.3">16245 4696 0,'0'-39'16,"-13"25"-16,0 28 15,13 52 1,0-53-16,13 93 16,-13-66-16,13-14 15,1 40-15,-14-39 16,26 39-16,-26-53 15,0 0-15,0 0 0,-13-13 16,-14-39 0,14 12-16,-40-65 15,40 65-15,0-79 16,13 80-16,13-53 16,40 26-1,26 39 1,-13 41-1,-13 26-15,-39-40 16,12 66 0,-26-52-16,-13 26 0,0-27 15,-1 1-15,1-1 0,-13 1 0,-14-1 16,14-13-16,-1 1 16,-26-1-16,27-26 15,12-14 1,14 14-16,0-27 15,14 14-15</inkml:trace>
  <inkml:trace contextRef="#ctx0" brushRef="#br0" timeOffset="29501.16">12938 6191 0,'-26'-53'0,"12"27"0,-12-1 15,13 1-15,-40-1 16,26 27-16,14 0 16,-40 14-16,27-1 0,-1 13 15,-26 27 1,40-39-16,0 25 0,13-26 16,0 1-16,0 12 15,13-13-15,0-13 0,40 0 16,-39-13-16,25-27 15,-26 27-15,27-26 16,-40 25-16,13-12 16,1 13-1,-14 52-15,0-25 16,13 78 0,0-65-16,0 92 15,-13-66-15,14 79 16,-14-79-16,0 0 15,-14 13-15,1-26 0,-27 52 16,27-79-16,-40 14 16,27-14-16,13-13 0,-40-26 15,26-1-15,1 1 0,-14-67 16,40 53-16,13-26 16,0 27-1,40-80-15</inkml:trace>
  <inkml:trace contextRef="#ctx0" brushRef="#br0" timeOffset="29793.44">12951 6231 0,'14'26'0,"-14"-12"0,-14-54 0,28 93 0,-14-40 16,0 27-16,0-27 16,0 13-16,0-12 15,-14-14 1,14-14-16,-13-38 15,13 25-15,0 1 16,-13-54 0,26-26-16,27 40 15,0 27 1,-27 25-16,13 14 16,1 14-16,-14-14 0,0 26 15,0-13-15,-13 0 16,14 27-16,-1-40 15,0 40-15,0-40 16</inkml:trace>
  <inkml:trace contextRef="#ctx0" brushRef="#br0" timeOffset="30154.62">13282 5980 0,'-13'0'0,"0"0"0,-14 0 16,1 0-16,-14 39 15,27-26-15,-14 27 16,27-27-16,-13 14 0,0 26 16,13-27-16,13 27 15,0-40-15,27 14 16,-27-14-16,0-13 15,27-13-15,-27 13 16,1-13-16,25-27 16,-25 27-16,12-27 15,-26 27-15,13 0 16,0 26 0,-13 0-16,0 0 0,14 27 15,-14-27-15,26 14 16,-13-14-16,1-13 15</inkml:trace>
  <inkml:trace contextRef="#ctx0" brushRef="#br0" timeOffset="30674.49">13600 6006 0,'-40'-26'0,"13"12"15,1 28-15,-27 25 16,40-12-16,-27 39 15,40-53-15,13 53 16,27-39 0,13-14-1,13-66 1,-26-13 0,-40 39-16,26-78 15,-26 78-15,0 1 0,0-27 16,0 40-16,0-1 15,-13 28-15,13 12 16,0 0-16,-13 1 16,13-1-16,0 27 15,0-40-15,0 1 0,13 25 0,0 1 16,0-27-16,1 1 0,25 25 16,-25-39-16,-1 0 15,13-13-15,-12 0 0,12-27 16,-13 14-16,-13-1 15,0 14-15,-13-14 16,-13 41 0,-1-1-16,14 13 15,0-12-15,-1 12 0,-25 53 16,39-52-16,-14 13 16,14-14-16,0-13 0,14 14 0,12-1 15,-13-26-15,14 0 16,-14 0-16,66-26 15,-52 13-15,26-27 16,-13 27-16,-1-14 0</inkml:trace>
  <inkml:trace contextRef="#ctx0" brushRef="#br0" timeOffset="31109.32">14989 5755 0,'13'-14'0,"-26"28"0,26-14 15,-26 66 1,-14 26-16,14-52 15,0-13-15,-14 65 16,14 1 0,0-54-1,26-12-15,0-40 16,14-1-16,-14-12 16,0 13-16,-13-14 0</inkml:trace>
  <inkml:trace contextRef="#ctx0" brushRef="#br0" timeOffset="31358.66">15055 5980 0,'0'-14'0,"0"41"16,-13-14-16,-1 53 16,14-39-16,0-1 0,14 40 15,-14-53-15,26 14 16,-13-14-16,14-13 0,12 0 16,-25 0-16,25-13 15,27-40-15,-39 40 16,-1-40-16,-26 26 0,14-39 15,-14 53-15,-14-13 16,-25-27-16,12 26 16,1 27-16,-14-13 15,27 13-15,13-13 16,13 13 0,0 0-16</inkml:trace>
  <inkml:trace contextRef="#ctx0" brushRef="#br0" timeOffset="31621.57">15438 5913 0,'-13'40'0,"26"-80"0,-39 93 0,13 13 15,0-39-15,13 26 16,0-40-16,39 40 16,-26-53-16,54 13 15,25-52 1,-26-14-1,-26 0 1,-27 0-16,-26 13 16,-27 0-16,27 27 15,0 0-15,-40-13 16,0 12 0,40 1-16,-27 0 0,27 13 15,0-13-15</inkml:trace>
  <inkml:trace contextRef="#ctx0" brushRef="#br0" timeOffset="42703.65">1627 11139 0,'-39'0'0,"-1"-13"16,53-1 0,53-12-1,-26 13-15,66-14 16,-67 14-16,41 0 15,-41 0-15,28-1 16,-41 14-16,1 0 0,12 14 16,-26-1-16,-13 0 15</inkml:trace>
  <inkml:trace contextRef="#ctx0" brushRef="#br0" timeOffset="42916.08">1826 11112 0,'-14'14'0,"1"25"15,13-25-15,0 12 0,0 27 16,0-40-16,0 0 0,0 40 16,0-13-16,0-13 0,13 39 15,-13-53-15,14 0 16,-14 0-16,13-13 0,-13-13 15,13 0-15,-13 0 16</inkml:trace>
  <inkml:trace contextRef="#ctx0" brushRef="#br0" timeOffset="43102.58">1945 11086 0,'0'-13'0,"0"26"0,13-26 0,-26 13 15,-1 66 1,1 27-16,0-67 15,13 14-15,-13-14 0,13 54 16,0-67-16,39 66 16,1-52-1,13-41 1,-13-25 0</inkml:trace>
  <inkml:trace contextRef="#ctx0" brushRef="#br0" timeOffset="44901.48">2196 11483 0,'-13'0'0,"39"-27"47,14 27-32,-27-13-15,27 13 16,-14 0-16,1-13 0,26-13 16,-27 26-16,14-14 15,-27 14-15,0 0 0,1 0 16</inkml:trace>
  <inkml:trace contextRef="#ctx0" brushRef="#br0" timeOffset="45084.63">2447 11404 0,'-26'26'0,"13"-13"0,-1 14 15,1 12-15,13-12 0,-13 13 16,13-27-16,-13 13 15,13 27-15,0-40 16,13 27-16,-13-27 16,13 1-16,0-14 15,1-14-15</inkml:trace>
  <inkml:trace contextRef="#ctx0" brushRef="#br0" timeOffset="45318.67">2527 11390 0,'13'-13'0,"-13"40"15,0-14-15,-13 40 16,13-40-16,0 40 16,0-40-1,0 0-15,0 1 0,0 25 16,0-26-1,0 1 1,0-1 0</inkml:trace>
  <inkml:trace contextRef="#ctx0" brushRef="#br0" timeOffset="45513.15">2752 11602 0,'0'13'31,"0"0"0</inkml:trace>
  <inkml:trace contextRef="#ctx0" brushRef="#br0" timeOffset="45895.13">3003 11536 0,'0'-13'0,"-13"-1"0,-14-12 16,14 26 0,-13-13-16,12 13 15,-38 26-15,38-26 16,1 13 0,0 1-16,13-1 0,0 0 15,0 0-15,13 1 0,14 25 16,-14-39-16,13 27 15,-13-27-15,1 13 0,25 0 16,-25 0-16,-1-13 0,-13 14 16,13-14-16,-13 13 15,-26 13 1,12-12-16,1-1 0,-27 0 16,27 0-1,0-26 1,26 0-16</inkml:trace>
  <inkml:trace contextRef="#ctx0" brushRef="#br0" timeOffset="46169.4">3029 11337 0,'14'14'15,"-1"-14"1,40 0 0,0 13-1,13-13-15,0 0 16,-13-13-1</inkml:trace>
  <inkml:trace contextRef="#ctx0" brushRef="#br0" timeOffset="46329.97">3281 11337 0,'-40'27'0,"27"-1"15,0 1-15,-14 26 16,27-27-16,0 1 0,-13 39 15,13-53-15,0 40 16,0-40-16,0 27 16</inkml:trace>
  <inkml:trace contextRef="#ctx0" brushRef="#br0" timeOffset="46448.38">3149 11708 0,'13'0'16,"13"-13"15,-13 13-31,14-14 0,26-12 16,-40 13-16,27-14 15</inkml:trace>
  <inkml:trace contextRef="#ctx0" brushRef="#br0" timeOffset="46831.71">3453 11483 0,'13'13'0,"-13"14"15,0-14-15,0 0 0,-13 53 16,13-39-16,0-1 16,0-13-16,0 1 15,-13-1 1,13-26-16,-27-1 16,27 1-16,-13-13 0,-14-14 15,27 27-15,-13-14 0,13 1 16,0-1-16,40-39 15,-14 66-15,-12-13 0,52 0 16,-53 13-16,40 13 16,-40 0-16,14 0 15,12 27-15,-26-13 16,1 12-16,-14-25 16,-27 52-1,14-40-15,-27-13 16,27 1-16,0-1 0,-40-13 15,40 0-15,-14-13 16,14 13-16,0-14 0,0 1 16,13 0-16,13-14 15,0 14 1</inkml:trace>
  <inkml:trace contextRef="#ctx0" brushRef="#br0" timeOffset="48727.03">4670 11046 0,'-27'-79'0,"-12"26"16,26 40-16,-40-14 15,39 27-15,-12 0 16,-14 14-16,14-1 15,-27 53-15,26-40 16,1 27-16,13-13 0,13-14 16,-14 1-16,14 39 15,14-26-15,25 13 16,-12-40-16,13 0 16,-14-13-16,0 0 0,54-26 15,-67 12-15,27-25 16,-27 26-16,0-14 0,0-39 15,1 39-15,-14-12 0,0 26 16,-27-67 0,27 54-16,-13-1 0,-27-26 15,14 40-15,-1 0 16,1 13-16,-1 0 0,1 26 16,13-12-16,0 12 0,-1 27 15,28-27 1,12 1-1,-13-14-15,14 0 0,39-13 16,-53 0-16,53 0 16,-39-13-16,-1 0 0,14 0 15,-14-1-15,-13 1 0,40-13 16,-13 13 0</inkml:trace>
  <inkml:trace contextRef="#ctx0" brushRef="#br0" timeOffset="50195.47">4948 11523 0,'-14'0'0,"28"0"32,12-14-17,1 14-15,-14-13 0,40 0 16,-27 13-16,-13-13 0,40-1 15,-26 14-15,39-13 16,-53 13-16,14-13 16</inkml:trace>
  <inkml:trace contextRef="#ctx0" brushRef="#br0" timeOffset="50393.94">5159 11456 0,'-26'27'0,"13"13"16,-1-1 0,14-12-16,0 39 15,0-53-15,0 27 16,14 0-16,-14-14 16,0-13-16,0 0 0,13-13 15,-13 14-15,0-28 16,13 14-1</inkml:trace>
  <inkml:trace contextRef="#ctx0" brushRef="#br0" timeOffset="50576.45">5278 11642 0,'0'13'0,"0"0"16,0 0-1,-13-26 17</inkml:trace>
  <inkml:trace contextRef="#ctx0" brushRef="#br0" timeOffset="51154.9">5305 11470 0,'-13'13'15,"13"13"1,-14 14-16,14-27 16,-13 53-1,13-39-15,0 13 16,-13-14-16,13-13 0,0 27 16,0-27-16,0 0 15,13-13-15,0 0 16,1-13-1,-1 13-15</inkml:trace>
  <inkml:trace contextRef="#ctx0" brushRef="#br0" timeOffset="51328.44">5517 11721 0,'-14'13'15,"14"1"17,14-14-17</inkml:trace>
  <inkml:trace contextRef="#ctx0" brushRef="#br0" timeOffset="51780.23">5728 11576 0,'-26'0'0,"-14"39"16,40-26-16,-26 14 15,26-14-15,0 0 0,0 1 0,13 25 16,0-25-1,14-14 1,-14 0-16,40-27 16,-40 27-16,0-13 0,14-27 15,-14 14-15,-13-14 16,-13 14-16,-14-14 16,14 27-16,-27-1 15,27 14-15,0 0 16,0 0-16</inkml:trace>
  <inkml:trace contextRef="#ctx0" brushRef="#br0" timeOffset="51998.95">5821 11470 0,'13'0'0,"-13"-14"15,13 14-15,1-13 16,38 0-16,-25 13 16,39 0-1,0-13-15,-53 13 0,14 0 16,-14 0 0,0 0-1</inkml:trace>
  <inkml:trace contextRef="#ctx0" brushRef="#br0" timeOffset="52144.56">6099 11430 0,'-27'0'0,"1"26"16,12-12-16,1 25 15,0-25-15,13 12 0,0-13 16,-13 53-16,0-39 16,13 39-16,0-26 15,-14-14 1</inkml:trace>
  <inkml:trace contextRef="#ctx0" brushRef="#br0" timeOffset="52270.22">5966 11774 0,'0'-13'0,"14"13"16,12 0 0,53-13-16,-26-14 15,13-13 1,-52 27-1</inkml:trace>
  <inkml:trace contextRef="#ctx0" brushRef="#br0" timeOffset="52453.24">6284 11496 0,'0'-13'0,"0"0"0,0 39 32,-13 40-32,13-26 15,0 26 1,13-26-16,-13-27 15,0 0-15,0 1 16,-13-41 0,13 14-16,-14 0 0,1-27 15</inkml:trace>
  <inkml:trace contextRef="#ctx0" brushRef="#br0" timeOffset="52658.27">6231 11615 0,'0'-79'0,"0"66"0,26-27 15,-12 40 1,39 26-1,-40-12-15,26 25 16,-39-12-16,14-14 0,-1 40 16,-13-40-16,0 14 15,-13-1-15,-1-13 0,1 14 16,0-14-16,0-13 0,0 0 16,-14 13-16,1-26 15,26-13 1,0 12-16,0 1 0,26-27 15</inkml:trace>
  <inkml:trace contextRef="#ctx0" brushRef="#br0" timeOffset="54047.71">6866 11523 0,'-13'0'0,"13"-14"16,0 1-1,66 0-15,-53 13 16,14 0-16,25-13 16,-12 13-16,-13 0 0,26 0 15,-27-14-15,0 14 0,41 0 16,-54 0-16,13 14 15,-26-1 1</inkml:trace>
  <inkml:trace contextRef="#ctx0" brushRef="#br0" timeOffset="54271.11">6998 11549 0,'-26'0'15,"52"0"17,14 0-17,26 0-15,0 0 16,-13 0 0,-13 13-1,-27-13 1,-26 14-16</inkml:trace>
  <inkml:trace contextRef="#ctx0" brushRef="#br0" timeOffset="54495.22">7144 11311 0,'-13'0'0,"13"13"15,-14 0-15,1 27 16,13-27-16,-13 14 0,0-1 0,13 14 0,-27 53 16,27-67-16,-13 0 15,0 54 1,13-54-16,0 27 16,0-40-16</inkml:trace>
  <inkml:trace contextRef="#ctx0" brushRef="#br0" timeOffset="55973.31">7580 11351 0,'14'-14'15,"12"14"-15,14-13 16,-14 13-16,1-13 0,26 13 16,-14 0-16,-12-13 0,52 13 15,-52 0-15,-14 0 16,13 13-16,-13-13 0</inkml:trace>
  <inkml:trace contextRef="#ctx0" brushRef="#br0" timeOffset="56151.83">7818 11364 0,'-39'13'0,"12"27"15,1 13 1,26 26 0,0-52-16,0-14 15,13 26-15,-13-12 16,13-14-16,1 0 0,12 1 15</inkml:trace>
  <inkml:trace contextRef="#ctx0" brushRef="#br0" timeOffset="56491.75">7964 11377 0,'13'-53'0,"14"27"16,12-14-1,-25 40-15,12-13 16,0 26-16,1 27 16,-27-27-16,-13 53 15,13-39-15,-40 52 16,27-53-16,-14 27 16,14-26-16,13-1 15,-13 1-15,-14 39 16,27-53-16,0 27 15,0-27-15,27 0 16,-14-13-16,0 0 16,14 0-16,-14-13 0,27 13 15,-27-13-15,0 13 0,27-13 16,-27 13-16,14-14 16,-14 14-1</inkml:trace>
  <inkml:trace contextRef="#ctx0" brushRef="#br0" timeOffset="56816.88">8387 11668 0,'-13'0'16,"13"-13"-1,0 26 17,-13-13-32</inkml:trace>
  <inkml:trace contextRef="#ctx0" brushRef="#br0" timeOffset="57195.87">8559 11496 0,'-26'-13'0,"-1"13"15,14 13 1,-13 27-16,12 0 15,14-14-15,0 14 16,14-40-16,-14 13 16,13 0-16,13 0 15,-12-13-15,25-13 16,-26 13-16,27-26 16,-27-27-1,-13 40-15,-13-14 16,0 1-16,0 12 15,13 1-15,-40 13 16,27-13-16,0 13 0,-1 0 16,1 0-16</inkml:trace>
  <inkml:trace contextRef="#ctx0" brushRef="#br0" timeOffset="57616.74">8718 11337 0,'-13'0'15,"26"0"1,0-13-16,14 13 0,-14 0 16,40 0-16,-27 0 15,-12 0-15,12 0 0,-13 0 16,14 0-16,12 0 16,-25 0-16,-1 0 15</inkml:trace>
  <inkml:trace contextRef="#ctx0" brushRef="#br0" timeOffset="57763.35">8983 11324 0,'-27'13'0,"14"14"16,-14-1-16,14-12 15,13-1-15,-26 40 16,13-27-16,13 27 16,-14-40-16,14 14 15,0-14-15,0 0 0,-13 14 16</inkml:trace>
  <inkml:trace contextRef="#ctx0" brushRef="#br0" timeOffset="57915.94">8784 11655 0,'13'13'16,"1"-13"-16,12 13 16,-13-13-16,1 0 0,52-26 15,-40 26-15,14-27 16,-27 27-16,0-13 15,27-13-15,-40 13 16,13-1-16</inkml:trace>
  <inkml:trace contextRef="#ctx0" brushRef="#br0" timeOffset="57991.74">9102 11404 0,'0'-14'0,"0"28"0,-14-28 0,14 1 0</inkml:trace>
  <inkml:trace contextRef="#ctx0" brushRef="#br0" timeOffset="58314.34">9115 11377 0,'-13'40'16,"-1"26"0,1-13-1,13-27-15,0 40 16,0-39-16,0-1 15,0-12-15,0-1 16,0-26 0,0-1-16</inkml:trace>
  <inkml:trace contextRef="#ctx0" brushRef="#br0" timeOffset="58541.32">9075 11377 0,'27'-26'0,"-54"52"0,67-52 0,0 12 16,-14 14-1,40 27-15,-53-14 16,1 0-16,25 40 16,-39-26-16,0-1 15,-13 14-15,0-14 0,-14 14 16,1-14-16,-14 1 16,14-14-16,-1 0 0,-39-13 15,13-39 1,40-14-1,26 13-15,14-26 16,-14 26-16</inkml:trace>
  <inkml:trace contextRef="#ctx0" brushRef="#br0" timeOffset="59585.67">17132 4829 0,'0'-14'0,"0"1"15,-13 26 1,26 54-1,0-1 1,0-13 0,-13-27-16,13 40 15,-13-39-15,14 12 16,-14-25-16,13-14 16,0-14-16,14-25 15,-1 12-15,1 1 0,78-120 16,-65 80-16,92-119 15,-79 119-15,106-133 16,-106 146-16,40-52 16,-54 65-16,41-66 15,-54 93-15,-13-14 16</inkml:trace>
  <inkml:trace contextRef="#ctx0" brushRef="#br0" timeOffset="63045.98">10054 11734 0,'0'14'0,"-13"-14"16,26-14 15,0-25-15,14-1 0,-1-13-1,14 0 1,-27 40-16,0-27 0,1 27 15,-14 0-15,13-1 0,0-12 16,0 26 0,-13 13-1,0 0-15,0 27 16,0-27-16,0 14 0,0 26 16,0-40-16,14 27 15,-14-14-15,0-13 0,13 40 16,-13-39-16,13 12 15,0-26 1,1 13-16</inkml:trace>
  <inkml:trace contextRef="#ctx0" brushRef="#br0" timeOffset="64435.43">10729 11430 0,'0'-40'16,"13"40"-16,53-26 16,-53 13-16,54-1 15,-41 1-15,67 0 16,-54 13-16,1 0 15,-14-13-15,-12 13 0,12 0 16,-13 0-16</inkml:trace>
  <inkml:trace contextRef="#ctx0" brushRef="#br0" timeOffset="64644.87">11020 11324 0,'-40'13'0,"14"27"15,13-13 1,-1-14-16,1 53 16,13-40-16,-13-12 0,13 39 15,0-27-15,0-13 0,0 0 16,0 54-16,0-54 16,13 53-16,0-40 15,1-26 1</inkml:trace>
  <inkml:trace contextRef="#ctx0" brushRef="#br0" timeOffset="65202.54">11179 11417 0,'0'-13'16,"0"26"-16,13-26 31,-26 26-15,26-13-16,-13 13 15,0 0 17,0 14-17,-13-1-15,-1 14 16,14-14-16,-13 1 16,13-14-16,-13 40 15,13-40-15,0 0 16,0 1-1,13-14 1,-13-14 0,13 14-1</inkml:trace>
  <inkml:trace contextRef="#ctx0" brushRef="#br0" timeOffset="65435.78">11390 11668 0,'-13'0'15,"0"0"1,13 13 15</inkml:trace>
  <inkml:trace contextRef="#ctx0" brushRef="#br0" timeOffset="65828.73">11695 11523 0,'-14'-27'0,"28"54"0,-28-67 0,-25 0 16,-1 27-1,0 0-15,27 13 0,-27 13 16,27-13-16,13 13 15,-13-13-15,0 13 16,13 1-16,39 12 16,-25-13-16,-1 1 15,27-1-15,-14 0 16,-13-13-16,14 13 0,-1 1 16,-13-1-16,1 0 0,-14 13 15,0-12 1,-40 25-16,13-39 15,14 14-15,-40-1 16,40 0-16,0-13 16,0-13-16,13-14 15</inkml:trace>
  <inkml:trace contextRef="#ctx0" brushRef="#br0" timeOffset="66009.31">11748 11430 0,'39'-26'16,"-26"26"-16,14-14 16,-14 14-16,0-13 0,1 13 0,25 0 15,-26 0-15,14 0 16,-14 0-16,0 0 0,40 13 16,-39-13-1</inkml:trace>
  <inkml:trace contextRef="#ctx0" brushRef="#br0" timeOffset="66160.89">11999 11417 0,'-27'13'0,"14"0"0,-13 27 15,12-27-15,14 14 16,-26 26-16,26-27 16,-13 40-1,13-13 1,0-40-16,0 1 15</inkml:trace>
  <inkml:trace contextRef="#ctx0" brushRef="#br0" timeOffset="66289.55">11867 11721 0,'13'0'16,"0"0"-16,0 0 15,40-13 1,-40 0-16,14 13 0,13-14 15,-27 1-15,0 0 16</inkml:trace>
  <inkml:trace contextRef="#ctx0" brushRef="#br0" timeOffset="66496">12158 11404 0,'0'-14'0,"0"14"15,-14 0-15,14 53 16,0-40-1,0 40-15,0-39 0,0 12 16,0 27-16,0-40 16,0 40-1,0-40-15,14 1 0,-14 12 16,0-39 0,0-14-1</inkml:trace>
  <inkml:trace contextRef="#ctx0" brushRef="#br0" timeOffset="66749.09">12158 11377 0,'0'-13'0,"0"0"16,26 26-16,14 13 16,13 14-1,-53-27-15,26 14 16,-13-14-16,-13 13 0,14-12 15,-14 25-15,0-25 16,-14 25-16,-12 1 16,26-27-16,-13 0 0,-14 1 15,14-1-15,0-13 16,-14-27-16,27 14 16,0 0-16,14 0 15,-1-1-15,0 1 0</inkml:trace>
  <inkml:trace contextRef="#ctx0" brushRef="#br0" timeOffset="68519.16">12621 11470 0,'0'13'0,"13"0"0,27-13 16,-27 0-16,53-13 15,-53 13 1,14 0-16</inkml:trace>
  <inkml:trace contextRef="#ctx0" brushRef="#br0" timeOffset="68693.28">12687 11549 0,'-27'13'15,"14"-13"-15,26 0 16,14 0-1,-1 0-15,54-13 16,-54 13-16,14-13 16,-14 13-16,-13-13 0</inkml:trace>
  <inkml:trace contextRef="#ctx0" brushRef="#br0" timeOffset="68927.66">12951 11337 0,'-13'0'0,"26"0"16,14 0-16,13 0 16,-27 0-16,13 0 15,27 0-15,-26 0 16,-14 0-16,53 0 15,-53 0-15,27 0 0,-40 14 16</inkml:trace>
  <inkml:trace contextRef="#ctx0" brushRef="#br0" timeOffset="69138.1">13097 11337 0,'-13'14'15,"-1"-14"-15,14 13 0,0 53 16,0-40-16,-13 41 16,13-41-1,0 40-15,0-53 16,0 54-16,0-41 16,13 40-1,-13-53-15,14-13 0</inkml:trace>
  <inkml:trace contextRef="#ctx0" brushRef="#br0" timeOffset="69516.09">13242 11430 0,'0'-13'0,"0"0"16,14 13-16,-1-27 15,0 27-15,27-13 16,-27 13-16,0 0 0,40 13 16,-40-13-16,1 27 15,-14-1-15,0-13 0,0 14 16,0 12-16,-27 28 16,14-41-16,-27 27 15,27-27-15,0-12 0,-14 39 16,14-40-16,0 0 15,-14 40-15,27-40 16,0 14-16,0-14 16,14 0-16,-1-13 15,0 0-15,40-26 16,-27 26 0,27-14-16,-39 1 15,25 0-15,-25 13 16,25-27-16</inkml:trace>
  <inkml:trace contextRef="#ctx0" brushRef="#br0" timeOffset="69655.82">13626 11761 0,'-13'0'16,"13"13"0,-13-13-16,26 13 31,0-13-16</inkml:trace>
  <inkml:trace contextRef="#ctx0" brushRef="#br0" timeOffset="69985.74">13798 11642 0,'-40'-66'0,"14"39"15,13 14-15,-40-14 16,53 14-16,-27 13 16,14 0-1,13 13-15,13-13 0,14 40 16,-14-27-16,40 27 16,-40-27-16,14 14 15,-14-14-15,-13 0 0,26 40 16,-26-40-16,0 14 15,-13-1-15,0-13 16,0-13-16,-1 0 16,-12 0-16,13-13 15,-1-13-15,14 13 16,0-1-16,-13-12 0,13-27 16,13 13-16</inkml:trace>
  <inkml:trace contextRef="#ctx0" brushRef="#br0" timeOffset="70143.2">13798 11417 0,'40'-27'16,"-27"27"-16,40-13 15,-40 13-15,27 0 16,-27 0-16,27 0 16,-14 0-16,-13 0 0,14 0 0,13 0 15,-27 0-15,0 0 16</inkml:trace>
  <inkml:trace contextRef="#ctx0" brushRef="#br0" timeOffset="70312.99">14089 11364 0,'-26'13'0,"12"-13"0,1 53 16,-13 0 0,26 13-16,-14 0 15,1 0 1,13-39-16,-13 39 15,13-53-15,0 14 16,-13-27-16</inkml:trace>
  <inkml:trace contextRef="#ctx0" brushRef="#br0" timeOffset="70448.63">13957 11774 0,'0'-13'0,"13"13"15,13-13 1,-12 13-16,39-14 15,-40 14-15,13-13 16,-12 0-16,25 0 16,-12-1-16,-14 1 0,13-27 15,-12 27-15</inkml:trace>
  <inkml:trace contextRef="#ctx0" brushRef="#br0" timeOffset="70615.19">14261 11549 0,'0'-53'16,"-13"133"-16,26-107 0,-13-52 0,0 65 0,13-12 0,-13 13 15,0 0 1,0 52-1,14-26-15,-14 14 0,0 26 16,0-40-16,0 0 16,0 53-16,0 1 15,0-28 1,0-12 0,0-54-1</inkml:trace>
  <inkml:trace contextRef="#ctx0" brushRef="#br0" timeOffset="70843.57">14261 11430 0,'40'-40'0,"-14"40"15,-13 0-15,54 14 16,-54-1-16,0 0 0,27 40 16,-27-27-16,0 41 15,-26-1 1,0-53-16,-14 13 15,27-12-15,-13-1 0,-27 13 16,14-26-16,13 0 16,-1-13-1,14 0-15,0 0 16</inkml:trace>
  <inkml:trace contextRef="#ctx0" brushRef="#br0" timeOffset="73316.46">16404 3731 0,'0'-14'16,"0"1"31,0 0-47,-13 13 78,26 13-47,-13 14-31,0-14 16,0 40-16,13-27 16,-13 1-16,14 26 15,-1-27-15,0 14 16,-13-27-16,13 13 15,1-12-15,-14-1 0,13 0 16,-13 0-16,13-13 0,0 0 16,0 0-16,1-13 0,-1 0 15,53-53 1,-39 26-16,52-92 16,-39 79-16,26-53 15,-40 53-15,14-13 0,26-27 16,-40 40-16,41-52 15,-41 65-15,1 0 0,39-39 16,-53 39-16,13 14 0,41-40 16,-54 66-16</inkml:trace>
  <inkml:trace contextRef="#ctx0" brushRef="#br0" timeOffset="74659.7">15134 11602 0,'-13'0'32,"26"-40"-32,0 27 0,-13-13 15,14-1-15,12-39 16,-13 40-16,27-27 15,-27 26-15,0 1 16,1 12-16,-1 28 16,0 25-1,-13-25-15,13 25 16,-13-25-16,0 12 0,14 27 16,-14-40-16,0 27 15,13-27-15,-13 0 0,13 14 16,-13-14-16,27-13 15</inkml:trace>
  <inkml:trace contextRef="#ctx0" brushRef="#br0" timeOffset="75778.95">15849 11443 0,'0'-13'16,"13"-13"-1,53 12 1,-40 14-16,41 0 16,-41 0-16,14-13 15,-14 13-15,-13 0 0,1 0 16</inkml:trace>
  <inkml:trace contextRef="#ctx0" brushRef="#br0" timeOffset="75973.24">16060 11377 0,'-26'0'0,"52"0"0,-65 13 0,25-13 16,1 40-16,0-14 15,0 14-15,13-27 16,0 67-16,0-67 15,0 0-15,0 27 16,0-14-16,0-12 0,13 39 16,-13-40-16,0 0 0,0 13 15,13-26-15</inkml:trace>
  <inkml:trace contextRef="#ctx0" brushRef="#br0" timeOffset="76387.41">16232 11430 0,'0'-13'0,"0"26"31,0 13-15,-13 67 0,0-27-1,13-53-15,-14 40 16,14-26-16,0-14 0,0 0 0,0 1 0,0 12 16,0-13-16,14 0 15,-1-26 1</inkml:trace>
  <inkml:trace contextRef="#ctx0" brushRef="#br0" timeOffset="76529.58">16391 11708 0,'0'13'16,"-13"-13"-1,26 13 16,13-13-31</inkml:trace>
  <inkml:trace contextRef="#ctx0" brushRef="#br0" timeOffset="76963.42">16722 11576 0,'-40'-40'16,"14"27"-16,-14 13 15,13 13-15,1 0 16,13 0-16,-1 1 0,-25 38 16,39-38-16,-13 25 15,13-25 1,39 39-16,-26-53 16,14 13-1,13-26-15,-27-1 0,27-12 16,-27 13-16,13-27 15,-13 13 1,1 27 0,-28 27-1,14 39-15,0 13 16,-13-12 0,13-41-16,0 53 15,-13-52-15,13-1 0,-26 40 16,12-52-16,-12 12 15,13-26 1,-27-40-16,27 27 16,-1-26-16,14 12 15,0 14-15,27-67 16,-14 54-16</inkml:trace>
  <inkml:trace contextRef="#ctx0" brushRef="#br0" timeOffset="77261.21">16854 11761 0,'13'0'0,"-13"13"32,-13-13-32,0-13 15,0 0-15,-1-40 16,1 39-16,13-52 16,0 53-16,13-53 15,1 53-15,25-14 16,-26 27-1,1 0-15,12 13 16,1 14-16,-14-14 16,-13 14-1,13-27-15,-13 13 0,13-13 47,0-13-31</inkml:trace>
  <inkml:trace contextRef="#ctx0" brushRef="#br0" timeOffset="77699.03">17039 11536 0,'0'-13'16,"-13"13"-1,13 13 1,-13-13-16,13 13 16,-14 0-1,1-13-15,13 14 16,0-1-16,-13 0 15,13 0 1,0 14 0,0-14-16,13 27 15,-13-27-15,13 13 16,-13-12 0,14-14-1,-1-14 1,-13-25-1,13 25 1,-13-39-16,0 40 0,0-13 16,0-1-1,0 14 17,0 26-32,13 14 15,-13-14-15,0 13 16,14-12-16,-14 12 0,13 14 15,-13-27 1,26 0 0,-12-13-1,-1 0-15</inkml:trace>
  <inkml:trace contextRef="#ctx0" brushRef="#br0" timeOffset="78231.52">17238 11549 0,'0'-40'0,"0"14"15,-14-1 1,1 27-16,0 14 0,0-1 16,-1 0-16,1 14 0,-13 39 15,26-40-15,-13 27 16,13-40-16,26 54 16,-13-54-16,27 0 15,-14-26 1,14-14-1,-40 14-15,13-13 0,14-27 16,-27 13-16,13-53 16,-13 54-16,13-41 15,-13 67-15,0 0 16,-13 13-16,-13 40 16,12-1-1,14-12-15,-13 39 16,13-53-16,0 0 0,0 40 15,13-13-15,14 0 16,-14-40-16,13 0 16,-12 0-16,12-14 0,14-25 15,-27 25-15,0-12 16,0 13-16,-13 0 0,-13 13 31,-26 52-31,39-38 16,-27 39-1,14-27-15,13-13 0,0 27 16,13-14-16,0-12 0,14-1 16,-14-13-16,0 0 15,53-13 1,-39 13-16,13-27 0,-27 14 16,13 0-16</inkml:trace>
  <inkml:trace contextRef="#ctx0" brushRef="#br0" timeOffset="78512.75">17992 11562 0,'0'-13'16,"13"13"-1,13 0-15,-12 0 16,-1 13-16,27-13 16,-27 0-16,-13 14 15,-13-14 1</inkml:trace>
  <inkml:trace contextRef="#ctx0" brushRef="#br0" timeOffset="78659.37">18018 11602 0,'-13'0'0,"0"13"15,-1-13 1,28 0-16,-1 0 0,13 13 16,27-13-1,27-13-15,-14 0 16,-13 0-1,-40 0-15</inkml:trace>
  <inkml:trace contextRef="#ctx0" brushRef="#br0" timeOffset="78931.64">18309 11377 0,'13'0'16,"-13"13"-16,0 14 15,0-1-15,0 40 16,0-52-16,0 39 16,0-27-16,0 40 15,0-39 1,0-14-1,-13 0-15,13-26 16,13 0-16,1-1 16</inkml:trace>
  <inkml:trace contextRef="#ctx0" brushRef="#br0" timeOffset="79271.28">18415 11417 0,'-13'0'0,"0"13"16,-1 0-16,1 0 0,0 40 15,13-39 1,0 12-16,13 14 0,0-27 16,1 0-16,-1 14 15,0-14-15,40 0 16,-40-13-16,14 0 15,-1-13-15,14-14 16,-27 14-16,-13-26 16,0 12-16,0 14 0,-13-53 15,13 52-15,-27-12 16,14 26-16,-27-13 16,27 13-16,0 0 0,0 0 15,-14 13-15,27 0 16</inkml:trace>
  <inkml:trace contextRef="#ctx0" brushRef="#br0" timeOffset="79533.8">18587 11536 0,'13'26'0,"-13"14"15,13 26 1,40-26-1,13-14-15,-39-26 16,-1 0-16,-12 0 0,25-13 16,-25 13-16,12-53 15,-13 40-15,-13-53 16,-13 26-16,0-13 16,0 27-16,-27-27 15,27 40-15,-27-14 16,27 14-16,-1 13 0,-12-13 15,13 13-15</inkml:trace>
  <inkml:trace contextRef="#ctx0" brushRef="#br0" timeOffset="80089.32">19500 11695 0,'0'-14'31,"0"1"-15,26-40-1,-26 40-15,27-53 16,12-14 0,-25 28-1,12-1 1,-26 39-16,13 1 16,-13 26-16,14 27 15,-14-27-15,0 53 16,0-52-16,0 52 15,0 0 1,0-53-16,0 40 16,0-40-16,0 1 0,13-1 15</inkml:trace>
  <inkml:trace contextRef="#ctx0" brushRef="#br0" timeOffset="80546.1">19910 11351 0,'26'-14'0,"14"1"16,-14 0-16,1 13 0,13 0 15,-14-13-15,1 13 0,52-14 16,-53 14-16,14 0 15,-13-13-15,-14 13 16</inkml:trace>
  <inkml:trace contextRef="#ctx0" brushRef="#br0" timeOffset="80750.47">20241 11284 0,'-27'0'0,"14"14"15,0 12-15,-1-13 16,14 14-16,-13-14 0,0 66 15,0-52-15,13 39 16,-13-39-16,13-1 0,0 67 16,0-67-16,0 1 15,0-1-15,0-13 0,0 40 16,0-40-16,13 1 16,0-41-1,-13 1-15</inkml:trace>
  <inkml:trace contextRef="#ctx0" brushRef="#br0" timeOffset="81098.75">20333 11509 0,'27'-26'0,"-1"-27"16,1 27 0,-14 12-16,13-12 15,-12 13-15,-1-1 0,40-12 16,-40 26-16,0 0 15,14 13-15,-27 0 0,0 27 16,0-27-16,-14 40 16,1-26-16,13-1 0,-26 14 15,12-14-15,1 1 16,-26 39-16,25-53 16,1 14-16,0-1 15,13-13-15,-13 1 0,13-1 16,26 0-16,14-13 15,-27 0 1,40 0 0,-40-13-16,0 13 0,40-13 15,-39 13-15,-1 0 0,0-14 16,27 1 0</inkml:trace>
  <inkml:trace contextRef="#ctx0" brushRef="#br0" timeOffset="81225.42">20770 11708 0,'0'-13'32,"0"26"-17,13-13 1,0 0 0</inkml:trace>
  <inkml:trace contextRef="#ctx0" brushRef="#br0" timeOffset="81639.31">20981 11549 0,'-39'-40'0,"-1"40"16,14 0-16,-14 14 16,27-1-16,-14 40 15,27-40-15,13 27 16,1-14-16,-1-13 0,13 14 15,-12-14-15,-1 0 16,40 1-16,-40-1 16,13-13-16,-12-13 15,-1-1-15,-13 1 16,0 0-16,0 0 0,0-1 16,0 1-16,0 26 15,0 27 1,0-27-1,0 40-15,0-26 0,0-1 16,0 53 0,-13-26-16,13-26 0,-14-1 0,-12 27 15,13-26-15,-27-1 16,27-26 0,-27-26-16,27 12 15,0-38-15,13 25 16,0 14-16,0 0 0</inkml:trace>
  <inkml:trace contextRef="#ctx0" brushRef="#br0" timeOffset="81892.17">21087 11695 0,'14'0'0,"12"0"0,-13 0 31,-13-14-15,0 1-1,0 0-15,0-53 16,0 53-16,0-27 16,0 0-16,0 27 15,27-14-15,-1 1 16,-13 26 0,1 0-16,-1 0 15,13 13-15,-13-13 0,14 13 16,-14-13-16,0 0 0</inkml:trace>
  <inkml:trace contextRef="#ctx0" brushRef="#br0" timeOffset="82157.47">21418 11456 0,'-26'-13'16,"12"13"-16,-25 13 0,-1 14 16,27-14-16,-27 40 15,40-40-15,-13 27 16,13-27-16,26 27 15,-13-27-15,1 0 16,12-13-16,-13 0 16,40-13-1,-53 0-15,14 13 0,-1-13 16,0-1-16,0 14 47,0 14-32,1-14-15,-1 0 0</inkml:trace>
  <inkml:trace contextRef="#ctx0" brushRef="#br0" timeOffset="82719.31">21603 11576 0,'13'-53'0,"-13"26"16,0-13-16,-13 27 0,13 0 0,-26-27 15,-14 40 1,-13 40-1,27 0 1,26 26-16,13 0 16,0-53-16,0 14 15,14-14-15,-14-13 16,14 0-16,39-40 16,-40-26-1,14-27 1,-27 1-1,0 26 1,1 26-16,-28 40 16,14 13-1,0 14-15,0 39 16,0-53-16,0 0 0,0 27 16,0 0-16,14-14 15,-1 14-15,-13-27 0,13 0 16,-13 1-16,26-1 15,1-26-15,-1-27 16,-12 27-16,-1-27 16,-13 27-16,0-14 15,0 14-15,-13-13 16,-1 26-16,1 13 0,-40 13 16,40-13-1,-13 40-15,26-26 16,-14-1-16,14-12 15,0-1-15,0 0 0,27 27 16,-14-27-16,-13 0 0,26-13 16,-12 0-16,12 0 0,1-13 15,-14 13-15,13-13 0,27-14 16</inkml:trace>
  <inkml:trace contextRef="#ctx0" brushRef="#br0" timeOffset="82989.58">22238 11364 0,'0'13'16,"13"-13"-16,1 0 16,-1 13-16,13 1 15,-12-14-15,12 13 16,-13-13-16,-13 13 16</inkml:trace>
  <inkml:trace contextRef="#ctx0" brushRef="#br0" timeOffset="83147.94">22304 11443 0,'-13'0'0,"0"0"16,13 13-1,13-13 1,27 0 0,13 14-1,-27-14 1,-13 0-16,1 0 15</inkml:trace>
  <inkml:trace contextRef="#ctx0" brushRef="#br0" timeOffset="83991.46">22688 11311 0,'0'-13'0,"0"-1"15,13 14 1,-39 53-1,26-26-15,-27 26 16,27-27-16,-13 1 0,0 26 16,0-27-16,-1 40 15,14-13 1,0-26 0,27-27-16,-27-14 15</inkml:trace>
  <inkml:trace contextRef="#ctx0" brushRef="#br0" timeOffset="84269.5">22767 11443 0,'14'-13'0,"-14"0"0,0 26 0,-27 0 15,27 14-15,-26 26 16,26-40 0,0 27-16,0-14 15,13 0-15,13 14 16,-12-40-16,39 13 15,-40-13-15,26-39 16,-25 25-16,-1-25 16,-13 12-16,0 14 0,0-13 15,-13-14-15,13 27 0,-27-14 16,27 14 0,-26 0-16,13 0 15,13 26 1,13-13-1</inkml:trace>
  <inkml:trace contextRef="#ctx0" brushRef="#br0" timeOffset="84554.73">22992 11456 0,'0'27'0,"0"-14"0,0 0 0,-13 40 16,13-26-16,-13-1 15,13-13-15,0 1 0,26 25 16,-12-25-16,-1-14 0,40 13 15,-27-13-15,27-13 16,-26-1-16,-14 1 16,40-40-16,-53 27 15,13-27-15,-13 40 16,-13-54-16,-1 54 0,1-13 16,0 13-16,-40-40 15,0 39 1,27 1-16,-14 13 15,0 13-15,1 1 16,12-14-16,14 13 0,-27 0 16</inkml:trace>
  <inkml:trace contextRef="#ctx0" brushRef="#br0" timeOffset="86419.75">16695 6046 0,'13'0'0,"1"0"78,-1 13-62,-13 13-16,0-12 0,0-1 0,0 27 15,0-14-15,0 14 16,0-14-16,0-13 0,0 40 15,0-39-15,0-1 16,0 13 0,13-13-16,27-39 15,-14 13-15,27-27 16,-26 0-16,92-92 16,-66 92-16,52-79 15,-52 66-15,14 1 0,-15-15 0,41-38 16,-40 52-16,-13 13 0,26-39 15,-27 39-15,-12 13 16,-1-12-16</inkml:trace>
  <inkml:trace contextRef="#ctx0" brushRef="#br0" timeOffset="89293.44">4630 12422 0,'0'-40'0,"0"27"0,0 0 15,-13 0-15,0 13 16,13 13-16,-13 0 16,-14 27-16,14-14 15,0 14-15,-1 66 16,1-53-16,13 0 0,-13 106 16,13-107-16,53 213 15,-27-212-15,93 79 16,-79-119-16,79 14 15,-106-27-15,53-13 16</inkml:trace>
  <inkml:trace contextRef="#ctx0" brushRef="#br0" timeOffset="90442.77">5093 12872 0,'0'-13'0,"0"26"31,-13 40-15,0-27-16,13 14 0,-13 39 15,-1-39-15,14 13 0,-26 106 16,13-120-16,-1 54 15,14-53 1,0-14 0,0-65-1</inkml:trace>
  <inkml:trace contextRef="#ctx0" brushRef="#br0" timeOffset="90721.89">5054 12872 0,'26'-53'0,"0"40"15,14 26 1,0 14 0,-27-14-16,14 26 15,-14-25-15,-13-1 0,0 27 16,0-1-16,-40 1 15,14 0 1,12-40-16,-39 39 16,40-39-16,0 14 0,-13-14 15,12 0-15,14 13 0</inkml:trace>
  <inkml:trace contextRef="#ctx0" brushRef="#br0" timeOffset="92410.67">5424 13137 0,'13'-14'31,"40"14"-15,-40-13 0,14 13-16,12 0 15,-12-13-15,-1 13 0,27-13 16,-39 13-16,12-14 15,-13 14-15</inkml:trace>
  <inkml:trace contextRef="#ctx0" brushRef="#br0" timeOffset="92597.17">5649 13097 0,'-27'0'0,"1"13"15,-1 14 1,14 12-1,13-26-15,-13 27 16,13-27-16,0 1 0,0 12 16,0-13-16,0 1 0,0 12 15,13-13-15,-13 0 16,13-26-16</inkml:trace>
  <inkml:trace contextRef="#ctx0" brushRef="#br0" timeOffset="92777.33">5741 13123 0,'-13'40'31,"13"-27"-31,-26 27 16,26-27-16,0 14 0,-13-1 15,13-13-15,0 1 0,0-1 16,-14 0-16,14 0 15</inkml:trace>
  <inkml:trace contextRef="#ctx0" brushRef="#br0" timeOffset="93415.26">5781 12793 0,'0'-14'0,"13"1"15,27 0-15,-13 0 16,-1-1-16,0 14 0,27-13 16,-13 0-16,0 13 0,13-13 15,-14 13-15,-12 0 0,-1-13 16,14 13-16,-27 0 15,0 0-15,14 13 16</inkml:trace>
  <inkml:trace contextRef="#ctx0" brushRef="#br0" timeOffset="93608.66">6112 12674 0,'-40'26'16,"80"-52"-16,-93 65 0,53-12 0,-13 12 15,-1-12-15,1 26 16,0 26 0,13-52-16,0 39 0,0-53 15,0 27 1,13-40-16,0 0 16,1-14-16</inkml:trace>
  <inkml:trace contextRef="#ctx0" brushRef="#br0" timeOffset="93841.04">6125 12965 0,'0'39'0,"0"-12"15,27 26 1,-27-40-16,26 0 16,-13-13-16,0 0 0,27 0 15,-13-13-15,-14 13 0,0-13 0,27-27 16,-40 27-16,13-27 15,-26 0 1,0 27-16,-1 13 0,1-13 16,-13 13-16,12 0 15,-25 13 1,25 0-16</inkml:trace>
  <inkml:trace contextRef="#ctx0" brushRef="#br0" timeOffset="94107.32">6350 12991 0,'0'40'0,"13"-14"16,-13-13-16,13 14 16,-13-14-16,40 0 15,-27-13-15,14 0 16,-1-13-16,-12 13 0,25-26 15,-26 26-15,1-27 16,-14 14-16,-14-13 16,1 12-1,0 1-15,0 13 0,-27-13 16,27 13-16,-14 0 16</inkml:trace>
  <inkml:trace contextRef="#ctx0" brushRef="#br0" timeOffset="94338.7">6601 12647 0,'14'0'0,"-14"27"15,0 12 1,-14 14-16,1 27 15,0-54-15,13 0 0,0 27 16,0-39-16,0 12 0,13 27 16,0-40-1,14-26 1</inkml:trace>
  <inkml:trace contextRef="#ctx0" brushRef="#br0" timeOffset="94552.42">6747 12872 0,'-53'53'16,"13"0"-16,27-40 15,-13 40 1,26-40-16,0 14 0,13-1 16,27-13-1,-27 1-15,13-14 16,-13 0-16,1 0 0,52-27 15,-53 27-15,27-26 16,-27 12-16,0 14 16</inkml:trace>
  <inkml:trace contextRef="#ctx0" brushRef="#br0" timeOffset="95918.58">7673 12700 0,'13'13'15,"-26"0"1,0 1-16,-27 39 16,27-27-16,0 1 0,-54 65 15,41-65-15,-14 26 16,27-27-16,-13 0 0,-1 1 15,14-1-15,-14-12 16</inkml:trace>
  <inkml:trace contextRef="#ctx0" brushRef="#br0" timeOffset="96105.08">7369 12793 0,'0'13'15,"13"40"1,-13-27-16,26 27 16,-26-40-16,40 40 15,-27-39-15,27 12 16,-27-26-16,14 13 0,-1 0 16</inkml:trace>
  <inkml:trace contextRef="#ctx0" brushRef="#br0" timeOffset="96858.63">8242 12978 0,'0'-27'0,"0"1"0,0 13 15,-13 13 1,-1 39-1,14-12-15,-26 65 16,13-65-16,-14 79 16,27-53-16,-13 0 0,-14 66 15,27-80-15,0 1 16,0-27-16,0 0 16</inkml:trace>
  <inkml:trace contextRef="#ctx0" brushRef="#br0" timeOffset="97178.25">8202 12846 0,'13'-40'15,"27"0"-15,13 27 16,0 13-1,-13 0-15,-1 26 16,-26-12-16,1 12 16,-14 1-16,-14 25 15,1-25-15,-13 13 16,-1-27-16,14 13 0,-66 14 16,65-14-1,-52 1-15,27-1 16,12-12-1,40-14 17</inkml:trace>
  <inkml:trace contextRef="#ctx0" brushRef="#br0" timeOffset="97487.43">8467 13150 0,'13'0'16,"0"0"-1,14 0 1,-14 0-16,13 0 0,14 0 16,-14 0-16,1 0 0,26-13 15,-27 13-15,14 0 16,-27 0-16,27-14 16</inkml:trace>
  <inkml:trace contextRef="#ctx0" brushRef="#br0" timeOffset="97683.64">8678 13084 0,'-26'26'0,"-1"14"16,1 13 0,13 0-1,-1 0 1,28-1-1,-1-25-15,0-40 16,0-1 0</inkml:trace>
  <inkml:trace contextRef="#ctx0" brushRef="#br0" timeOffset="98009.29">8797 13163 0,'0'-13'0,"14"0"16,-14-1-16,13 1 0,13 0 15,-26 0-15,14 13 0,-1-14 16,0 14 0,0 0-16,14 27 15,-27-14-15,-14 27 16,14-27-16,-13 27 15,0-27-15,13 0 0,-26 27 16,12-27-16,14 0 16,0 1-16,0-1 15,27-13 1,-14 0 0,27-13-16,-27 13 15,27-27-15,-14 14 0,-13 0 16</inkml:trace>
  <inkml:trace contextRef="#ctx0" brushRef="#br0" timeOffset="98376.94">9340 12660 0,'-13'0'0,"26"0"16,26-13 0,41 0-1,12 0 1,1-1 0,-27-12-16,-53 26 15,14 0-15</inkml:trace>
  <inkml:trace contextRef="#ctx0" brushRef="#br0" timeOffset="98566.43">9604 12581 0,'-53'66'0,"40"-53"0,-13 67 15,13-54-15,-1 27 16,1-26-16,13-1 0,0 0 0,0 1 15,13 13 1,-13-27-16,14 0 0,12-13 16,-13 0-16,0-13 15</inkml:trace>
  <inkml:trace contextRef="#ctx0" brushRef="#br0" timeOffset="98818.47">9657 12872 0,'-13'26'0,"-13"27"15,26-13 1,13-27 0,13 1-1,40-41 1,-52 14-16,25-14 0,-25 14 16,-1-13-16,0 12 0,-13-25 15,0 26-15,-13-40 16,0 39-16,-27 1 15,27 13-15,-1-13 16,1 13-16,0 0 0,0 26 16</inkml:trace>
  <inkml:trace contextRef="#ctx0" brushRef="#br0" timeOffset="99082.76">9856 12832 0,'-14'27'0,"1"26"16,0-27-1,39 14-15,-12-27 0,12-13 16,-13 0-16,1 0 16,39-13-16,-40 0 15,13-1-15,-13-12 16,1 13-16,-1-14 15,-26-12-15,-1 25 16,1 1-16,-13 0 16,13 0-16,-1 13 15,14-14-15,-13 14 0,13-13 0</inkml:trace>
  <inkml:trace contextRef="#ctx0" brushRef="#br0" timeOffset="99297.44">10094 12502 0,'13'0'0,"-13"39"16,0-26-16,-13 54 16,13-41-16,0 1 0,-13 25 15,13-25-15,-14-1 0,14 41 16,0-54-16,0 13 15,-13-13-15</inkml:trace>
  <inkml:trace contextRef="#ctx0" brushRef="#br0" timeOffset="99530.46">10226 12726 0,'-13'0'0,"-27"14"16,14-14-16,-14 39 16,40-25-16,-13-1 0,0 27 15,13-27-15,13 13 16,0-13-16,14 14 16,-14-27-16,0 13 0,27 0 15,-14-13-15,1 0 16,12-13-16,-12 0 15,-14 0-15</inkml:trace>
  <inkml:trace contextRef="#ctx0" brushRef="#br0" timeOffset="99811.46">10464 12330 0,'-13'-27'15,"26"27"-15,1 13 0,12 27 16,-13-27-16,0 14 16,54 79-1,-41-54-15,0 41 0,1-40 16,-14 93-16,-13-94 16,-13 54-1,0-66-15,-1 0 0,-25 39 16,12-39-16,-12-1 0,-14 1 15,26-27-15,1-13 0,-14 0 16,27 0-16,0 0 0,-1-13 16,14-13-16</inkml:trace>
  <inkml:trace contextRef="#ctx0" brushRef="#br0" timeOffset="115634.71">14036 9618 0,'-13'-14'0,"13"1"16,-13 0-16,13 26 16,-14 53-1,1-26-15,13 0 0,-13 39 16,0-39-16,13 13 0,-27 66 15,14-27 1,13-78-16,0 38 16,0-38-16,0-28 15,13-65 1,-13 39-16,14-92 16,-1 79-16,13-92 15,-13 105-15,1-26 16,-1 39-16,0 1 0,14-14 15,-1 40 1,-13 40-16,1-14 16,-14 1-16,13 13 0,13 79 15,-26-80-15,27 80 16,-27-92-16,13 26 16,-13-27-16,0-13 15,-40 27-15</inkml:trace>
  <inkml:trace contextRef="#ctx0" brushRef="#br0" timeOffset="115806.25">13944 9948 0,'-27'0'0,"27"-13"0,0 0 16,27 13 0,-1-13-16,14-1 15,-1 14-15,28-26 16,-41 26-16,14-13 0,-1-1 0,14 1 15,-26 0-15,-1 0 16,27 0-16,-40-1 16,14 1-16</inkml:trace>
  <inkml:trace contextRef="#ctx0" brushRef="#br0" timeOffset="116073.54">14407 9538 0,'26'-13'16,"27"0"-1,13 0 1,0 13-1,-26 0 1,0 13-16,-27 0 16,-13 0-1</inkml:trace>
  <inkml:trace contextRef="#ctx0" brushRef="#br0" timeOffset="116252.06">14592 9604 0,'-27'14'15,"27"-1"-15,-13 27 16,13-14-16,0 14 16,0-14-16,-13 1 0,13-1 0,0 14 0,0 13 15,-13-27-15,13 1 0,0 12 16,0-12-16,0-14 0,0 13 16,-14-12-16</inkml:trace>
  <inkml:trace contextRef="#ctx0" brushRef="#br0" timeOffset="117295.41">14552 9353 0,'0'-13'0,"0"0"15,0 26 1,0 66 0,0-26-1,0-26-15,-13 92 16,13-80-16,0 41 16,0-67-16,0 27 15,0-27-15,0 13 0,13 14 16,-13-27-16,13-13 0,1 0 31,-14-13-31</inkml:trace>
  <inkml:trace contextRef="#ctx0" brushRef="#br0" timeOffset="117981.08">14962 9432 0,'0'0'0,"-13"14"15,0 25 1,13-12-16,-14-1 0,-12 40 16,13-26-16,0 0 0,-14 26 15,14-26-15,0-1 0,-1 54 16,1-67-16,0 14 16,13-14-16,0-12 0,0-1 15,26 13 1,-12-26-16,12 0 0,1 0 15,-1 0-15,14 0 0,13-13 16,-40 13-16,13-13 0,14 13 16,-14 0-16,-12 0 0,39-13 15,-40 13 1,0-14 0,0 14-16</inkml:trace>
  <inkml:trace contextRef="#ctx0" brushRef="#br0" timeOffset="118738.86">15280 9842 0,'0'-13'0,"-14"0"0,28 39 0,-28-65 0,14 26 16,-13 13 0,13-14-16,-13 14 15,0 0 1,-27 40-16,27-27 15,-27 40 1,27 0-16,0-40 16,13 40-1,13-40-15,0 14 16,0-14-16,1-13 0,12 13 16,-13-13-16,53-39 15,-66 25-15,27-25 16,-27 26-16,13-1 0,0-52 15,-13 40-15,0-1 16,0 14-16,0 0 16,0 26 46,-13-13-31,0 0 16,0 0-31,-1 0 0,1 0-1,-13 0 1,-1 0-1,1 0-15,13 13 16,-1 0-16,1 1 16,13-1-16,0 13 15,0-12-15,0-1 16,0 0-16,0 0 0,13 27 16,-13-27-16,0 14 15,14-27-15,-14 13 0,13 0 16,-13 0-16,13-13 15,0 0 1,40-13 0,-40 13-16,40-40 15,-39 40 1,25-26-16,-25 13 16,-1 13-16,0-13 15</inkml:trace>
  <inkml:trace contextRef="#ctx0" brushRef="#br0" timeOffset="119652.51">15610 9869 0,'14'-40'0,"-41"-13"16,27 40-16,-26-13 15,13 26-15,-27 13 16,13 13 0,14-12-16,0 12 0,-27 40 15,27-13 1,13-40-16,-13 27 16,13-27-16,13 14 0,13-1 15,-12-26-15,-1 0 16,13 0-16,-12-13 0,25-27 15,-25 27-15,-1-27 16,0 27-16,-13 0 0,13 0 16,-13-1-16,13 14 15,-13 14-15,0-1 16,0 27-16,-13-14 16,26 0-1,14-26 1,-1-13-16,1-13 15,-14 13-15</inkml:trace>
  <inkml:trace contextRef="#ctx0" brushRef="#br0" timeOffset="119909.92">15862 9710 0,'-13'-26'0,"-14"26"16,-26 13-1,13 13 1,27 1-16,26-1 15,27 14 1,-27-27-16,14 14 16,-1-14-16,-26 13 0,14-12 15,12 39-15,-26-40 16,0 0-16,-13 40 16,0-27-16,13-12 0,-14-1 0,-25 27 15,25-40 1,1-40-1,13 27-15,0-27 16</inkml:trace>
  <inkml:trace contextRef="#ctx0" brushRef="#br0" timeOffset="120073.48">15941 9565 0,'0'0'15,"27"13"-15,-41 0 0,14 0 0,-13 67 16,0-54-16,-14 54 15,27-54-15,0 14 16,0-14-16,-13-13 0,0 14 16</inkml:trace>
  <inkml:trace contextRef="#ctx0" brushRef="#br0" timeOffset="120223.08">15822 9776 0,'0'-26'16,"13"13"-16,27-14 15,-27 27-15,67-26 16,-41 26-16,67-27 16,-66 27-16,26-13 15,-40 0-15,14 13 16,-13-13-16,52-1 0</inkml:trace>
  <inkml:trace contextRef="#ctx0" brushRef="#br0" timeOffset="120656.92">16338 9538 0,'-13'0'0,"26"0"0,-13 0 16,40 0-1,-14 0-15,54-13 16,-54 13-16,67-13 16,-67 13-16,14 0 15,-1-13-15,-12 13 16,-1 0-16,-12 0 15</inkml:trace>
  <inkml:trace contextRef="#ctx0" brushRef="#br0" timeOffset="120856.39">16589 9499 0,'-39'13'0,"25"0"16,-12 40-16,13-40 15,13 14-15,-27 78 16,27-78-16,-13 79 15,13-93-15,0 13 0,0 54 16,13-41 0,-13 14-16,0-39 0,14-1 15,-14 0 1,0-39-16,0-1 16</inkml:trace>
  <inkml:trace contextRef="#ctx0" brushRef="#br0" timeOffset="121284.27">16656 9803 0,'0'13'0,"0"0"0,0 14 15,0-14-15,0 0 0,0 27 16,0-14-16,13-12 16,0-1-16,0-13 15,0 0-15,1 0 16,12-27 0,-13 27-16,14-39 0,-14 39 15,-13 13 1,0 0-1,13 0-15,-13 1 0,14-1 16,-1 0-16,0-13 16,0 0-16,14 0 15,-1-13-15,-13 13 0,14-27 16,-14 14-16,-13 0 0,26-40 16,-26 40-16,0-1 0,0 1 15,0-13 1,-13 13-16,13-1 15</inkml:trace>
  <inkml:trace contextRef="#ctx0" brushRef="#br0" timeOffset="121452.23">17079 9737 0,'0'13'0,"13"13"16,-13-12-16,0 12 15,-13 0-15,13-12 0,-13-1 0,13 13 0,-14 14 16,14-27-1,0 1 1,0-28 0,14 1-16,-14 0 0,0 0 15,0-14-15</inkml:trace>
  <inkml:trace contextRef="#ctx0" brushRef="#br0" timeOffset="121880.09">17304 9737 0,'-53'-27'15,"40"27"-15,-40 27 16,53-14-16,-14 13 0,-12 14 15,26-27-15,-13 14 0,0 39 16,13-53 0,26 40-16,-13-40 0,0 0 15,1 1-15,52-14 16,-26 0 0,-14-14-16,27-12 15,-40 13-15,14-14 16</inkml:trace>
  <inkml:trace contextRef="#ctx0" brushRef="#br0" timeOffset="122106.49">17449 9882 0,'13'-26'0,"-13"12"16,0 1-1,-13-26-15,0 39 16,0 0-16,-14 26 16,14-26-16,0 26 15,-27 41-15,27-54 16,-13 27-16,26-14 0,-14-13 15,14 40 1,53-13-16,-40-40 16,40 13-16,-39-13 15,65-26-15,-13-1 16,-13-39 0</inkml:trace>
  <inkml:trace contextRef="#ctx0" brushRef="#br0" timeOffset="122337.89">17820 9313 0,'-27'-26'0,"14"26"15,-27 66 1,14 40-16,13-53 0,-27 106 15,27-107 1,-1 1-16,-12 93 16,26-106-16,26 52 15,-12-65-15,12 12 16</inkml:trace>
  <inkml:trace contextRef="#ctx0" brushRef="#br0" timeOffset="123506.13">18203 9763 0,'-26'-26'0,"-40"-14"16,53 40-16,-14-13 16,14 0-16,13 26 31,0 0-15,13-13-16,14 26 15,-1 14 1,-13-27-16,0 14 0,1-14 15,-14 0-15,0 14 0,0-14 0,0 13 16,0 1-16,-27-1 16,14-12-16,0-1 15,0-13-15,-1 0 16,1-13-16,0-1 16,13 1-16,0 0 15,0 0-15,13-54 16</inkml:trace>
  <inkml:trace contextRef="#ctx0" brushRef="#br0" timeOffset="123708.59">18243 9604 0,'13'-13'16,"-26"26"-16,53-52 0,-27 25 16,0 14-16,40-26 15,-26 26-15,39-26 16,-40 26-16,27-14 15,-26 1-15,-14 13 0,53-13 16,-53 13-16,14 0 16,-27-13-16</inkml:trace>
  <inkml:trace contextRef="#ctx0" brushRef="#br0" timeOffset="123905.64">18640 9432 0,'-27'0'0,"14"27"15,-13 13-15,13 26 16,-14 13 0,27-52-16,-13 39 15,13-40-15,-13 14 0,13 39 16,-14-66 0,14 54-16,-13-28 15,0-26 1,-14-26-1</inkml:trace>
  <inkml:trace contextRef="#ctx0" brushRef="#br0" timeOffset="124072.19">18375 9922 0,'0'0'0,"27"0"32,-14 0-17,27-13-15,-14 13 16,27-14-16,-26 14 15,39-26-15,-40 26 0,1-13 16,12-1 0,-12 1-16,-14 0 0,0 0 0,0-27 15</inkml:trace>
  <inkml:trace contextRef="#ctx0" brushRef="#br0" timeOffset="124243.43">18812 9551 0,'-13'-39'16,"13"52"-1,-14 40 1,14-40-16,0 40 16,0-26-16,0-14 0,14 66 15,-14-66-15,13 40 16,0-40-16,-26-26 31</inkml:trace>
  <inkml:trace contextRef="#ctx0" brushRef="#br0" timeOffset="124500.3">18746 9618 0,'-14'-40'0,"1"-26"16,26 26-1,1 40-15,39 0 16,-40 0-16,53 40 16,-53-27-16,27 27 15,-27-14-15,14 1 0,-14 26 16,0-27-16,-13 0 0,0 14 15,0-13-15,-13 12 0,-27 27 16,27-52-16,-27 12 16,14-26-16,-27 0 15,13 0-15,0-40 16,27 27-16,13-13 16,0 12-16,0 1 0,27-40 15</inkml:trace>
  <inkml:trace contextRef="#ctx0" brushRef="#br0" timeOffset="124786.37">19116 9340 0,'0'-13'0,"13"26"31,1 13-31,-1-13 15,0 14-15,27 39 16,-40-26-16,26 26 16,-26-40-16,13 14 0,-13 26 15,0-39-15,-26 92 16,13-93-16,-14 14 16,1-14-16,13-12 0,-27 12 15,27-26-15,-1 0 16,1-13-16,13 0 0,-13-1 15,13 1-15,13-13 0</inkml:trace>
  <inkml:trace contextRef="#ctx0" brushRef="#br0" timeOffset="125021.74">19539 9644 0,'0'-13'16,"0"26"-1,0 0 1</inkml:trace>
  <inkml:trace contextRef="#ctx0" brushRef="#br0" timeOffset="125139.42">19553 9750 0,'-14'0'16,"14"13"-16,-13 0 16,26-13-1,14-13 1</inkml:trace>
  <inkml:trace contextRef="#ctx0" brushRef="#br0" timeOffset="125334.9">19751 9631 0,'0'0'0,"0"-13"0,27 13 16,-14-14-16,0 14 0,53-13 15,-39 13-15,-1 0 16,1 0-16,25 13 16,-38-13-16,-1 14 0,-13-1 15,-27 13 1</inkml:trace>
  <inkml:trace contextRef="#ctx0" brushRef="#br0" timeOffset="125477.52">19817 9776 0,'-26'14'15,"13"-14"-15,26 0 16,13 0 0,1-14-16,-1 14 0,1 0 0,65 0 15,-65 0 1,12 14-16,-12-1 16</inkml:trace>
  <inkml:trace contextRef="#ctx0" brushRef="#br0" timeOffset="163248.47">11126 10253 0,'-14'-14'0,"1"14"0,13-13 31,53-13-15,-13 12-16,92-12 16,-79 26-16,66-13 15,-53 0-15,0 13 0,80 0 16,-80 0-16,-26 0 0,79 0 15,13 0-15,-66 0 0,67 13 16,-67 0-16,-13-13 0,105 13 16,-118-13-16,26 13 15,-26-13-15,-14 0 16,41 14-16,-41-14 16,-13 0-16,-13 13 15</inkml:trace>
  <inkml:trace contextRef="#ctx0" brushRef="#br1" timeOffset="-427.17">11205 12726 0,'-40'40'0,"27"-27"16,-27 27-16,14-27 0,13 1 15,-14 12-15,-12 0 16,25-12-16,-12-1 0,-14 27 16,14-40-16,13 13 15</inkml:trace>
  <inkml:trace contextRef="#ctx0" brushRef="#br1" timeOffset="-238.67">10888 12660 0,'26'66'0,"-13"-39"0,1 79 15,-1-67-15,13 54 16,-13-53-16,40 39 16,-39-52-16,38 12 15,-38-26 1</inkml:trace>
  <inkml:trace contextRef="#ctx0" brushRef="#br1" timeOffset="1079.53">11734 12925 0,'27'40'16,"-27"-27"-16,-13 106 15,-1-79-15,1 118 16,0-105-16,0 66 15,-1-92-15,1 52 16,13-66 0,0 1-16,-13-28 15</inkml:trace>
  <inkml:trace contextRef="#ctx0" brushRef="#br1" timeOffset="1312.43">11668 12912 0,'40'-40'16,"-14"40"-16,14-13 0,-27 13 0,14 13 15,-14-13-15,0 13 0,27 40 16,-27-40-16,0 54 16,-13-54-16,-13 26 15,0-12-15,0-14 16,-27 27-16,27-27 15,-27 0-15,27-13 16,0 0-16,-1 0 16</inkml:trace>
  <inkml:trace contextRef="#ctx0" brushRef="#br1" timeOffset="1544.81">11867 13189 0,'26'0'0,"0"0"0,14 0 15,13-13 1,-26 13-16,12-13 0,-26 0 15,14 13-15,-1-13 16</inkml:trace>
  <inkml:trace contextRef="#ctx0" brushRef="#br1" timeOffset="1718.08">12039 13189 0,'-14'40'0,"-12"13"15,13 13 1,-1-13-16,28-13 16,-1-40-16,0 13 15,0-26 1</inkml:trace>
  <inkml:trace contextRef="#ctx0" brushRef="#br1" timeOffset="2412.87">12237 13097 0,'13'-13'16,"0"13"-1,1 0-15,-1 0 16,0 0-16,0 0 16,1 13-16,-1-13 0,-13 13 15,0 0-15,-13 1 16,-1-1 0,1 0-16,0 0 15,0 0 1,39 27-1,-26-27-15,40 27 16,-14-27 0,14 53-1,-40-52-15,0 12 16,-13 1-16,-1-14 0,-25 27 16,12-40-16,-12 13 15,25-13-15,1 0 16,-40-13-16,40-1 15,13 1 1</inkml:trace>
  <inkml:trace contextRef="#ctx0" brushRef="#br1" timeOffset="2782.48">12594 12674 0,'-13'-14'0,"26"14"15,0 0-15,40 0 16,-26 0-16,26 0 16,0 0-16,-27 14 0,14-14 15,-14 0-15,14 0 0,53-14 16,-67 1-16,0 13 15</inkml:trace>
  <inkml:trace contextRef="#ctx0" brushRef="#br1" timeOffset="2995.31">12925 12647 0,'-13'27'0,"-1"25"15,1-38-15,13 39 16,0-27-16,-13 14 0,13-14 0,0 14 0,-13 13 16,13-27-16,-13 1 15,13 26-15,0-27 16,0-13-16,0 14 0,0-14 16,0 0-16,13 0 15</inkml:trace>
  <inkml:trace contextRef="#ctx0" brushRef="#br1" timeOffset="3250.33">12978 13018 0,'0'13'0,"-13"0"0,13 0 0,0 27 16,0-27-16,0 0 16,0 1-16,26 25 15,14-26 1,13-26-1,-14-13 1,-25-14-16,-14 0 16,-14 14-16,-25 0 15,25 12-15,-12 14 16,13 0-16,-14 0 16</inkml:trace>
  <inkml:trace contextRef="#ctx0" brushRef="#br1" timeOffset="3464.76">13163 13057 0,'-13'27'0,"13"12"16,13 14-1,13-26 1,14-14-16,0-26 15,0-14 1,-27-12 0,-13-14-1,-27-13 1</inkml:trace>
  <inkml:trace contextRef="#ctx0" brushRef="#br1" timeOffset="3684.17">13494 12660 0,'-13'53'0,"13"-26"0,-14 52 15,1-52-15,0 39 16,0-53-16,13 13 0,0 1 15,0-1-15,0-12 16,0 12-16,13-13 0,0-13 16</inkml:trace>
  <inkml:trace contextRef="#ctx0" brushRef="#br1" timeOffset="3881.64">13573 12885 0,'0'0'0,"-13"0"0,-14 13 15,1-13-15,13 14 0,0-1 16,-14 40-16,27-40 16,-13 27-16,13-27 15,13 13-15,14 27 16,-1-39-16,0-1 16,-12-13-16,39 0 15,-40 0-15,0 0 0</inkml:trace>
  <inkml:trace contextRef="#ctx0" brushRef="#br1" timeOffset="5357.29">10676 13428 0,'40'0'15,"-1"0"-15,213 0 16,-160 13-1,226 27 1,-186-40-16,225 39 16,-224-39-16,91 13 15,-105 1-15,-13-14 0,146 0 16,-173 13-16,80-13 16</inkml:trace>
  <inkml:trace contextRef="#ctx0" brushRef="#br1" timeOffset="5658.44">10755 12330 0,'-26'158'0,"-1"54"16,41 66 0,25 0-16,-25-212 0,25 26 15,-26-52-15,1-13 16,12-14-16,1 13 15,-14-52-15</inkml:trace>
  <inkml:trace contextRef="#ctx0" brushRef="#br1" timeOffset="6005.54">10861 12832 0,'13'-106'0,"-26"212"0,40-251 0,-1 92 0,67-66 15,-54 92-15,54-26 16,-27 27-16,13 13 0,80-14 15,-66 14-15,-1 13 0,67 0 16,-66 0-16,185 0 0,198 40 16,-331-27-1,80 13-15,-119-12 0,0-1 16,185 40 0,-26 13-16,-186-40 15,-13 1-15,80 79 16,-120-67-16,27 107 15,-40-93-15,-13-13 0,-66 251 16,0-93 0,0-39-1,39-120-15,-12 28 16,12-28-16,14-12 0,0-14 0,-40 13 16,40-52-1,-1 13-15</inkml:trace>
  <inkml:trace contextRef="#ctx0" brushRef="#br1" timeOffset="6707.89">10980 13586 0,'212'-66'16,"-120"53"-16,160-53 15,105-14 1,119-25-1,-26-1 1,-185 40-16,-54-14 16,-158 67-16,40-40 15</inkml:trace>
  <inkml:trace contextRef="#ctx0" brushRef="#br1" timeOffset="6944.26">12065 12541 0,'-132'-39'0,"26"25"15,66 54 1,120 106 0,197 131-1,-158-171-15,146 93 16,-133-107-16,1-12 0,-1-14 0,199 79 15,-239-105-15,54 39 16,-80-52-16,53 26 16,-66-27-16,0-13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1:02:40.5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11033 10239 0,'-26'14'15,"12"-14"-15,1 0 16,0 0 0,26 0 30,14 0-30,-1 0-16,1 0 16,-14 0-16,0 0 0,40 0 15,-27 0-15,27 0 0,-26-14 16,39 14-16,-26-13 16,-1 13-16,54-13 15,-40 13-15,92-13 16,-92 13-16,53 0 15,-53 0-15,-13 0 0,-14 0 0,54 0 16,-28 0-16,-12 0 0,92 0 16,-92 13-16,0-13 0,39 0 15,-39 13-15,66-13 16,-80 0-16,67 13 16,-14-13-1,-52 0-15,12 0 16,-12 14-16,-1-14 0,1 0 15,39 0 1,-40 0-16,-12 0 0,25 13 16,-26-13-16,1 0 0,-1 0 15,0 0-15,0 0 32,-13-13 14,-13 26-46,0-13 16,0 0-16,-1 0 0,-25 0 16,12 0-16</inkml:trace>
  <inkml:trace contextRef="#ctx0" brushRef="#br0" timeOffset="754.44">11258 10438 0,'-13'0'0,"0"0"16,26 0 15,26 0-15,-25 0-16,92-13 15,-67 13-15,80-14 16,-66 1-16,93 0 16,-107 13-1,67-13-15,53-1 16,-106 14-16,106-13 16,-120 13-16,54 0 15,-53 0-15,39 0 16,-53 0-16,14 0 15,40 0-15,-54 0 16,14 0-16,26 13 16,-53-13-16,27 0 15,-27 14-15,0-14 16,0 0-16,1 0 16,-1 0-1,0 0 16,-26 0-15,13-14 0</inkml:trace>
  <inkml:trace contextRef="#ctx0" brushRef="#br0" timeOffset="26452.19">11708 3572 0,'-13'-53'0,"13"26"15,0 14 1,-27 79 15,27-39-31,-13 13 0,13-14 0,-40 93 16,40-79-16,-26 79 16,13-93-1,-1 67-15,14-80 16,-13 14-16,13-1 15,0-52 1,13-54 0,1-39-16,-1 79 15,13-52-15,-26 52 16,13 0-16,1 1 0,12-41 16,-13 41-16,1 12 0,-1-39 15,0 53-15,0 0 16,-13 26-16,0 40 15,0-27-15,-13 67 16,13-53-16,0-1 0,0 41 16,0-41-16,-13 1 15,13-27-15,0 67 16,0-54-16,0 27 16,0-40-16,13 0 15,-26-26-15,0-13 16</inkml:trace>
  <inkml:trace contextRef="#ctx0" brushRef="#br0" timeOffset="26654.4">11536 3810 0,'-27'13'0,"14"-13"16,40 0 15,-1-13-31,1 0 0,25 0 15,-25-1-15,-1 1 0,41 0 16,-28 0-16,-12-1 16,-1 14-16,-13-13 0,53 0 15,-26 13 1</inkml:trace>
  <inkml:trace contextRef="#ctx0" brushRef="#br0" timeOffset="27103.2">12012 3440 0,'0'13'31,"0"26"-31,0 14 16,0 27 0,0-54-16,-26 80 15,26-79-15,0-1 16,0 40-16,0-53 16,-14 54-1,14-54-15,0 13 16,0-39-1,14 0 1</inkml:trace>
  <inkml:trace contextRef="#ctx0" brushRef="#br0" timeOffset="27672.46">11893 3691 0,'-13'13'0,"13"0"15,13 1 1,0-14-16,27 0 15,-14 0 1,27 0-16,27-14 16,-67 14-16,53-13 15,-39 0-15,12 0 16,-26 13-16,1 0 16</inkml:trace>
  <inkml:trace contextRef="#ctx0" brushRef="#br0" timeOffset="28425.8">12369 3479 0,'0'-39'16,"13"39"-16,-13-14 15,-13 28 1,13 12-16,0 0 0,-39 67 16,39-53-16,-27 52 15,14-52-15,0 0 16,-1 26-16,1-26 16,13-14-16,-13 53 15,13-65-15,13 39 16,0-40-16,1-13 0,25 13 15,-25-13-15,65-13 16,-53 0-16,14-1 16,-13 1-16,-14 13 0,40-40 15,-40 40-15,13-26 16,-12 13-16,12-27 16</inkml:trace>
  <inkml:trace contextRef="#ctx0" brushRef="#br0" timeOffset="28748.18">12674 3889 0,'13'-13'16,"0"13"-1,-13-13-15,13 13 0,14-27 16,-14 14-16,0 0 0,0 0 16,14-27-1,-27 27-15,0-14 0,0 14 16,-13-13-16,-1 12 15,-25 14-15,-1 14 16,27-1-16,-14 0 0,-12 27 16,25-14-16,-25 54 15,25-54-15,14 1 0,-13 26 16,26-14-16,1-26 16,12 14-16,1-14 0,-1-13 15,40-13 1,-39 0-16,52-27 15,-66 27-15,40-53 16,-40 39-16,14-13 16</inkml:trace>
  <inkml:trace contextRef="#ctx0" brushRef="#br0" timeOffset="28997.51">12925 3836 0,'0'-79'0,"-27"79"16,14 13-16,0 1 0,-13 12 16,12-13-16,14 0 0,-26 27 15,26-27-15,-13 1 16,13-1-16,0 13 15,26 1 1,-13-27-16,1-13 0,12-1 16,-13 1-16,0 0 0,14-40 15,-14 40-15,0-1 16,1 1 0,-14 26-16,0 1 15,0-1 1,0 0-1,26 0 1,-13-13-16,14-26 16</inkml:trace>
  <inkml:trace contextRef="#ctx0" brushRef="#br0" timeOffset="29271.57">13189 3664 0,'0'-13'0,"-13"13"0,0-13 16,0 13-16,0 0 15,-14 26 1,14-26-16,13 14 0,0-1 16,0 0-16,26 40 15,-26-40-15,14 27 16,-1-27-16,-13 14 16,0-14-16,-27 66 15,14-65-15,0 25 16,0-26-16,-14 14 15,14-14-15,0 0 0,0 1 16,-1-28-16,14-39 16,0 40-1,27-93-15</inkml:trace>
  <inkml:trace contextRef="#ctx0" brushRef="#br0" timeOffset="29453.87">13295 3453 0,'27'0'0,"-27"13"16,13 53 0,-13-53-16,0 1 0,-13 91 15,0-78-15,13 39 16,0-26-16,-14 26 16,14-40-16,-13 1 15,0-40 1</inkml:trace>
  <inkml:trace contextRef="#ctx0" brushRef="#br0" timeOffset="29617.25">13097 3744 0,'-27'-13'16,"54"26"-16,-54-40 16,41 27-16,-1 0 0,27-13 15,-14 0-15,0 13 0,80-27 16,13 1-1,-26 0 1,0-1-16</inkml:trace>
  <inkml:trace contextRef="#ctx0" brushRef="#br0" timeOffset="30023.76">13454 3532 0,'-40'0'0,"27"0"16,26 0-16,14 0 15,-14 0-15,27 0 16,39 0-16,-39-13 0,-1 13 0,107-13 15,-106 13-15,39-14 16,-52 14-16,52-13 16,-53 13-16,-12 0 15</inkml:trace>
  <inkml:trace contextRef="#ctx0" brushRef="#br0" timeOffset="30225.22">13864 3506 0,'-40'13'0,"14"13"16,13 41 0,13 25-1,-13 1-15,-1-54 16,1 54-16,13-53 0,-13-14 16,13 27-1,0-40-15,0 1 16,13-41-16,0 14 15,1-40-15</inkml:trace>
  <inkml:trace contextRef="#ctx0" brushRef="#br0" timeOffset="30582.26">13996 3545 0,'14'0'0,"-28"27"0,14 26 15,-13-27 1,0 40-16,13-39 0,-13 13 15,13 12-15,-13-12 16,13-13-16,0 12 16,-14-12-16,14 12 0,0-25 15,0-28 1,14-38 0,-1-28-1,13 27 1,1 27-16,26-27 15,-40 40-15,0-1 0,14 14 16,12 40 0,-26 13-1,-13 0 1,-13 13 0,0-39-16,13-14 15</inkml:trace>
  <inkml:trace contextRef="#ctx0" brushRef="#br0" timeOffset="30852.54">14288 3969 0,'-14'53'0,"1"-27"16,0-13-1,13 1 1,0-28 0,0 1-16,0 0 0,0-40 15,0 27-15,13-80 16,14 40 0,12 13-1,-26 39-15,14-12 16,-14 26-16,0-13 0,14-1 15,-14 14-15</inkml:trace>
  <inkml:trace contextRef="#ctx0" brushRef="#br0" timeOffset="30991.89">14446 3664 0,'27'14'0,"-27"-1"0,-27-40 0,67 67 0,-40-27 0,0 40 15,0-39-15,-13 52 16,13-40 0,-14 27-1,14-40-15,-13 1 0,13 12 16,0-39 15,0-14-15</inkml:trace>
  <inkml:trace contextRef="#ctx0" brushRef="#br0" timeOffset="31328.42">14711 3678 0,'-27'-14'0,"-12"14"0,25 14 16,1-1-16,-13 13 15,13 1-15,-1-14 0,1 53 16,13-39-16,0-1 16,0 14-16,13-27 0,27 27 15,-27-40-15,14 13 16,-1-13-16,-13 0 16,40-40-16,-39 27 15,-1-13-15,0-27 16</inkml:trace>
  <inkml:trace contextRef="#ctx0" brushRef="#br0" timeOffset="31528.45">14817 3717 0,'0'-13'0,"-27"26"15,14 1-15,-13 12 16,12-13-16,14 1 0,-39 52 16,39-53-16,-14 53 15,14-53-15,27 40 16,-14-40-16,53 1 15,-39-14-15,12-14 16,-12 1-16,-1 13 16,14-26-16,-14 13 0,1-1 15,-14 1-15,40-13 16</inkml:trace>
  <inkml:trace contextRef="#ctx0" brushRef="#br0" timeOffset="60996.52">19897 5398 0,'13'0'31,"-13"-14"32,0 1-63,-13 0 15,-1-14 1,1 27-16,0-26 16,0 13-16,-14-27 15,14 40-15,0-26 16,0 12-16,-14 1 0,1-13 15,12 26-15,-12-27 16,13 14-16,-14 0 0,1-14 16,-1 14-16,-26-27 15,27 40-15,-27-39 16,40 39-16,-40-27 16,27 14-1,-27 0-15,26-1 16,14 14-16,-27-13 15,14 0-15,-1 13 0,-39-13 16,40 0-16,-80-1 16,66 14-16,-79 0 15,66 0 1,-92-13-16,26 13 16,-93 13-1,159-13-15,-53 14 16,53-14-16,0 0 0,-52 13 15,38 0-15,28-13 16,-67 13-16,53 0 0,0-13 16,-79 40-16,79-27 15,-66 14 1,79-14-16,0 0 0,-39 27 16,39-27-16,1 0 0,-28 27 15,28-27-15,12 1 0,1 12 16,-40 14-1,39-27-15,1 13 0,-27 14 16,40-13-16,-14-14 0,-26 40 16,27-14-16,13-12 0,-40 26 15,26-14-15,1-12 0,-40 66 16,26-54-16,-13 41 16,27-54-16,-1 14 15,-52 79-15,52-80 16,-26 41-16,27-40 15,-67 92-15,67-92 16,-1-1-16,-26 54 16,27-40-16,0-14 0,-27 67 15,39-66-15,-12 13 0,-27 39 16,40-52-16,0 13 0,-54 79 16,54-79-16,-26 80 15,25-81-15,1 41 16,0-53-16,0 13 0,-1 79 15,1-92-15,13 52 16,-13-52-16,13 13 16,0 40-16,0-54 15,0-12-15,13 131 16,-13-105-16,27 80 16,-27-80-16,26 39 15,-13-52-15,1 13 0,12 39 16,-13-39-16,0-13 0,40 92 15,-26-92-15,12 53 16,-12-54-16,-1 1 0,-12 0 16,65 79-1,-53-80-15,1 1 0,26 26 16,-13-26-16,-14 0 0,80 52 16,-67-52-16,67 52 15,-66-52-15,66 53 16,-66-67-16,39 27 15,-39-26-15,-1-1 0,54 27 16,-53-27-16,-1 1 16,94 52-16,-94-52 15,94 39-15,-81-40 16,94 27 0,-106-26-16,13-14 0,92 40 15,-92-40-15,40 14 16,-40-14-16,-1 0 0,107 27 15,-106-27-15,53 0 16,-53 0-16,0-13 0,119 14 16,-119-1-16,105-13 15,-105 0 1,-26 0-16,171 0 16,-145-13-16,119-1 15,-119 14-15,53-26 16,-53 26-16,13-13 0,93-27 15,-106 27-15,52-14 16,-52 1-16,0 13 0,40-27 16,-40 27-16,0-14 0,53-12 15,-67 12-15,14 14 0,79-67 16,-92 54 0,13 0-16,53-54 15,-66 40-15,65-52 16,-65 52-16,13-26 15,-27 40-15,14-14 0,-27 0 0,40-26 16,-26 26-16,-1 1 16,14-41-16,-14 41 0,-12-1 15,12 0-15,14-39 16,-27 39-16,0 1 0,27-54 16,-27 53-16,0-13 0,27-79 15,-27 79-15,14-79 16,-27 92-16,13-92 15,0 92-15,-13 0 16,0-52 0,0 52-16,-13-119 15,13 133-15,-13-14 0,-1-79 16,1 93-16,0-67 16,0 53-16,0 1 0,-1-41 15,1 41-15,0-1 0,0-53 16,-1 54-16,1-1 15,-13-79-15,13 79 16,-27-79 0,13 13-16,-12-13 15,-1 27 1,27 52-16,-14-39 16,14 52-16,13 1 15,-40-54-15,27 54 16,0 13-16,0-27 15,-1 14-15,1 12 0,-13-52 16,13 53-16,-1-14 16,1 14-16,0-13 0,0 13 15,-14-27-15,14 27 16,0-14-16,0 14 0,-14-14 16,27 14-16,-13 0 15,0-13 1,-1 12-16,1-12 15,13 13-15,-13-14 16,0 14 0,-1-14-16,14 14 15,-13-13 1,0 26-16,13-13 16,-13-1-16,0 1 15,-1-13 1,1 12-16,0 1 15,13 0-15,-27-13 16,27 12 0,-26 1-16,26 0 15,0 0-15,-27-14 16,27 14-16,-26-14 16,0 1-1,12-14 1,-12 14-1,26 13 1,-13-14 0,-14 14-1,14 13 1,0-13-16,-1-1 0,1 14 16,13-13-16,-13 13 15,0-13-15,0 13 16,-1-13-16,1 13 15,0-13 1,0 13-16,13-14 16,-14 14-1,1 0-15,0-13 16,0 13-16,-14-13 16,27 0-16,-26 13 15,13-14-15,-1 14 0,-12-13 16,13 13-16,-14 0 15,14 0-15,0 0 16,0 0-16,-1 0 0,1 0 16,0 0-1,0 0 1,13-13 15,-14 13-15,14-13-16,14 0 15,-14-1 1,0 1-16,13 0 0,0 0 16</inkml:trace>
  <inkml:trace contextRef="#ctx0" brushRef="#br0" timeOffset="65698.45">19936 5609 0,'14'-26'16,"-14"39"0,-14 0-16,1 67 15,0-41-15,-14 80 16,14-79-16,0 26 15,13-26-15,-13-14 0,0 67 16,13-80-16,-14 27 16,14-27-16,0-39 15,0-14 1,0 27-16,0-1 0,14-118 16,-14 92-16,13-39 15,0 39-15,-13 1 0,26-14 16,-12 26-16,-14 14 15,26-13-15,-13 12 16,14 28-16,-14 12 16,0 1-16,0-1 0,1 67 15,-1-67-15,0 40 16,-13-39-16,13 39 16,-13-40-16,0 1 0,-13 12 15,0-25-15,0-14 0,13 13 16</inkml:trace>
  <inkml:trace contextRef="#ctx0" brushRef="#br0" timeOffset="65869.57">19857 5980 0,'0'-14'0,"26"1"16,-12 0-16,12 13 15,14-13-15,-14-1 16,1 1-16,26 0 15,-27 0-15,53-27 0,-52 40 16,-1-26-16,-12 26 16</inkml:trace>
  <inkml:trace contextRef="#ctx0" brushRef="#br0" timeOffset="66202.31">20307 5556 0,'0'-13'0,"0"39"15,0-12-15,-13 65 16,13-39-16,0-14 0,-14 54 16,1-54-16,13 14 15,0 39-15,0-52 16,0-1-16,0 0 0,0 14 16,0-27-16,0 14 0,-13 13 15,0-40-15,-1-14 16</inkml:trace>
  <inkml:trace contextRef="#ctx0" brushRef="#br0" timeOffset="66374.39">20148 5940 0,'-13'-13'0,"26"13"16,-13-14-16,40 1 15,-27 13-15,13-13 0,54-13 16,-54 26-16,40-27 15,-39 27-15,-1-13 0,14 13 16,-14-13-16,-12 13 16,-1-14-16</inkml:trace>
  <inkml:trace contextRef="#ctx0" brushRef="#br0" timeOffset="66942.88">20955 5450 0,'0'-26'0,"13"26"0,-26-13 15,13 26-15,0 0 0,0 80 16,-13-54-16,0 41 15,13-40 1,-14 92-16,1-92 0,13-1 16,0 67-1,0-93-15,0 27 16,13 0-16,-13-27 0,14 0 16,-14-26-1,13-27-15</inkml:trace>
  <inkml:trace contextRef="#ctx0" brushRef="#br0" timeOffset="67237.84">21008 5940 0,'13'-13'0,"0"13"31,1 0-31,-1 0 16,13 0-16,14-27 15,-27 27-15,14-13 0,-1-13 16,-13 12-16,1-12 15,-14-1-15,0 14 0,-27-27 16,27 54-16,-26-1 16,-1 0-16,14 0 0,-13 27 15,12-13-15,1-1 16,-27 53-16,40-52 16,-13 26-16,13-40 15,13 13-15,27 14 16,-27-40-16,1 0 0,25 0 15,-26-13-15,14 0 0,13-14 16,-27 1-16</inkml:trace>
  <inkml:trace contextRef="#ctx0" brushRef="#br0" timeOffset="67564.53">21365 5808 0,'-40'0'0,"1"26"16,-1 14-1,14 13 1,26-14 0,26 14-1,-13-53-15,27 13 16,-14-13-16,41-26 16,-54 13-16,13-27 15,-13 27-15,14-40 16,-27 27-16,13-1 15,-13 14-15,-13 13 16,13 13-16,-13 40 16,13-40-16,0 40 15,0-40-15,0 27 16,13-27-16,0-13 16,0 0-1,14-13-15,-14 0 0</inkml:trace>
  <inkml:trace contextRef="#ctx0" brushRef="#br0" timeOffset="67840.6">21709 5649 0,'-53'26'0,"40"-12"16,0-1-16,-14 40 15,27-40-15,0 0 16,13 14-16,1-1 0,25 14 15,-25-27-15,12 13 16,-13-12-16,-13-1 0,14 27 16,-1-27-16,-13 13 0,-13 27 15,-1-40-15,-12 27 16,13-40-16,-1 13 16,-25 1-16,12-28 15,1 1-15,13-13 16,-1 12-16,14-12 0,0-40 15</inkml:trace>
  <inkml:trace contextRef="#ctx0" brushRef="#br0" timeOffset="68022.12">21802 5530 0,'13'13'0,"-13"0"0,-13-39 0,39 79 0,-26 0 15,0-40-15,0 13 16,-13 107-16,0-107 15,13 40-15,-14-39 16,14-1-16,0 1 0,0 12 16,-13-26-16,0-26 15,13 0-15,-13-13 0</inkml:trace>
  <inkml:trace contextRef="#ctx0" brushRef="#br0" timeOffset="68171.72">21683 5741 0,'13'-13'0,"-13"0"0,53-13 16,-27 26-16,27-14 16,-26 1-16,12 13 0,80-26 15,-79 26-15,39-14 16,-39 14-16,0-13 0,-1 13 16,1 0-16</inkml:trace>
  <inkml:trace contextRef="#ctx0" brushRef="#br0" timeOffset="68550.57">22490 5517 0,'0'-40'0,"0"53"16,-14 14-1,14-1-15,-13 0 0,13 27 16,-13-13-16,13 0 0,0 39 15,0-52-15,0 26 16,0-14-16,13-12 0,-13 12 16,0-12-16,13-14 0,-13 0 15,-13-26 1,-13-27 0,26 14-16,-14 13 0</inkml:trace>
  <inkml:trace contextRef="#ctx0" brushRef="#br0" timeOffset="68988.42">22331 5715 0,'26'-26'16,"14"12"-16,-14 14 15,27 14 1,-39-1-16,12 0 15,-13 0-15,0 0 0,1 40 16,-14-39-16,0 12 16,0-13-16,0 1 15,13-1-15,13-26 16,-12 13 0,12-14-16,-13 14 0,1-13 15,-1 13-15,0 0 16,0 0-16,40 27 15,-40-27-15,14 13 16,-14 0-16,0-13 0,27 0 16,-27 0-16,27-26 15,-27 12-15,-13-25 16,0 25 0,-13-39-1,13 40-15,-13-13 16,-1 13-16,14-1 15,0 1 1,14 0-16,-14 0 0</inkml:trace>
  <inkml:trace contextRef="#ctx0" brushRef="#br0" timeOffset="69160.71">22966 5569 0,'0'14'0,"13"39"15,-13-27-15,0 40 16,0-53-16,0 27 15,0-13-15,-13 12 16,13-12-16,0-14 16,0-26-1,-13-27 1,13 14-16,0-1 0</inkml:trace>
  <inkml:trace contextRef="#ctx0" brushRef="#br0" timeOffset="69482.85">23310 5662 0,'0'-26'0,"0"52"0,0-66 15,-13 14-15,-1 13 0,1-1 0,-27 1 16,14 13-16,-27 27 15,27-1-15,12-13 16,-25 40-16,25-26 16,1-1-16,0 27 15,13-26-15,0-1 0,26 27 16,-12-40-16,65 0 16,-52-13-16,25 0 15,-25-13-15,-1 0 0,40-53 16,-52 39-16,-1-26 15,-13 27-15,13 13 0,-13-14 16</inkml:trace>
  <inkml:trace contextRef="#ctx0" brushRef="#br0" timeOffset="69662.37">23389 5636 0,'-13'-40'0,"26"80"15,-66-107-15,40 67 0,0 0 0,-27 14 16,27-1-16,-27 40 16,27-40-16,0 27 15,13-27-15,0 0 0,26 27 16,1 0-1,-14-27-15,13 0 0,1-13 0,12 13 16,1-13-16,-27 0 0,67-26 16,-54 13-16,1-27 15,-14 27-15,0-14 0,0-26 16,-13 27-16</inkml:trace>
  <inkml:trace contextRef="#ctx0" brushRef="#br0" timeOffset="82858.39">18957 7064 0,'0'-13'0,"0"0"0,0 0 15,0-1-15,-26-25 16,13 26-1,-1-14 1,1 14-16,13 0 0,-39-27 16,25 27-16,-25-27 15,25 27-15,1 0 0,-53-27 16,53 27-16,-27-1 16,14 1-16,-1 0 0,-12 0 15,12 0-15,1-1 0,-54-12 16,41 26-16,-41-27 15,40 14-15,-12 0 16,12 13-16,-26-13 16,26-1-16,14 14 15,-14 0-15,-39-13 0,39 13 16,0-13-16,0 13 0,-39 0 16,26 0-16,13-13 0,1 13 0,-67 0 15,66 0 1,1 0-16,-80 0 15,79 0-15,-119 26 16,119-26-16,-26 13 16,27 1-16,-1-14 0,-26 26 15,39-13-15,1 1 0,-1-1 16,1 0-16,-53 53 16,52-39-16,-52 52 15,39-53-15,-39 54 16,52-54-16,-39 27 15,40-13-15,-54 53 16,54-67-16,-14 40 16,14-39-16,-1 12 0,-26 54 15,40-67-15,-13 27 16,12-13-16,1-14 0,0 14 16,0 53-16,-1-67 15,14 40-15,-13-39 16,13-1-16,0 40 15,0-39-15,0-14 0,0 53 16,0-39-16,0-1 0,0 80 16,13-80-16,-13 14 0,27 53 15,-27-54-15,26 54 16,-12-53-16,12 26 16,-26-40-16,13 14 0,0-14 15,27 80 1,-27-79-16,27 65 15,-27-65-15,40 52 16,-40-52-16,40 52 16,-26-53-16,-1 27 15,1-26-15,-14-1 16,13-12-16,1 38 16,-1-25-16,-12-1 0,12-12 0,27 52 15,-40-53-15,27 27 16,-14-27-16,27 40 15,-26-40-15,26 27 16,-27-14-16,40 14 16,14 0-1,-14-1 1,-40-26-16,27 27 16,-26-27-16,25 1 15,-25-1-15,-1-13 0,27 13 16,-26 0-16,-1 0 0,1-13 15,65 14-15,-65-1 16,65 0 0,1-13-16,0 0 15,-27 0 1,66-13 0,-106 13-16,41-13 15,-28-1-15,-12 14 0,12-13 0,67-13 16,-66 26-16,13-27 15,-13 14-15,-14 13 0,67-40 16,-54 27 0,27-13-16,-39 13 0,13-1 15,52-25 1,-65 25-16,-1 1 0,53-27 16,-52 27-16,13-13 15,-14 13-15,27-27 16,-27 27-16,1-1 0,39-39 15,-39 40-15,39-40 16,-53 27-16,53-27 16,-53 27-16,14 12 15,-14-12-15,40-40 16,-27 39-16,1-12 16,-1 12-16,-13 1 0,14-41 15,-14 41-15,-13 0 0,40-67 16,-40 53-16,13-66 15,0 80-15,-13-80 16,0 66-16,0-39 16,0 53-16,0-41 15,0 1-15,-13 27 0,13-28 16,0 41-16,-13-14 16,0-26-16,13 27 15,-14 12-15,14-13 0,-13-26 16,0 40-16,13-1 0,-13-26 15,-1 27-15,1-1 0,0-25 16,0 38-16,0-12 0,-14-40 16,14 39-1,-27-26-15,40 40 16,-39-40-16,12 13 16,-13 1-1,27 26-15,-27-27 16,27 27-16,0-1 15,-40-12-15,40 13 16,-40-14-16,40 27 16,-27-26-1,27 26-15,-40-27 16,40 27-16,-1-13 0,-12 0 16,13 0-16,-14-1 15,14 14-15,0-13 0,-14 0 16,14 13-16,0-13 15,-14 0 1,14 13-16,0-14 0,0 14 16,-1-13-16,1 13 31,13 13 0,13 1-15,1-1-16,-1 13 15,0-13-15,0-13 16,1 14-16</inkml:trace>
  <inkml:trace contextRef="#ctx0" brushRef="#br0" timeOffset="85210.08">18031 7369 0,'0'-14'16,"14"28"15,-14 12-31,0-13 15,-14 93-15,1-66 16,13-14-16,-26 67 16,26-67-16,-14 54 15,1-54-15,13 27 16,0-40-16,0 1 31,13-28-31,-13-12 0,0 13 16,0-40-16</inkml:trace>
  <inkml:trace contextRef="#ctx0" brushRef="#br0" timeOffset="85360.68">18071 7316 0,'13'-40'0,"-26"80"0,26-93 0,-13 40 0,0 26 31,0 13-31,0 1 16,0-1-16,14 67 15,-14-67-15,13 54 16,0-543-16</inkml:trace>
  <inkml:trace contextRef="#ctx0" brushRef="#br0" timeOffset="85567.12">17992 7660 0,'-14'0'16,"41"-14"-1,-14 14-15,14-26 16,-1 13-16,-13 13 0,40-27 16,-40 14-1,27 0-15</inkml:trace>
  <inkml:trace contextRef="#ctx0" brushRef="#br0" timeOffset="86127.16">18124 7302 0,'-13'-13'0,"13"26"16,13 27-1,-13-27-15,0 106 16,13-92-16,-13 52 16,0-39-16,0-14 0,13 80 15,1-79-15,-14 26 16,0-40-16,13 13 0,0 14 15,-13-27 1,0-26 0,13 0-16</inkml:trace>
  <inkml:trace contextRef="#ctx0" brushRef="#br0" timeOffset="86492.19">18455 7289 0,'0'-13'16,"0"39"-1,0-12-15,-14 12 16,14 1-16,0 39 16,-13 79-1,13-118-15,0 65 16,-13-65-16,13-14 0,0 40 15,0-40-15,0 0 0,-13 1 16</inkml:trace>
  <inkml:trace contextRef="#ctx0" brushRef="#br0" timeOffset="86674.49">18336 7660 0,'0'-14'15,"0"1"-15,39-13 16,-25 13-16,12-1 16,0 1-16,-12 0 0,-1 0 0,53-14 15,-39 27-15,25-26 16,-38 26-16,12 0 16</inkml:trace>
  <inkml:trace contextRef="#ctx0" brushRef="#br0" timeOffset="87205.61">18812 7302 0,'0'-13'16,"-13"13"-1,13 13 1,13 14 0,-13-1-16,0 1 0,0-1 15,0 1-15,-13 39 0,13-26 0,-14 52 16,14-52-1,-13-14-15,13 1 0,0 52 16,-13-52-16,13 39 16,0-53-16,0 0 15,-13 1-15,13-1 16,13-13 0,-13-13-1,0-1 1,13 1-16</inkml:trace>
  <inkml:trace contextRef="#ctx0" brushRef="#br0" timeOffset="87442.61">18785 7871 0,'-13'14'0,"0"-14"16,26 0-1,0 0 1,1 0-16,-1 0 0,53 0 16,-53 0-16,53-14 15,-52 14-15,12 0 16,-13-13-16,1 13 16</inkml:trace>
  <inkml:trace contextRef="#ctx0" brushRef="#br0" timeOffset="87825.25">18997 7818 0,'0'-26'15,"27"0"-15,-14 12 16,13-12-16,-13 13 16,14-14-16,-14 14 0,14-27 15,-14 27-15,-13 0 16,0 0-16,-13-1 16,13 1-16,-40 0 15,27 13-15,-40 26 16,40-12-16,-14 38 15,14-25-15,0-1 0,-1 27 16,14-26 0,14-1-16,-1-13 15,-13 1-15,40 12 16,-27-26-16,0 0 0,40-13 16,-40 13-16,0-13 0,27-27 15,-27 27-15,1 0 16</inkml:trace>
  <inkml:trace contextRef="#ctx0" brushRef="#br0" timeOffset="88059.63">19209 7713 0,'0'-53'0,"-13"53"0,26 53 16,-26-120-16,-1 67 0,-12 14 16,13-1-16,-27 27 15,40-27-15,-27 27 16,27-27-16,14 0 16,-1 0-1,0-13-15,40-26 16,-40 13-1,14-14-15,-14 27 16,-13 13 0,0 1-1,0-1 1,13 0 0,0-13-1</inkml:trace>
  <inkml:trace contextRef="#ctx0" brushRef="#br0" timeOffset="88301.91">19354 7527 0,'0'0'16,"0"27"0,0-14-16,14 27 15,-14-14-15,0-13 16,0 40-16,0-39 0,-14 25 15,1 1 1,0-27-16,13 0 0,-13 1 0,-1 12 16,14-13-16,-13-13 0,0-13 15,13-27 1,0 27 0,13-66-16</inkml:trace>
  <inkml:trace contextRef="#ctx0" brushRef="#br0" timeOffset="88463.47">19407 7408 0,'13'-13'0,"-26"26"0,40-39 0,-27 39 16,0 14-1,0-1-15,-14 53 16,14-52-16,-13 26 16,13-27-16,-13 40 15,0-39-15,13-14 0,-13 14 16,13-14-16,-14 0 15</inkml:trace>
  <inkml:trace contextRef="#ctx0" brushRef="#br0" timeOffset="88618.06">19288 7699 0,'0'-13'0,"13"0"16,1 0-16,39-14 15,-27 27-15,53-26 16,-52 26-16,12-13 15,-12 13-15,-1-14 0,27 14 16,-26 0-16,-1-13 0</inkml:trace>
  <inkml:trace contextRef="#ctx0" brushRef="#br0" timeOffset="88946.72">19685 7395 0,'13'0'31,"0"0"-31,1 0 0,12 0 16,-13 0-16,14 0 0,13 0 16,-27 0-16,13 0 0,27 0 15,-26-13-15</inkml:trace>
  <inkml:trace contextRef="#ctx0" brushRef="#br0" timeOffset="89241.47">19791 7395 0,'0'13'16,"0"27"-1,0 13 1,0-27-16,-13 93 16,13-92-16,0-1 0,0 27 15,0-26-15,0-1 0,0 14 16,0-27-1,0 14-15,13-27 16,-13-14 0</inkml:trace>
  <inkml:trace contextRef="#ctx0" brushRef="#br0" timeOffset="89585.55">19923 7448 0,'0'-13'0,"0"26"15,0 0-15,0 27 16,-13-14-16,13 1 0,-13 65 16,13-65-16,-14 39 15,14-53-15,0 14 0,0 39 16,0-53-16,0 14 16,0-14-1,0-26 1,0-14-1,14 1-15,-14-1 0,13-26 16,0 27-16,0-1 0,14-12 16,-14 25-16,0 1 0,0 0 15,14 0-15,-14 13 16,-13 13 0,0 0-16,0 0 0,0 14 15,0-14-15,0 0 0,-13 1 16</inkml:trace>
  <inkml:trace contextRef="#ctx0" brushRef="#br0" timeOffset="89938.27">20095 7779 0,'0'13'0,"0"0"0,0 0 16,-13 1-16,13-28 31,0-12-15,13-40-16,-13 53 15,27-54-15,-1 15 16,14 12 0,-14 27-1,-13 13 1,1 13-16,-1 0 15,-13 0-15,0 14 0,13-14 0,-13 0 16,-13 40-16,13-26 16,-13-1-16,13-13 15,0 1-15,-14-1 16,14 0-16,0-39 31</inkml:trace>
  <inkml:trace contextRef="#ctx0" brushRef="#br0" timeOffset="90286.34">20413 7580 0,'-27'0'0,"54"0"0,-67 14 16,0 12-1,27-13-15,-27 53 0,27-39 16,0 13-1,13-27-15,0 13 0,0-13 16,13 14-16,0-14 0,14-13 16,-14 13-16,0-13 0,27-13 15,-14 0-15,-12 13 0,25-27 16,-25 14-16</inkml:trace>
  <inkml:trace contextRef="#ctx0" brushRef="#br0" timeOffset="90497.35">20505 7580 0,'-26'0'0,"-14"14"0,0 12 15,14 27 1,26-40-16,-13 27 16,13-27-16,13 27 0,13-14 15,-12-13-15,-1 1 16,27-1-16,-27-13 0,13 0 15,14 0-15,0 0 16,-1-27-16,-25 14 0,-1 0 16</inkml:trace>
  <inkml:trace contextRef="#ctx0" brushRef="#br1" timeOffset="111669.85">16735 5781 0,'-40'-53'0,"1"27"16,39 13-16,-14-1 0,1 14 15,13-13-15,0 40 16,13-1 0,14 67-16,-14-54 15,40 107-15,-27-93 16,27 92 0,-26-105-16,12 39 0,-25-52 15,-1-1-15,13 14 16,-12-27-16,12 14 15,-13-41-15,-13-39 16,0 27-16,0 0 0,0-41 16,0 14-16,-13-52 0,13 12 15,0 53-15,13-79 0,14-66 16,-14 132-16,13-39 16,-12 65-16,12 1 0,1-1 15,-14 27-15,13 27 0,27 52 16,-40-26-16,1 40 15,-1-27-15,0-13 16,0 105-16,-13-118 16,14 39-16,-14-52 15,0-1-15,0 1 0,13-14 16,0-26-16,0 0 0,14-54 16,-14 28-16,0-1 0,40-79 15,-27 53-15,1 0 16,52-53-16,-39 52 0,0 15 15,52-28-15,-52 41 16,92-1-16,-118 40 16,65 40-16,-53-1 15,1 1-15,13 92 16,-27-66-16,-13 27 16,0-67-16,-13 133 15,13-132-15,0 39 16,0-53-16,39-53 15,-26 14-15,27-54 16,-13 28-16,-1 12 0,40-66 16,-26 66-16,0 1 15,-1-1-15,54-13 16,-53 40-16,-1 0 0,41 26 16,-54 0-16,-13 13 0,14 67 15,-27-66-15,-27 118 16,14-92-16,-27 40 15,27-54-15,-13 14 16,-27 53-16,40-80 16,-1 14-16,14-27 15,14-26-15,-1-13 16,13-1-16,1 1 0,52-40 16,-26 13-16,0 13 0,0 0 15,119-79-15,-119 80 16,119-28-1,-133 54-15,1 0 0,13 13 16,-13 13-16,-27 14 0,-26 52 16,-1-39-16,-12-1 0,-27 67 15,13-53-15,1 0 16,-107 106 0,106-106-16,-79 106 0,80-120 15,12-12-15,-39 65 16,66-78-16,0 25 15,13-26-15,14-13 0,-1 0 0,40 0 16,-39-13-16,26 0 16,39 0-16,-52 0 15,13-1-15,0 14 0,66-13 16,-106 13-16,67 27 16,-67-14-16,13 0 0,-13 53 15,-13-53-15,-26 53 16,13-26-16,0-13 0,-40 52 15,39-66-15,-12 27 16,26-14-16,0-12 16,13-1-16,53 0 15,-52-13-15,158-26 16,-120 12-16,1 14 16,119-26-16,-132 13 15,53 13-15,-40-14 16,-27 14-16,67 0 15,-67 0-15,-13 0 16,-52 14 0,25-14-16,-25 13 15,12-13-15,1 0 0,-40 13 16,39-13-16,-52 13 16,66-13-16,-14 14 15,14-14-15,0 0 0,26 0 16,13-14-1,14 1-15,0 0 16,-14 13-16,54-13 16,-28-1-16,-12 14 0,13-13 0,40 13 15,-80 0-15,27 0 0,65 0 16,-38 0-16,12 27 16,-66-27-1,14 26-15,-41-13 16,-25 1-1,12-1-15,-12 0 16,12-13-16,14 13 0,-40 1 16,27 12-1,12 27 1,14 13 0,0-40-16</inkml:trace>
  <inkml:trace contextRef="#ctx0" brushRef="#br1" timeOffset="114410.72">19936 8480 0,'-26'-13'0,"52"26"0,-65-40 16,52 14-16,0 0 15,40 13 1,-40 0-16,0 0 0,120 13 16,-94 0-16,54 14 15,-53-14-15,13 14 0,26-1 16,-39-13-16,-14 14 0,27-1 15,-40-13-15,1 14 0,-1 13 16,-26-14-16,-27-13 16,0 0-16,1 1 15,-1-14-15,-119 13 16,106-13-16,-106 13 16,106-13-16,-52 13 15,78-13-15,14 14 0,0-1 16,26 13-1,66 14-15,-52-27 16,39 27-16,-26-14 16,-14-12-16,40 39 15,-26-27-15,-14-13 0,1 40 16,-14-26-16,-26 39 16,0-40-16,-67 27 15,54-40-15,-80 14 16,66-27-16,-52 0 15,65 0-15,-52 0 16,66 0-16,-54 26 16,54-13-16,13 54 15,0-41 1,0 40-16,-13 40 16,0-27-1,-27 1 1,27-67-16,-40 13 15,40-12-15,-14-14 0,-65 0 16,65-14-16,-65-25 16,65 26-16,-39-27 15,40 40-15,-14-13 16,13 26-16,1 40 16,13-27-1,-1 40-15,1-39 0,0-1 16,13 1-16,-40 65 15,27-65-15,0-1 0,-14 14 16,14-27-16,0-13 16,-40 13-16,13-26 15,-39-26-15,66 12 16,-53-39-16,39 39 16,-13-12-16,1 12 15,26 27 1,-27 14-1,27-1-15,-14 26 0,14-25 16,0-1-16,-1 0 0,-38 40 16,25-40-16,-39 14 15,39-27-15,-52-13 16,53-1-16,-67-25 16,67 25-16,12 1 15,-52 0-15,53 0 16,-40 26-1,40 0-15,-27 40 16,27-40-16,-27 40 16,40-40-16,-26 27 15,13-27-15,-1 1 0,-25 12 16,25-26-16,-39-13 16,27 0-16,-27-27 15,40 27-15,-40-14 16,40 14-16,-40 0 15,40 13 1,-27 0-16,-26 13 16,0 0-1,-1 0 1,54-13-16,-79-13 16,65 13-16,-79-39 15,80 25-15,-53-52 16,52 53-16,-26-66 15,27 52-15,-1-52 16,27 65 0,0-52-16,0 40 15,0-27 1,0 40-16,0-27 16,0 27-16,0 0 15,-13-1 1,-13-25-1,12 39-15,-39-40 16,0 14 0,40 12-16,-26-12 15,12 26-15,1-13 0,-41-14 16,54 27-16,-26-13 16,12 0-16,14 13 0,-27-14 15,27 1-15,0 13 16,-14-13-16,14 0 0,13 0 15,-26-27 1,12 27-16,14-1 0,0-38 16,0 38-16,0-12 0,0-14 15,14 14-15,-14 12 16,0 1-16,0 0 16,0 0-16,-14 0 0,-12-14 15,13 27-15,-14 0 16,1 0-16,13 0 0,-27 0 15,27-13-15,-14 13 0,14 0 16,-27-13-16,27 13 16,0-14-16,13 1 0,-27-27 15,27 27-15,14-40 16,-1 27-16,13-40 16,-13 39-16,27-39 15,-27 53-15,27-40 16,-27 26-16,-13 14 15,0 0 1,-26-27 0,13 40-16,-1 0 0,-39-26 15,27 26-15,-27-13 16,27-1-16,-27-12 16,39 13-16,-12-27 15,26 27-15,-13-14 0,26-39 16,0 40-16,14-27 15,-14 26-15,13 1 0,14-27 16,-27 40-16,14-14 0,-14 1 16,40-40-1,-40 53-15,0-54 16,-13 41-16,-13-40 16,13 53-16,-40-54 15,27 54-15,13 0 0,-26-14 16,13 14-16,13 0 15,-14 0-15,14 0 16,0-1-16,14 1 16,-14 0-16,13 0 0,0 13 0,40-27 15,-27 27-15,1-13 16,-1 0-16,-12-1 16,12 14-1,-26-13-15,0 0 16,-13-13-16,0-14 15,13 27-15,-14-14 16,14 14-16,-26-40 16,26 27-16,0 12 0,0-25 15,0 25-15,0 1 0,26-40 16,-26 27-16,27 13 0,12-40 16,-12 39-16,26-12 15,-27 13-15,1 0 16,52-27-16,-52 27 15,12-14-15,-12 14 16,-14 0-16,40-40 16,-53 40-16,26-27 15,-26 27-15,0-1 0,-13-38 16,13 38-16,-26-12 16,26 13-16,-14-1 0,-12-25 15,26 25 1,-13 14-16,13-13 15,39 0 1,-25 13-16,39-13 16,-40 13-16,0 0 15,0 0-15,0 0 0,27-13 16,-40-1-16,13 14 16,-13-13-16,0 0 15,-26-27 1,13 27-16,-1 0 0,1-1 0,-26-12 15,39 13-15,-27 0 16,27-1-16,-13 14 16,26 0 31,-13 14-47,0-1 31,0-13-16,0-13 17,-13 13-1</inkml:trace>
  <inkml:trace contextRef="#ctx0" brushRef="#br1" timeOffset="122457.85">17370 1455 0,'-40'-53'0,"40"40"0,0-27 16,0 27-16,0 0 16,27-53-16,-14 39 15,13 1-15,1 13 16,-14-1-16,13 14 0,1 0 0,39 14 15,-53-1-15,1 13 16,-1 1-16,0-1 0,-13 40 16,0-39-16,-26 65 15,12-65-15,-25 39 16,12-26-16,-52 39 16,52-52-16,-52 39 15,53-66-15,-27 26 16,39-26-1,-12 0-15,26-13 16,40 0 0,-27 13-16,66-14 15,-52 14-15,12 0 16,-12 0-16,65 14 16,-65-1-16,13-13 15,-27 13-15,13 0 16</inkml:trace>
  <inkml:trace contextRef="#ctx0" brushRef="#br1" timeOffset="123008.47">18124 1720 0,'0'-13'0,"0"26"16,0 13-1,0 1 1,-13 39-16,0-53 15,13 14-15,-14-14 16,14 0-16,-13-13 16</inkml:trace>
  <inkml:trace contextRef="#ctx0" brushRef="#br1" timeOffset="123564.98">18494 1296 0,'0'-13'0,"0"0"15,14 13 1,12-13 0,-13 13-16,1 0 0,-1 0 0,13 0 15,1 0-15,-1 13 16,1 13 0,-14 14-1,-13-27-15,-40 54 16,40-54-16,-40 26 15,27-25-15,-13 12 16,13-26-16,-1 13 0,-25 1 16,39-1-16,0-13 15,13 0 1,13 0 0,-12 13-16,-1-13 0,26 27 15,-25-27-15,-1 13 0,0 13 16,-13-13-16,0 14 15,-40 26 1,27-40-16,-26 13 16,12-12-16,-39-1 15,39-13-15,-39-13 16,53 13-16,0-40 16,26 14-1,-13 12-15</inkml:trace>
  <inkml:trace contextRef="#ctx0" brushRef="#br1" timeOffset="124795.83">19090 1839 0,'13'26'47,"-26"14"-47,-14 0 15,14-14 1,0-13 0</inkml:trace>
  <inkml:trace contextRef="#ctx0" brushRef="#br1" timeOffset="125160.49">19645 1363 0,'0'-14'16,"0"28"-16,0-14 0,-26 26 15,13-13-15,-40 53 16,39-52 0,-38 52-16,12-26 15,27-27-15,-14 40 16,27-40-16,0 0 15,27 0 1,-14-13-16,27-13 16,26 0-16,-53 13 15,27-27-15,-27 27 16,13-13-16,-12 13 0</inkml:trace>
  <inkml:trace contextRef="#ctx0" brushRef="#br1" timeOffset="125346.78">19659 1468 0,'-14'14'0,"-12"25"15,26-12-15,-13-14 0,-1 53 16,1 0 0,0 0-1,13-13 1,0-39-16,13 25 0</inkml:trace>
  <inkml:trace contextRef="#ctx0" brushRef="#br1" timeOffset="125509.14">19870 1720 0,'0'13'0,"0"-26"0,-13 26 31,13 0-15,13-13 0</inkml:trace>
  <inkml:trace contextRef="#ctx0" brushRef="#br1" timeOffset="125631.5">20108 1720 0,'0'13'0,"-13"-13"0,13 13 32,13-26-32</inkml:trace>
  <inkml:trace contextRef="#ctx0" brushRef="#br1" timeOffset="125844.85">20227 1720 0,'0'13'0,"0"0"15,14-13 17,-1 0-32,27-13 15,-27 0-15,13 13 16,-13 0-16,1-13 16,-1 26 15</inkml:trace>
  <inkml:trace contextRef="#ctx0" brushRef="#br1" timeOffset="126627.75">20876 1508 0,'13'27'15,"-13"26"1,0-1-16,-13-12 16,-1 0-1,14-27-15,0-26 31,0-27-15,0 14-16,27-67 16,-14 67-16,40-54 15,-40 67-15,40-13 16,-40 12-16,14 14 0,13 14 16,-27-1-16,0 0 0,13 53 15,-12-53 1,-14 67-16,0-67 15,0 40-15,13-27 16,-13-12-16,26-14 16,1 0-16</inkml:trace>
  <inkml:trace contextRef="#ctx0" brushRef="#br1" timeOffset="129839.96">18455 2672 0,'-27'0'0,"1"-13"16,26 0-16,0 13 16,0-13-16,13 13 15,0-14-15,0 14 16,14-13-16,-1 13 15,14 13-15,-27-13 16,1 14-16,-1-1 16,-13 0-16,13 0 0,-13 1 15,-13 12-15,0 0 16,-1-12-16,1-1 16,0-13-16,13 13 15,0 0 1,26 14-1,-12-14-15,-1 0 16,0 14 0,-13-14-1,-13 13-15,-14 14 16,27-27-16,-13-13 0,0 14 0,0-1 16,-1-13-16,14 13 15,14-13 16</inkml:trace>
  <inkml:trace contextRef="#ctx0" brushRef="#br1" timeOffset="130005.52">18838 2950 0,'-13'27'0,"-13"12"16,-14 1-1,13-14 1,1-12 0</inkml:trace>
  <inkml:trace contextRef="#ctx0" brushRef="#br1" timeOffset="130331.9">19354 2566 0,'-13'0'0,"0"14"16,0-1-16,-1-13 0,-12 26 15,13-12-15,-1-1 0,-12 13 16,13-12-16,0-1 0,-14 13 15,14-13-15,13 1 16,0-1 0,40 0-1,-40 0-15,39-13 16,-26 0-16,1 0 0,-1 0 16,0 0-16,27-13 0,-14 0 15,-12 0-15,-1-1 16,0 1-16</inkml:trace>
  <inkml:trace contextRef="#ctx0" brushRef="#br1" timeOffset="130502.69">19394 2633 0,'0'-14'0,"-13"14"16,13 14-16,0-1 0,-13 13 16,13-12-16,0 12 0,-14 40 15,14-39-15,0-1 16,0-13-16,0 14 0,0 26 15,0-40-15,0 0 0,0 0 16,0 1-16,0-1 16,0 0-16</inkml:trace>
  <inkml:trace contextRef="#ctx0" brushRef="#br1" timeOffset="130666.25">19751 2897 0,'-13'13'0,"26"-26"0,-26 40 15,26-27 1</inkml:trace>
  <inkml:trace contextRef="#ctx0" brushRef="#br1" timeOffset="130790.25">19857 2897 0,'0'13'0,"-13"-13"15</inkml:trace>
  <inkml:trace contextRef="#ctx0" brushRef="#br1" timeOffset="130913.92">20002 2897 0,'0'13'0,"14"-13"31,-1 0-15</inkml:trace>
  <inkml:trace contextRef="#ctx0" brushRef="#br1" timeOffset="131026.62">20201 2884 0,'0'13'0,"13"-13"16,-13 13-1</inkml:trace>
  <inkml:trace contextRef="#ctx0" brushRef="#br1" timeOffset="131466.44">20889 2791 0,'0'-13'0,"-13"13"0,26 13 0,-40-26 16,27 26 0,0 27-16,-13 13 15,13-13 1,0-27 0,0 0-1,0-26-15,0-14 16,13 14-16,1-40 15,-14 40-15,26-53 16,-13 39-16,40 1 16,-40 26-16,14 13 15,-14-13-15,0 27 0,14 12 16,-27-12-16,13 39 16,0 0-1,-13-53-15,0 1 16,0-1-16,-13 0 0,13 0 15</inkml:trace>
  <inkml:trace contextRef="#ctx0" brushRef="#br1" timeOffset="133081.47">18111 1521 0,'-66'27'16,"26"-27"-16,40 13 15,26-13 1,-12 0-16,105-13 16,-66 13-16,158-13 15,-131-1-15,197 14 16,-237 0-16,317 14 15,-264-14-15,211 26 16,-211-13 0,171 14-16,-171-14 15,-14 0-15,-13-13 0,80 13 16,-80 1-16,-13-14 0,40 13 16,-54 0-16,1-13 0,13 13 15,-27-13-15,-12 0 0,-1 14 16</inkml:trace>
  <inkml:trace contextRef="#ctx0" brushRef="#br1" timeOffset="133990.57">18190 2897 0,'0'13'0,"27"-13"16,65-26-1,-39 26-15,159-26 16,-120 12-16,213-12 15,-200 26-15,358-40 16,-343 40-16,237-13 16,-238 13-16,66 0 15,80 0-15,-120 0 0,80 13 16,-132 0-16,-1 1 16,-12-14-16,144 39 15,-171-25-15,93 12 16,-120-26-16,41 26 15,-54-26-15,0 14 16,-26-28-16</inkml:trace>
  <inkml:trace contextRef="#ctx0" brushRef="#br1" timeOffset="135114.68">17767 939 0,'-133'-145'15,"94"118"-15,-107-26 16,14 53 0,-66 67-16,65 38 15,80-52-15,-26 53 16,39-40-16,1 14 0,-28 52 15,1 93-15,40-146 0,13 27 16,-1 172 0,14-238-16,67 224 15,-41-198-15,67 40 16,-27-66-16,-13-1 0,92 14 16,-79-26-16,133-14 15,-80-26-15,-27-14 0,67-26 16,-93 14-16,14-14 0,171-159 15,-198 146 1,26-79-16,-52 78 0,-1-12 16,14-159-16,-40 172 15,0 26-15,-66-317 16,26 264-16,-52-52 16,39 79-16,0 13 0,-66-40 15,66 67-15,0-14 0,-106-13 16,119 53-16,-26 0 15,0 13-15,-27 53 16</inkml:trace>
  <inkml:trace contextRef="#ctx0" brushRef="#br1" timeOffset="-155844.7">12898 5596 0,'-26'53'0,"13"-66"0,0-14 16,-1 1-16,14-1 0,-13-65 15,0 39-15,0 0 0,13-66 16,0 66-16,0 13 0,0-119 15,0 106-15,0-92 16,0 92-16,13-40 16,-13 67-16,0 0 0,13-1 15</inkml:trace>
  <inkml:trace contextRef="#ctx0" brushRef="#br1" timeOffset="-155562.89">12687 4815 0,'-27'14'0,"54"-28"0,-67 28 16,27-28-16,13 1 0,26-53 15,-12 40-15,12-41 16,-13 41-16,14-14 16,12-26-16,-12 40 0,-1-14 15,40-39 1,-52 65-16,25-12 15,-25 13-15,39 26 16,-40 0-16,0 14 0,-13 12 16,13-12-16,-13-1 0,27 27 15,-27-40-15,13 14 0,13 13 16,-26-14-16,14-13 0,12 14 16,-26-14-16,13-13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1:05:33.26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15425 1998 0,'13'-53'0,"-26"39"0,0 1 0,0-13 15,0 26 1,-1-13-16,1 13 0,-40 26 15,27-13-15,-27 27 16,26-14-16,-39 80 16,53-66-16,-27 92 15,40-92-15,0 13 16,13-14-16,40 41 16,-26-80-16,52 13 15,-26-13-15,53-53 16,-66 27-16,13-27 15,-27 13-15,-13 0 0,1 1 0,-1 12 16,0-52-16,-13 66 16,0-14-16,-13-52 15,0 66-15,-1-1 0,-12-12 16,-1 13-16,14 13 0,-13 0 16,-1 13-16,14 13 15,0-12-15,13-1 0,0 13 16,0 1-16,13-1 0,-13 1 0</inkml:trace>
  <inkml:trace contextRef="#ctx0" brushRef="#br0" timeOffset="242.85">15849 2527 0,'13'0'16,"-13"13"0,-13 0-1,13 0-15,-27 27 16,14-27-16,13 1 0,-27 12 16,1-13-1</inkml:trace>
  <inkml:trace contextRef="#ctx0" brushRef="#br0" timeOffset="522.11">16140 2037 0,'13'-13'0,"-13"0"0,-13 26 16,-1 53 0,1-53-16,0 40 15,0-26-15,-1-1 0,14 1 16,0-1-16,-26 40 16,26-39-16,0 12 15,0-12-15,0-14 0,0 14 16,0-14-1,13-40 1</inkml:trace>
  <inkml:trace contextRef="#ctx0" brushRef="#br0" timeOffset="844.24">16364 2434 0,'14'0'0,"-14"13"31,0 14-15,-14-1-16,14 1 0,-13-14 15,13 0-15,-26 14 16,26-14-16,-13-13 16,13 13-16</inkml:trace>
  <inkml:trace contextRef="#ctx0" brushRef="#br0" timeOffset="1324.96">16828 2077 0,'-14'-26'0,"14"12"0,0 1 16,0 0-1,14-14-15,25 1 16,-26 26-16,1-13 0,25 13 16,-25-14-16,-1 14 15,26 40-15,-25-27 0,-14 27 16,0-27-16,-27 27 15,-12 53-15,12-67 16,-13 40-16,14-39 16,13-1-16,-14 1 0,-39 39 15,53-53-15,-14 27 16,14-40-16,13 26 16,13-13-16,14-13 15,-1 0-15,1 14 16,26-14-16,-27 0 15,54-14-15,-54 14 16,-13-13-16,14 13 0,12-13 16,-12 13-16,-14 0 0,0-13 0,1-1 15,-14 1 1,0 0-16</inkml:trace>
  <inkml:trace contextRef="#ctx0" brushRef="#br0" timeOffset="19986.05">13652 3757 0,'0'-13'16,"0"26"-1,0 0-15,14 40 16,-14-26-16,0 12 16,0 54-16,-14 132 15,14 13 1,-13-66 0,13-79-16,0 92 15,0-132-15,0 26 0,0 199 16,0-66-16,13 118 15,1-131 1,-14-93-16,26 211 16,-26-211-16,0 0 0,13 92 15,-13-92-15,14 0 0,-14 185 16,13-199 0,-13 133-16,0-158 0,-13 250 15,13-238-15,-14 80 16,14-79-16,-13-1 15,13 66-15,-13-78 16,0 118-16,-1-26 16,14-120-16,-13 27 15,13-26-15,-13-27 0,0 40 16,13-40-16,0-26 16,13 0-1,0 0-15</inkml:trace>
  <inkml:trace contextRef="#ctx0" brushRef="#br0" timeOffset="20763.28">13533 9247 0,'-13'0'16,"40"-13"-1,-14 13-15,27-13 16,-14 13-16,40-13 16,53 13-1,-79-14-15,79 14 16,-53-13-16,0 13 0,0 0 0,80-13 15,-53 13-15,-14-13 16,199-1-16,39 1 16,-211 0-1,119 0-15,-119 13 0,13-14 16,331-12 0,-331 13-16,198 0 15,-211 13-15,225-14 16,0 1-1,-226 13-15,107 0 16,-106 0-16,13-13 0,185 13 16,-198-13-16,0 13 0,92 0 15,-92 0-15,-13-14 0,198 14 16,-199 0-16,94-13 16,-107 13-16,14 0 15,39 0-15,-66 0 0,13 0 16,80 13-16,0-13 15,-80 0-15,-13 14 0,146-1 16,-159-13-16,53 13 16,-66-13-16,65 13 15,-78 1-15,12-14 16,-12 13-16,-14-13 0,-13-13 16,-13-14-1,0 14-15,-14-53 16,27 26-1,-13-26-15</inkml:trace>
  <inkml:trace contextRef="#ctx0" brushRef="#br0" timeOffset="21682.74">20505 3254 0,'0'-26'16,"-13"13"-16,13 39 31,0 27-31,0 53 16,0 66-1,0 79 1,0 54 0,26 329-1,1-184 1,-27-317-16,26 91 16,-12-118-16,-1 80 0,0-54 0,14 185 15,-14-211-15,0 93 16,0-94-16,-13 1 0,13 199 15,1-200-15,-14 81 16,0-94-16,0 1 0,0 66 16,0-80-16,0 0 15,0-39-15,0 119 16,0-93-16,0 93 16,0-120-16,0 41 15,0-41-15,0 1 0,13 53 16,-13-80-16,13 13 15,-26-26 1,-14-53 0,14 40-16,0-13 0,-13-40 15,-1 26-15</inkml:trace>
  <inkml:trace contextRef="#ctx0" brushRef="#br0" timeOffset="22814.6">13375 3519 0,'79'26'16,"-52"-26"-16,-1 0 0,93-13 15,-66 0-15,13 0 0,159-14 16,-146 14-16,93-13 15,-79 12-15,198-25 16,-185 25-16,105 1 16,-105 0-16,0 0 0,212-14 15,-212 14-15,224 0 16,-224 0-16,225-1 16,-212 14-1,198-13-15,-211 13 16,106-13-16,-106 13 15,0 0-15,105 0 16,-118-13-16,13 13 0,79 0 16,-93 0-16,1 0 0,172 0 15,-173-14-15,133 14 16,-146 0-16,120 0 16,-133-13-16,133 13 15,-147 0-15,54 0 16,-53-13-16,0 13 15,0 0-15,93-13 16,-107 13-16,54 0 16,-53-13-16,79 13 15,-106 0-15,40 0 16,-14 0-16,14 13 0,13-13 16,-39 13-16,13-13 15,-27 0-15,13 0 0,-12 13 16,-1-13-16,0 0 15,0-13 1,-52-13 0,-28-1-1,28 14-15,12 13 16</inkml:trace>
  <inkml:trace contextRef="#ctx0" brushRef="#br0" timeOffset="23919.95">13732 2977 0,'13'-67'0,"-26"15"15,0 25-15,-1 14 0,-65-40 16,53 40 0,-107-14-16,54 14 15,13 26-15,-93 27 16,119-27-16,-13 14 15,-26 12-15,39-25 0,-26 52 16,53-53 0,0 13-16,26 14 15,13-27-15,1 14 0,66 12 16,-54-12-16,27-1 0,53 27 16,-52-26-16,-1 12 0,53 28 15,-53-28-15,-13-12 0,92 92 16,-118-80-16,26 54 15,-40-53-15,-13-1 16,-27 94-16,-12-54 16,-1-39-16,-53 26 15,41-40-15,-1-12 0,0-1 16,0 0-16,-106-26 16,119 0-16,-52-27 15,52 0-15,14 14 0,-54-93 16,67 79-16,13-39 15,0 52-15,0 1 0,27-67 16,-1 80-16,14-14 16,-14 27-16</inkml:trace>
  <inkml:trace contextRef="#ctx0" brushRef="#br0" timeOffset="29206.66">17820 5464 0,'13'-53'16,"-26"26"-16,13 14 15,-14 0-15,-12-27 16,26 14-16,-13-1 16,0 14-16,-1 0 0,1 0 0,-13-27 15,12 27-15,1-1 0,-13-12 16,12-1-16,-12 14 15,13 0-15,-40-13 0,26 26 16,1-14-16,-27-12 16,13 13-16,14-1 0,-80-12 15,66 26-15,-65-27 16,65 14-16,-79 0 16,0 0-1,13 13 1,-13-13-1,79 13-15,-92 13 16,92-13-16,0 0 0,-52 13 16,52 0-16,0-13 0,-52 27 15,52-14-15,1-13 0,-94 40 16,94-14-16,-41 1 16,27-14-16,14 13 0,-67 27 15,66-40 1,-79 54-16,93-41 15,-41 14-15,41-14 16,-14 1-16,14-1 0,-27 27 16,26-27-16,1 1 0,-14 26 15,27-27-15,-13 1 0,-27 65 16,39-65-16,-25 65 16,25-52-1,-12 53-15,0 12 16,-1 15-1,14-1 1,0-40 0,13-26-16,-14-13 0,14-1 0,0 94 15,-13-94-15,13 27 16,0-26-16,13 26 0,1 27 16,-14-53-16,13-14 0,13 67 15,-12-54-15,12 1 16,27 79-1,-27-93-15,14 54 16,-13-40-16,-1-14 0,40 53 16,-39-52-16,12 13 0,67 52 15,-66-65-15,39 26 16,-39-27-16,92 40 16,-92-39-16,39 12 15,-39-25-15,0 12 0,13-13 16,79 40-16,-79-40 15,79 27 1,-79-40-16,79 26 16,-92-12-16,105-1 15,-105 0-15,53-13 16,-67 0-16,1 0 0,145-26 16,-133 26-16,41-27 15,-41 27-15,1-13 0,39-27 16,-39 27-16,13 0 0,53-27 15,-66 27-15,39-13 16,-53-1-16,14 14 16,53-53-16,-67 39 15,67-39-15,-67 40 16,54-54 0,-14-12-16,-40 65 15,40-65-15,-52 65 16,25-39-1,-25 39-15,-1-12 0,0 12 0,13-39 16,-12 27-16,-14-1 0,39-79 16,-39 79-16,14-39 15,-1 39-15,0 0 0,0-26 16,-13 27-16,0-1 16,13-26-16,-13 26 15,0 14-15,14-54 16,-14 54-16,-27-80 15,27 66-15,-13-13 16,0 27-16,0-27 16,-1 26-16,14 1 0,-39-40 15,12 0 1,14 39-16,-13-12 16,12 12-16,-12-39 15,13 53-15,-1-14 0,-12-12 16,26 25-16,-13-12 0,-14-1 15,27 14-15,-13 0 0,0-27 16,0 27-16,-1 0 16,-25-27-16,25 27 15,-25-27-15,25 27 16,-12 0-16,13 0 16,0-1-16,-1 1 15,1 0-15,0 0 0,-14-1 16,14 14-16,0-13 15,0 13-15,-1 0 16,1 13 0,0-13-16,0 0 15,13 14 1</inkml:trace>
  <inkml:trace contextRef="#ctx0" brushRef="#br0" timeOffset="30117.92">15663 5424 0,'0'-26'0,"-13"-1"15,0 27 1,13 27 0,-13 39-16,13-27 15,-27 27-15,27-26 16,-26 66-16,26-80 15,0 1-15,0 26 16,0-27-16,0-12 0,0-1 0,0 0 16,0 0-16,13-39 15,-13-1-15,0-12 16,0-1-16,0 13 0,0-52 16,0 53-16,13-54 15,-13 41-15,0 12 0,27-52 16,-27 66-16,39-27 15,1 40 1,-14 53 0,14 13-1,-13 13 1,-27-52-16,26 52 16,-26-66-16,0 27 0,0-27 15,-13 14-15,13-14 0,-27 0 16</inkml:trace>
  <inkml:trace contextRef="#ctx0" brushRef="#br0" timeOffset="30289.66">15584 5741 0,'-13'0'16,"26"0"-16,0-13 16,27 0-1,-27 13-15,14-13 0,12 0 16,-12-1-16,-1 1 0,-13 0 0,67-14 15,-67 14-15,13 0 16,1-27 0,-14 27-16,0 0 0</inkml:trace>
  <inkml:trace contextRef="#ctx0" brushRef="#br0" timeOffset="30516.12">15981 5331 0,'-13'-13'0,"13"0"16,0 53 15,0-14-31,13 67 16,-13-67-16,0 27 15,13-27-15,-13 1 0,0 26 16,0-40-16,0 40 16,13-13-16,-13-14 15,0-13-15,0 1 0,0-1 16,-13-13-16,13-13 15</inkml:trace>
  <inkml:trace contextRef="#ctx0" brushRef="#br0" timeOffset="30734.16">15875 5636 0,'-13'0'0,"26"-14"16,0 1-16,27 0 16,-27 0-16,40-14 15,-40 27-15,14-13 0,-1 0 16,14 0-16,-27 13 16,14-14-16,-14 14 0,26 0 15,-25 0-15,-1 0 0</inkml:trace>
  <inkml:trace contextRef="#ctx0" brushRef="#br0" timeOffset="31166.01">16391 5252 0,'0'-13'0,"0"0"15,0 26-15,0 13 16,0-13-16,0 14 15,-27 79-15,27-67 16,-13 14-16,13-13 16,0 39-16,0-65 0,13 39 15,-13-27-15,14-13 16,12 27-16,1-27 16,-14-13-16,0 0 15,27 0-15,-27-13 0,27 0 16,-27-1-16,0 14 0,0-13 15,27-26-15,-27 25 16,-13-12 0,0 13-16</inkml:trace>
  <inkml:trace contextRef="#ctx0" brushRef="#br0" timeOffset="31451.24">16682 5596 0,'0'-13'16,"13"13"-16,-13-14 15,13 1 1,-13 0-16,0 0 0,0 0 0,0-27 16,0 27-16,-13-14 15,0 14-15,0 0 16,-27 26 0,27 0-16,0 27 0,-1-27 15,1 14-15,-13 52 16,26-53-16,0 1 15,13 13-15,-13-27 0,40 40 16,-27-40-16,27 0 16,-27-13-16,0 0 0,40-13 15,-40 0-15,14-1 0,12-38 16</inkml:trace>
  <inkml:trace contextRef="#ctx0" brushRef="#br0" timeOffset="32216.21">16828 5490 0,'-14'0'0,"-39"13"16,27 14 0,13-14-1,13 0-15,13 0 16,27-26 0,-14 0-1,-13 13-15,14-13 16,-14 13-16,-13-13 15,13 13-15,0 0 32,-13-14-17,14 14-15,-1 0 32,0 0-17,-13-13 16,-13 13 16,13-13-31,-27 13 0,14-13-1,0 13-15,0 0 16,-27 13 15,27 0-31,-14 14 16,14-14-16,0 26 15,0-25-15,13 39 16,0-40 0,13 40-1,-13-40-15,40 13 16,-14-12-16,1-14 15,-14 0-15,26-27 16,-25 14-16,-1 13 0,0-13 16,0-27-1,1 27-15,-14-14 0,0-26 16,0 40-16,0-13 16,0 13-16,0-14 0,0 14 15,-14 13-15,14 13 31,0 40-15,0-40-16,0 27 16,0-27-16,14 14 15,-1-27 1,13 0 0,-13-14-16</inkml:trace>
  <inkml:trace contextRef="#ctx0" brushRef="#br0" timeOffset="32494.46">17079 5437 0,'0'-13'0,"-13"0"16,-14 13-1,-13 0-15,14 13 16,13 0-16,0 0 16,39 14-1,-13-14 1,0-13-16,1 13 0,12 1 0,-13-14 15,27 39-15,-13-12 16,-14-27-16,-13 39 16,0-25-16,0-1 0,-13 13 15,13-12-15,-14 12 16,1-26-16,0 0 16,0-40-1,-1 14-15,14-14 16,0 14-16</inkml:trace>
  <inkml:trace contextRef="#ctx0" brushRef="#br0" timeOffset="32656.73">17185 5265 0,'13'13'0,"0"40"16,0-26-16,-13 13 0,0-27 15,0 13-15,-13 67 16,13-80-16,-13 27 15,13-1-15,-13-25 16</inkml:trace>
  <inkml:trace contextRef="#ctx0" brushRef="#br0" timeOffset="32826.19">17026 5517 0,'0'-14'16,"13"14"-16,14-13 15,-14 13-15,0 0 0,14-13 0,39 0 16,-40-1-16,54 1 16,-54 0-16,40 0 15,-53 0-15,53-1 16</inkml:trace>
  <inkml:trace contextRef="#ctx0" brushRef="#br0" timeOffset="33069.04">17383 5265 0,'0'-13'0,"-13"13"15,26 0-15,0-13 16,1 0-16,25 13 15,-26 0-15,14 0 0,52-14 16,-65 14-16,52 0 16,-53 0-16,0 0 15,0 0-15,-13-13 16</inkml:trace>
  <inkml:trace contextRef="#ctx0" brushRef="#br0" timeOffset="33258.4">17608 5212 0,'-40'66'0,"27"-52"0,13 25 0,-26 54 16,12-67-16,1 27 15,13-13-15,0-14 16,0 1-16,-13-1 0,13-12 0,0 25 16,13-12-16,0-1 15,1-39 1,-14 0-16,13-27 15</inkml:trace>
  <inkml:trace contextRef="#ctx0" brushRef="#br0" timeOffset="33674.46">17674 5252 0,'0'0'0,"13"13"15,-13 27-15,-13 13 16,0-27-16,13-12 0,0 38 15,-13-25-15,13-14 0,0 53 16,0-53-16,0 14 16,0-14-16,0 0 0,0 1 15,0-28 17,0-25-32,13-41 15,13 14 1,1 13-1,-14 40-15,14-13 16,-14 12-16,0 14 16,0 53-1,0-39-15,-13 38 16,0-38-16,-13 52 16,13-40-16,0 1 0,-13 26 15,13-27 1,0 1-16,0-14 15,0-26 1,0-1 0,13 1-16,-13 0 0</inkml:trace>
  <inkml:trace contextRef="#ctx0" brushRef="#br0" timeOffset="34084.37">17899 5543 0,'0'13'0,"0"14"15,0-14-15,0 13 16,0-12-16,0-1 0,0 0 16,0 0-16,0 14 15,0-14 1,-13-13 0,13-26-16,-13 12 15,-1-39-15,14 27 0,0-27 16,0 40-1,14-40-15,-14 40 0,26-27 16,-26 27-16,13 13 16,1-13-16,-1 13 15,0-14-15,0 14 16,0 14 0,1-14-16,-14 13 0,26 26 15,-26-25-15,0 12 16,0 1-16,0-14 0,0 0 0,0 27 15,0-27 1,0 13-16,0-12 16,0-14-1,0-27 1,-13-52 0</inkml:trace>
  <inkml:trace contextRef="#ctx0" brushRef="#br0" timeOffset="34396.53">18230 5345 0,'0'-14'0,"-27"1"15,-12 13 1,-1 40-16,0 26 16,14 0-1,26-13 1,13 13 0,0-53-16,14 1 15,-14-14-15,0 0 0,0 0 0,27-14 16,-13 1-16,12-27 15,-26 27-15,14-13 16</inkml:trace>
  <inkml:trace contextRef="#ctx0" brushRef="#br0" timeOffset="34631.82">18349 5384 0,'-13'-26'0,"-1"-1"16,1 1-1,-13 13 1,-1 13-1,-12 39-15,25-25 16,-12 52-16,26-40 16,0 27-16,0-40 15,26 67-15,-12-67 16,38 13 0,-38-12-16,25-14 15,-25 0-15,-1 0 0,27-14 16,-27 1-16,0 0 0,-13 0 0,13-1 15</inkml:trace>
  <inkml:trace contextRef="#ctx0" brushRef="#br0" timeOffset="38584.55">18031 767 0,'-13'-13'0,"0"0"16,26 13-16,0-13 15,1 13-15,-1 0 16,40 0-16,26 13 16,-26 0-1,-27 27 1,-26-14-16,-13 27 15,0-40-15,-27 27 16,27-27-16,-13 14 16,12-14-16,1 0 0,-26 14 15,25-27-15,14 13 16,14 0 0,38 0-1,-38-13-15,-1 0 16,40 27-16,-40-27 15,0 26 1,-13-13-16,-39 27 16,25-40-16,-12 27 15,13-14-15,-1 0 16</inkml:trace>
  <inkml:trace contextRef="#ctx0" brushRef="#br0" timeOffset="38743.12">18494 1138 0,'0'39'16,"-13"-25"-16,0-1 0,-14 13 16,14-12-16,0-1 0,-13 0 15,12-13-15,1 13 0,0-13 16</inkml:trace>
  <inkml:trace contextRef="#ctx0" brushRef="#br0" timeOffset="39055.28">18852 728 0,'0'-14'15,"-14"14"-15,14 14 0,-39 12 16,12-13-16,-26 53 16,27-52-1,-14 39-15,40-27 0,-13-13 16,0 27 0,-1-14-16,28-12 15,25-1 1,-25-13-16,-1 0 0,0 0 15,53-27-15,-39 27 16,12-26-16,-25 13 16,-1-1-16,13-25 15,-26 26-15</inkml:trace>
  <inkml:trace contextRef="#ctx0" brushRef="#br0" timeOffset="39256.07">18878 794 0,'-13'-13'0,"0"26"16,13 0-16,-14 0 15,1 27-15,13-27 0,-13 14 16,13 12-16,-13-12 0,13-1 16,0-13-16,0 40 15,-14-26-15,14-14 0,0 13 0,0 14 16,0-27-16,0 14 16,0-14-16,0 0 15,14-13 1,-14-13-1,13 0-15</inkml:trace>
  <inkml:trace contextRef="#ctx0" brushRef="#br0" timeOffset="39633.89">19209 1111 0,'-13'13'31,"13"1"-31,0-1 0,-14 13 16,14-12-16,-13-1 0,0 13 15,13-12-15,-27 12 16,14-13 0,-13 0-16,12-13 15,1 0 1,13-13-1</inkml:trace>
  <inkml:trace contextRef="#ctx0" brushRef="#br0" timeOffset="39948.6">19513 714 0,'-13'0'0,"-14"0"16,1 14-16,-27 25 16,40-25-16,-14 12 0,14 0 15,13-12-15,-13 12 16,13-13-16,0 1 0,26 25 16,-12-26-16,12 14 15,0-14-15,-12 0 0,39 14 16,-40-27-16,0 13 15,13 14-15,-12-27 0,-14 26 16,0-13 0,-40 14-1,27-27-15,0 0 16,-1 0-16,-25-14 0</inkml:trace>
  <inkml:trace contextRef="#ctx0" brushRef="#br0" timeOffset="40120.14">19288 873 0,'0'-13'0,"27"-14"16,39 14-1,13-13 1,0 26-16,-12-13 16,-41 13-1,14 26 1,-27-13-16</inkml:trace>
  <inkml:trace contextRef="#ctx0" brushRef="#br0" timeOffset="40312.62">19923 1111 0,'-13'13'0,"13"1"16,13-41-16,-39 54 0,26-14 15,13-13 17,0 0-17</inkml:trace>
  <inkml:trace contextRef="#ctx0" brushRef="#br0" timeOffset="40432.31">20016 1124 0,'0'14'15,"13"-14"17,27-14-17</inkml:trace>
  <inkml:trace contextRef="#ctx0" brushRef="#br0" timeOffset="40544.66">20227 1124 0,'0'0'0,"14"0"15,-1-13 17</inkml:trace>
  <inkml:trace contextRef="#ctx0" brushRef="#br0" timeOffset="40674.94">20386 1085 0,'13'0'0,"1"0"47,-1 0-47,0-13 15</inkml:trace>
  <inkml:trace contextRef="#ctx0" brushRef="#br0" timeOffset="40752.74">20505 1085 0,'0'13'0,"0"0"15</inkml:trace>
  <inkml:trace contextRef="#ctx0" brushRef="#br0" timeOffset="41377.76">20849 833 0,'0'27'16,"0"-14"-16,0 0 0,0 14 16,0-1-16,0 1 0,-13 12 15,13-25-15,0 12 0,-13 1 16,26-41 15,0-65-15,-13 52-16,40-65 15,-14 65-15,14 1 16,-27 26-16,14 0 16,12 13-16,14 53 15,-39-52-15,-14 12 0,13-13 0,0 27 16,0-14-16,0 1 0,1 13 16,-1-27-16,27 13 15,-27-26-15,0 0 16,27-13-1</inkml:trace>
  <inkml:trace contextRef="#ctx0" brushRef="#br0" timeOffset="47293">15756 5120 0,'13'-14'0,"-13"1"0,27 0 16,-27 0 0,0 0-1,-14 39 1,-12 40-1,-40 66-15,-40 93 16,-92 172 0,12-26-1,54-107 1,26-52 0,80-146-16,-40 66 15,52-92-15,1 0 16,13-27-16,13-26 0,40-40 15,-13 13-15,13-13 0,172-238 16,-119 185-16,211-238 16,-105 119-1,-106 120-15,171-120 16,-210 172-16,-1 13 0,53-39 16,-66 52-16,0 14 15,0 0-15,-1 0 16,-12 39-16,-27 27 15,-13-27-15,-53 107 16,27-54-16,-172 265 16,-67 13-16,80-66 15,39-119 1,54-53 0,52-66-1,80-66 1,-14-13-16,53-54 15,-26 27-15,14 0 0,25-39 0,120-107 16,-93 93-16,185-145 16,-224 185-16,52-27 15,-66 54-15,-13 12 0,92-26 16,-131 53-16,25 53 16,-39-13-1,-13 13-15,-13 13 0,-54 66 16,1-13-16,-1 14 0,-171 211 15,159-225-15,-67 79 16,106-119-16,0-26 0,-66 119 16,92-145-16,-12 26 15,39-40-15,13-13 0,40-27 16,-13 1-16,-1-14 16,186-132-16,-132 106 15,145-119-15,-146 132 16,120-79-16,-132 92 15,39 0-15,-67 27 0,68 26 16,-94 14 0,-13-1-16,-26 120 15,0-93-15,-53 145 16,39-132-16,-52 120 16,66-134-16,-14 68 15,40-68-15,67 15 16,52-81-1,27-65 1,0-40 0,-54 13-16</inkml:trace>
  <inkml:trace contextRef="#ctx0" brushRef="#br0" timeOffset="48821.15">18296 714 0,'40'-66'0,"-40"40"15,13 26-15,-13-13 0,-13 13 32,-27 26-32,13 0 15,1 1-15,-93 105 16,13-26-16,66-66 16,-79 92-16,80-92 15,12-1-15,1-12 0,-14 26 16,27-40-16,0 0 0,52-13 15,-12-13-15,65-40 16,-12 0-16,184-132 16,-171 119-16,105-40 15,-105 53-15,-14 13 0,120-65 16,-146 91 0,26-12-16,-79 105 15,-93 54 1,-26-14-1,27-27 1,39-39-16,0-13 0,13-1 0,-52 41 16,65-54-16,1 1 15,13 12-15,26-39 16,53-13 0,-26-13-16,13 13 0,-1-14 0,160-66 15,-106 54-15,145-41 16,-185 54-16,67 13 15,-107 26 1,1 27 0,-54 13-16,27-27 15,-26 27-15,26-27 16,53 1 0,-27-27-16,14 0 15,-1-13-15,1 13 0,92-40 16,-92 27-16,40-1 15,-28 1-15,-25 13 16,65-13-16,-78 13 16,-1 0-16,40 13 15,-40 0-15,0 1 16,1-14-16,38 13 16,-38-13-16,25 0 15,14-13-15,40-1 16,-40 1-16,26-26 15,-13 25-15,1-12 0,65-14 16,-119 40-16,13 0 16,-12 0-16,-1 13 15,-13 1-15,-27 39 16,14-27-16,-13 27 16,-1-40-16,27 14 0,-13 12 15,26-12-15,27-14 16,-14-13-16,1 0 0,66-13 15,-41 0-15,1-1 0,106-25 16,-106 25-16,66-12 16,-79 13-16,13-1 15,66-12-15,-93 13 16,-13 13-16</inkml:trace>
  <inkml:trace contextRef="#ctx0" brushRef="#br0" timeOffset="50357.65">15042 2818 0,'-40'13'0,"40"0"16,13-13-16,0 0 0,133-26 16,66 13-1,39-1 1,40 1-1,-185 13-15,198 0 16,-211-13-16,92 13 16,-93 0-16,1 0 0,-53 0 0,92 0 15,-66 0-15,0 0 0,106 0 16,-132 0-16,39 0 16,-52 0-16,-1 0 0,1 0 15</inkml:trace>
  <inkml:trace contextRef="#ctx0" brushRef="#br0" timeOffset="55817.08">5239 11430 0,'39'-40'0,"-39"14"0,0 13 15,-39-27 1,26 27-16,-14-1 0,-26 1 16,27 0-16,-27 13 15,-27 40 1,41-14-1,12 1-15,40-1 16,1-13-16,25 14 16,-25-14-16,12 0 15,1 0-15,25 27 16,-25-27-16,-1 1 0,27 25 16,-39-12-16,12-1 15,-26 1-15,0 12 0,-26-12 16,12-14-16,1-13 15,-27 13-15,27-13 0,-13 0 16,-27-26-16,40 13 16,-1-1-16,1-12 0,13-14 15,0 27-15,0 0 0,0-40 16</inkml:trace>
  <inkml:trace contextRef="#ctx0" brushRef="#br0" timeOffset="56047.46">5318 11086 0,'13'0'15,"-26"0"-15,40 0 0,-14-13 16,0 13-16,27-13 16,-14 13-16,-13 0 0,40-14 15,-13 1-15,-14 0 0,67 0 16,-66 13-16,39-14 15,-40 14 1,-13 0-16,1 0 0,-1 14 16</inkml:trace>
  <inkml:trace contextRef="#ctx0" brushRef="#br0" timeOffset="58159.61">5662 11284 0,'-79'-52'0,"65"52"15,-52-27-15,0 27 16,13 0 0,-13 13-1,40-13-15,-27 27 16,26-1-16,1-13 0,-67 54 16,67-41-16,-27 27 15,26-27-15,1-12 0,-27 39 16,40-40-1,26-26-15,13-14 16,14-13-16,0 14 16,0-14-16,52-13 15,-52 14-15,13 12 0,26-26 16,-39 40-16,26-27 16,-40 27-16,-12 13 0,12 13 15,-26 14-15,-26 13 16,12-14-16,-12 0 0,-53 54 15,39-54-15,-13 27 16,27-40-16,12 14 0,-25-14 16,52-26-1,53-40 1,-40 27-16,41-27 16,-41 39-16,1-12 0,-1 13 0,40-14 15,-53 54 1,-13-14-16,-26 40 15,13-27-15,-14 1 16,-52 52-16,66-52 16,-40 12-16,39-25 15,1-28 1,26 1-16,54-53 16,-41 26-16,1 14 0,78-67 15,-65 80-15,13-27 16,-27 27-16,-12 0 0,-1 26 15,-40 0 1,1 27 0,-1-27-16,1 0 0,-53 40 15,52-39-15,-39 12 16,53-26-16,-14-40 16,27 27-16,40-66 15,-13 52-15,25-26 16,-25 27-16,13-1 15,26-12-15,-27 25 0,-12 1 16,26 0-16,-27 13 16</inkml:trace>
  <inkml:trace contextRef="#ctx0" brushRef="#br0" timeOffset="59203.54">6932 10927 0,'-53'27'15,"53"-40"-15,40-1 16,52 1-1,14-13 1,13-1 0,-13 27-1,-40 0-15,-39 0 0,-1 13 16,-26 1-16</inkml:trace>
  <inkml:trace contextRef="#ctx0" brushRef="#br0" timeOffset="59404.6">7223 10914 0,'-26'0'0,"-1"27"15,1 25 1,13 15 0,13-1-1,0-40-15,0 27 0,0-26 16,0 25-1,13-52-15,-13 14 0,13-14 0,0-27 16,-13 14-16</inkml:trace>
  <inkml:trace contextRef="#ctx0" brushRef="#br0" timeOffset="59597.08">7276 10927 0,'0'-13'0,"0"40"0,-26 39 16,12-40-16,1 40 15,13-26-15,-13-14 16,13 14-16,0 26 16,0-53-16,13 54 15,-13-54-15,13 0 0,14 0 16,12-39 0,-12 13-1</inkml:trace>
  <inkml:trace contextRef="#ctx0" brushRef="#br0" timeOffset="60064.83">7660 11271 0,'-14'-26'0,"1"-1"15,-13 27-15,-14 27 16,27-27-16,0 26 15,-1-26-15,28 27 16,25-1 0,-25-13-16,-1-13 15,40 27 1,-40-14-16,27 27 16,-27-40-16,0 39 15,-13-25-15,-13 25 16,0-25-16,-14-1 15,-26 0 1,40-13-16,-27-13 16,27 0-16,0-14 15,13 14-15,13-14 16</inkml:trace>
  <inkml:trace contextRef="#ctx0" brushRef="#br0" timeOffset="60226.4">7792 11165 0,'40'-13'0,"-27"13"0,40-13 16,-27 13-16,14 0 15,-27 0 1,27 13-16,-27-13 16,-13 13-1</inkml:trace>
  <inkml:trace contextRef="#ctx0" brushRef="#br0" timeOffset="60380.63">8004 11165 0,'-14'27'0,"-12"39"15,26-53 1,-13 14-16,0 39 16,13-40-16,-14 27 15,1-26-15,13-14 0,-13 27 16,13-14-16,0-13 0,-13 1 15</inkml:trace>
  <inkml:trace contextRef="#ctx0" brushRef="#br0" timeOffset="60522.25">7818 11549 0,'27'-13'16,"-14"13"-16,27-13 0,-27 13 15,27-14-15,-14 1 16,-13 13-16,40-26 15,-39 12-15,25-12 16,-26 13-16</inkml:trace>
  <inkml:trace contextRef="#ctx0" brushRef="#br0" timeOffset="60698.93">8176 11218 0,'0'14'0,"-14"38"16,14-25-16,-13 39 15,13-53-15,-13 53 16,13-52-16,-13 25 16,13-25-16,0-28 31,-14 1-31</inkml:trace>
  <inkml:trace contextRef="#ctx0" brushRef="#br0" timeOffset="60914.35">8109 11205 0,'27'-26'0,"13"39"16,-1 27 0,-25-27-16,-1 13 15,0 1-15,-13-1 0,0-13 16,13 40 0,-39 27-16,-14-41 15,-13-12 1,27-27-1,-14-13 1,27-1 0</inkml:trace>
  <inkml:trace contextRef="#ctx0" brushRef="#br0" timeOffset="62451.04">9088 10874 0,'-52'-66'16,"25"53"-16,14 13 0,-67-13 16,54 13-1,-27 0 1,0 13-16,13-13 0,14 0 15,13 13-15,-14 0 16,41 14-16,-1-14 16,13 14-16,1-14 15,-1 0-15,40 40 16,-39-27-16,-1-12 0,14 25 16,-14-12-16,-12-1 0,12 40 15,-26-39-15,0 39 16,-13-40-16,-40 27 15,40-39-15,-27-1 16,14-13-16,12 0 16,-25-27-16,25 14 15,14 0-15,0 0 16,0-27-16,14 27 0</inkml:trace>
  <inkml:trace contextRef="#ctx0" brushRef="#br0" timeOffset="62855.96">9340 10808 0,'0'13'15,"-13"54"1,13-54-16,0 53 16,0-40-16,0 41 15,0-41 1,0 27-16,0-40 15,0 14-15,0 12 0,0-25 16,0 12 0,0-13-16,0 0 15,0-26 1,0 0 0,-14-13-1,14 12-15</inkml:trace>
  <inkml:trace contextRef="#ctx0" brushRef="#br0" timeOffset="63256.89">9181 11033 0,'-13'-13'16,"26"13"-16,0-13 15,14 13-15,-14-14 0,0 1 16,40 0-16,-40 13 16,14 0-16,-1-13 0,14 13 15,-27 0-15,27 26 16,-27-13-16,-13 27 16,0-27-16,-13 67 15,13-54-15,0 14 16,13 0-1,-13-27-15,13 0 16,1 0-16,-1-13 0,0 0 16,27-39-16,-27 25 15,0-12 1,0 13-16,-13-14 0,0 1 16,0 12-16,0 1 0,-13-26 15,13 25-15,-13 14 31</inkml:trace>
  <inkml:trace contextRef="#ctx0" brushRef="#br0" timeOffset="64027.61">9750 10993 0,'-40'0'0,"27"-13"15,-13 13-15,-1 27 0,14-27 16,0 26-16,-27 27 16,40-27-16,-13 14 15,13-27-15,0 14 0,39 39 16,-39-53-16,27 0 16,-1-13-16,-12 0 15,12 0-15,-13-13 0,0 0 0,14-27 16,-14 14-16,0-54 15,-13 54-15,0-53 16,0 52-16,-13-39 16,13 53-16,0 0 15,-13-1-15,13 28 16,-13 12-16,-1 1 16,14 39-16,0-53 15,0 13-15,0 1 16,0-1-16,0 14 0,14-27 0,-1 27 15,0-27-15,0 0 0,27 14 16,-27-27-16,0 0 16,1 0-1,-1-13-15,0 13 16,-13-14 0,-13 14-1,13 14 1,0-1-1,13-13 1,0 0 0,14-27-1,-14 27-15,14-26 16,-14 13-16,0-1 16,-13 1-16,13 13 0,0-13 15,-13 0-15,14-1 16,-1 1-1,0 13-15,-13-13 16,27 26 0,-27 0-16,13 14 15,0-1-15,-13-12 0,0 12 16,13 14 0,-13-14-16,0-13 0,0 14 0,14-1 15,-14-12-15,13-1 0,0-13 16,0 0-16,14-27 15,-14 1-15,0 13 0,0-53 16</inkml:trace>
  <inkml:trace contextRef="#ctx0" brushRef="#br0" timeOffset="64184.19">10345 10888 0,'0'13'0,"0"0"15,-13 66-15,0 40 16,0-92-16,-1 52 15,14-52-15,-13 12 0,13 1 16,-13-13-16,13-14 16,-13 0-16,-1-26 15,14 0-15</inkml:trace>
  <inkml:trace contextRef="#ctx0" brushRef="#br0" timeOffset="64332.79">10160 11060 0,'26'-14'0,"27"1"15,-26 13-15,79-13 16,-67 13 0,28-13-16,-28-1 0,1 14 15,-14-13-15,27 0 16,-26 0-16,-14 0 0,0-1 16</inkml:trace>
  <inkml:trace contextRef="#ctx0" brushRef="#br0" timeOffset="65878.35">3876 4948 0,'-26'0'0,"-14"-27"16,27 27 0,0 0-1,39 0 1,-13 0-16,53 0 16,-39 0-16,39 0 15,-26 0-15,-14 0 0,120-13 16,-120 13-1,40-13-15,-26 13 0,-14-13 16,41-1 0,-41 1-16,27 0 15,-40 13-15,0 0 0,-13-13 16,14 13 0,-28-14-1,1 1 1,0 0-16,0 0 15</inkml:trace>
  <inkml:trace contextRef="#ctx0" brushRef="#br0" timeOffset="66522.42">3969 4432 0,'-40'-27'0,"27"14"15,0 13-15,-1 13 16,14 14-16,0-14 0,-13 53 16,13-26-16,0-14 0,-13 54 15,13-54-15,0 14 0,-13 26 16,13-40-16,0 41 15,0-41-15,0-13 16,0 0-16,0-26 16,0-40-1,0 40-15,0-13 0,0-1 0,-14-79 16,14 40 0,14-40-1,-1 53 1,-13 27-16,13-27 15,0 40-15,-13 0 0,27-27 16,-14 27-16,0-1 0,40-12 16,-26 26-16,52-26 15,-52 26-15,52-27 16,-53 27-16,54-26 16,-54 26-1,27 0-15,-26 13 16,12 0-16,-26 0 0,-13 1 15,14 12-15,-1 14 16,0-14-16,-13 1 0,0 26 16,0-27-16,13 14 0,-13-14 0,0 40 15,0-39-15,0-1 0,0 27 16,0-26-16,14-14 16,-14 26-1,0-25-15,0-1 0,0 13 16,0-12-16,0-28 15</inkml:trace>
  <inkml:trace contextRef="#ctx0" brushRef="#br0" timeOffset="70610.16">14248 3929 0,'-53'0'16,"26"0"-16,14-13 0,-40-14 15,27 27-15,-27-13 16,40 13 0,-27 0-16,14 13 15,-1 1 1,27-1-16,13 13 16,1-12-16,12 12 15,0-13-15,1-13 0,39 40 16,-53-27-16,40 40 15,-40-40 1,-13 27-16,-13-14 16,-13 14-16,-27-13 15,26-14-15,1-13 16,13 0-16,-1-13 16,1-27-16,13 27 15,13-14 1</inkml:trace>
  <inkml:trace contextRef="#ctx0" brushRef="#br0" timeOffset="70944.27">14327 3916 0,'40'-13'0,"0"-1"16,-27 14-16,26-13 15,-25 13 1,12 0-16,-13 0 15,1-13 1,-14 26 15,0 0-31,0 1 16,0-1 0,0 40-1,0-40-15,0 27 16,0-14-16,0 14 15,0 0 1,-14-14-16,1 14 16,13-27-16,-13 0 15,0-13 1</inkml:trace>
  <inkml:trace contextRef="#ctx0" brushRef="#br0" timeOffset="71109.82">14367 4167 0,'13'13'0,"0"-13"15,14 14 1,-14-14-16,40-14 16,-40 1-16,0 0 0,27 0 15,-27 0-15,1-1 16</inkml:trace>
  <inkml:trace contextRef="#ctx0" brushRef="#br0" timeOffset="71280.37">14737 3929 0,'-13'27'16,"13"-14"-16,0 13 0,-26 1 16,26-1-16,0-13 15,-14 27-15,14-27 0,0 1 16,0-1-16,0 0 15,0 0-15,-13-13 16</inkml:trace>
  <inkml:trace contextRef="#ctx0" brushRef="#br0" timeOffset="71496.38">14671 3956 0,'27'-40'0,"12"27"16,1 39-1,-14-13-15,-12 14 0,-1-14 16,0 13-16,-13-12 0,0 25 16,-13 1-16,13-27 0,-27 27 15,14-14-15,0-12 0,-27 12 16,27-13-16,0-13 0,-40 14 16,40-14-1,-1-14 1,14 1-16,0 0 0</inkml:trace>
  <inkml:trace contextRef="#ctx0" brushRef="#br0" timeOffset="73913.89">11258 11060 0,'-13'0'0,"0"0"0,-14-14 16,40 14 15,1 0-31,12-13 0,0 13 16,54-13-16,-54 0 16,80-1-16,-13 14 15,-14-13 1,-26 13-1,-26-13 1</inkml:trace>
  <inkml:trace contextRef="#ctx0" brushRef="#br0" timeOffset="76704.35">12726 10821 0,'14'-39'15,"-14"26"1,0 52-1,-14-26-15,14 40 16,-13-26-16,13 13 16,-26 52-16,13-52 15,-1 13-15,14-27 0,-13 1 16,0 39 0,13-53-16,-13 13 15,13-39 1,0-26-16,26-41 15,-26 40-15,27-79 16,-14 80-16,0-1 16,27-66-1,-27 67-15,13-1 16,-26 13-16,14 14 0,12 0 16,1 53-1,-14-14-15,0 67 16,-13-54-16,13 80 15,-13-79-15,13 26 16,-13-39-16,14-1 0,-14 27 16,13-40-16,-13 14 0,0-14 15,-13 0-15,-1-26 16</inkml:trace>
  <inkml:trace contextRef="#ctx0" brushRef="#br0" timeOffset="76900.82">12660 11112 0,'-26'0'15,"26"-13"1,40 0 0,26-13-16,13-1 15,0 1 1,-12 12-1,-1 1 1,-53 13-16</inkml:trace>
  <inkml:trace contextRef="#ctx0" brushRef="#br0" timeOffset="77350.62">13203 10716 0,'0'-14'0,"0"54"16,0-27-16,0 40 15,-14 13-15,14-26 16,-13 39-16,13-39 0,-13-13 16,13 12-16,-13 27 15,13-39-15,0-1 0,-13 27 16,13-40-16,0 1 16,-14-14-1,14-14-15</inkml:trace>
  <inkml:trace contextRef="#ctx0" brushRef="#br0" timeOffset="77518.17">13044 11007 0,'0'-14'15,"13"1"1,27 0 0,-27 0-16,14 13 0,39-27 15,-40 27-15,40-13 16,-39 0-16,-1 0 0,54-14 15,-54 27-15</inkml:trace>
  <inkml:trace contextRef="#ctx0" brushRef="#br0" timeOffset="89990.52">13600 10689 0,'0'-13'0,"-14"-14"15,14 14 1,0 26 0,0 27-1,0-13-15,-13 105 16,0-92-16,0 92 16,13-92-16,-14 65 15,14-65-15,0 13 16,0-40-16,0 0 0,14 40 15,-1-39-15,0-1 0,14 0 16,-1-13-16,14-13 16,-1 0-16,-25 13 15,-1-14-15,40-12 16,-40 13-16,13-14 16,-12 27-16,-1-13 0,0 0 15,-13 0-15</inkml:trace>
  <inkml:trace contextRef="#ctx0" brushRef="#br0" timeOffset="90291.75">13891 11205 0,'13'-26'0,"0"12"0,14-25 16,-27 25-16,26-38 15,-26 38-15,13-25 16,-39-1-1,13 14 1,-27 52-16,0 27 16,0 13-1,40-40-15,-13 14 16,13-13-16,0-14 0,27 53 16,-14-53-16,13 0 15,1-13-15,13-13 16,-27 13-16,0-13 0,53-27 15,-53 14 1,14-14-16,-27 14 0,13-14 16</inkml:trace>
  <inkml:trace contextRef="#ctx0" brushRef="#br0" timeOffset="90570.55">14102 11060 0,'-13'-27'16,"0"40"-16,39 1 16,-65-14-16,25 13 0,14 0 0,-26 27 15,13-27 1,13 0-16,13 0 15,0-26 1,0 0 0,1-27-16,-14 14 15,13-1-15,-13-12 16,13 25 0,14 54 15,-27-27-31,0 1 0,13 12 15,0-13-15,0 0 0,14 14 16,-14-14-16,0-13 16,14-13-16,-27 0 15,26-14-15,-13 14 16,1 0-16</inkml:trace>
  <inkml:trace contextRef="#ctx0" brushRef="#br0" timeOffset="90824.43">14380 10861 0,'-13'-13'0,"26"26"0,-53-39 0,14 39 16,0 0 0,-1 0-16,14 1 0,0-1 0,-14 13 15,27-12-15,13-1 16,1 0-16,39 0 16,-40-13-16,53 13 15,-53 1-15,27 25 16,-27-25-16,0 38 15,-13-38-15,-26 39 16,-14-14 0,14-39-1,-1-53 1,27 27-16</inkml:trace>
  <inkml:trace contextRef="#ctx0" brushRef="#br0" timeOffset="90966.05">14459 10716 0,'27'13'0,"-14"0"0,-53-39 0,80 65 0,-27 14 16,-13-40-16,14 14 15,-14 39-15,0-13 16,-14 0 0,1-53-16</inkml:trace>
  <inkml:trace contextRef="#ctx0" brushRef="#br0" timeOffset="91126.62">14314 10888 0,'26'0'15,"-12"0"-15,-1-14 16,66 14-16,1-13 16,-1 0-1,14 13 1,-67-13-16,1 13 15</inkml:trace>
  <inkml:trace contextRef="#ctx0" brushRef="#br0" timeOffset="91365.98">14698 10636 0,'0'-13'0,"0"0"16,26 13 0,1 0-16,25 0 15,-25 0-15,-1 0 0,14 0 16,13 0-16,-13 13 16,-14-13-16,-13 13 0,14 0 15</inkml:trace>
  <inkml:trace contextRef="#ctx0" brushRef="#br0" timeOffset="91545.01">14922 10649 0,'-39'53'0,"12"14"16,14-28-16,13-12 0,-26 92 16,26-80-16,0 41 15,0-54-15,13 54 16,-13-54-16,26 14 15,-12-27-15,12-26 16,-26 0-16,13-1 16,-13-39-16</inkml:trace>
  <inkml:trace contextRef="#ctx0" brushRef="#br0" timeOffset="91896.34">15002 10729 0,'13'13'0,"-13"0"15,-13 53-15,0-39 0,13 13 16,-14 52-16,14-65 16,0 52-1,0-66-15,0 27 16,0-27-16,0 0 16,0-26-1,0-27-15,0 14 16,27-67-16,-27 80 15,26-26-15,-12 25 16,-1 1-16,13-13 0,-13 26 16,1 0-16,25 26 15,-25-13-15,-14 53 16,13-39-16,-13 26 16,0-40-16,-13 53 15,13-53-15,0 1 0,0-1 0,-14 0 16,14-26-1,0 0 1</inkml:trace>
  <inkml:trace contextRef="#ctx0" brushRef="#br0" timeOffset="92209.24">15306 11139 0,'0'40'0,"-13"-14"16,13-52 15,0-14-15,0 13-16,13-52 15,-13 53-15,0-1 0,13-39 16,1 53-16,-1-14 16,-13 14-16,13 0 0,0 13 15,1 13-15,-1 0 16,0 1-16,-13 12 0,13 27 15,0-40-15,-13 27 16,0-27-16,14 0 16,-14 14-16,-14-27 15,14-13 1,0-1-16,0 1 16</inkml:trace>
  <inkml:trace contextRef="#ctx0" brushRef="#br0" timeOffset="92625.51">15571 10808 0,'0'13'16,"-13"14"-1,-1-14-15,14 14 16,-13 39-16,0-53 15,13 40-15,0-40 16,26 53 0,-12-53-16,-1 14 15,0-27-15,0 0 0,14 13 0,26-26 16,-40 0-16,13-14 16,-13 14-16,27-27 15,-27-26 1,-13 40-1</inkml:trace>
  <inkml:trace contextRef="#ctx0" brushRef="#br0" timeOffset="92865.86">15769 10914 0,'-13'0'0,"0"0"31,26 0-31,0-13 16,0-14-1,-26 41 16,-13 12-15,12-13-16,1 14 0,-13 39 16,13-53-16,13 40 15,0-40-15,13 14 16,13-14 0,-13-13-16,1 0 0,52-40 15,-53 27-15,27-40 16</inkml:trace>
  <inkml:trace contextRef="#ctx0" brushRef="#br0" timeOffset="176407.93">6641 12806 0,'13'-13'32,"14"-14"-17,-1 14-15,-13-14 0,40-25 16,-26 12-16,12 0 0,1 0 0,79-92 16,-79 92-16,39-39 15,-52 53-15,12-14 16,14-13-16,-26 40 15,-14-14-15,13-12 16,-26 25-16,0 1 16</inkml:trace>
  <inkml:trace contextRef="#ctx0" brushRef="#br0" timeOffset="176656.26">7144 12052 0,'-27'0'0,"14"0"15,-13 0-15,12 0 16,1 0-1,26 0 1,1 0 0,-1 13-16,0-13 0,14 40 15,-14-14-15,0 27 16,-13-26-16,0 25 16,0-25-1,0 26-15,0-40 16,13 27-1,0-40-15,1-14 16</inkml:trace>
  <inkml:trace contextRef="#ctx0" brushRef="#br0" timeOffset="177480.16">6932 12184 0,'-13'0'0,"13"-26"31,26 12-16,-12 1-15,-1 0 0,13 13 0,40-40 16,-39 27-16,26 0 16,-27 0-16,1-1 0,39 1 15,-53 13-15,27-13 16,-27 13-16,27 26 16,-27 14-1,-13 13 1,-13 40-1,-1-41 1,1-25-16,0 39 0,13-40 16,-13 1-16,13-1 15,0-12-15,0-1 0,13 13 16,0-12-16,0-14 16,1-14-16,25-12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1:08:14.8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1429 8189 0,'-13'0'0,"-1"0"15,28 0-15,38 13 16,-12-13-16,66 13 16,-93-13-16,67 0 15,-28 0-15,41-13 0,39 0 16,-92 0-16,26 13 16,-26-14-16,-27 14 15,40-13-15</inkml:trace>
  <inkml:trace contextRef="#ctx0" brushRef="#br0" timeOffset="289.2">1945 8057 0,'-53'-14'0,"26"1"16,54 13-1,-14 0 1,53 13-1,-39-13-15,39 14 0,-40-1 16,-13-13-16,27 26 16,-27-13-16,1 1 0,-14 25 15,-14-12-15,-25 39 16,12-40-16,-12 14 16,12-27-16,-26 27 15,40-27-15,-14 1 16,14-1-16,26-26 31,27-1-31</inkml:trace>
  <inkml:trace contextRef="#ctx0" brushRef="#br0" timeOffset="34384.32">7369 9671 0,'0'13'15,"-14"66"1,14-39-16,0 39 16,-13-39-16,13 0 15,0 65-15,0-25 16,13 12 0,-13-39-1,14-26 1,-28-40-1</inkml:trace>
  <inkml:trace contextRef="#ctx0" brushRef="#br0" timeOffset="34810.15">7236 9631 0,'0'0'0,"0"-13"0,0-1 32,40 14-17,39-13 1,-52 0-16,13 13 0,39-13 16,-39-1-16,13 14 0,66-13 15,-66 0-15,13 13 0,145-13 16,-145 13-16,93 0 15,-93-13-15,14 13 16,78 0-16,41 0 16,-14 0-1,40 13 1,-172-13-16,13 0 16,-26 0-16,-1 0 0,94 13 15,-94-13-15,1 0 0,79 13 16,-92-13-16,39 13 15,-40-13-15,1 0 16,52 27-16,-52-27 16,-1 0-16,14 13 15</inkml:trace>
  <inkml:trace contextRef="#ctx0" brushRef="#br0" timeOffset="35367.66">9485 9485 0,'14'-13'15,"-1"13"-15,13 0 16,40 0 0,93 27-16,0-14 15,-93-13-15,53 13 16,-53-13-16,-13 0 0,13 13 15,-13-13-15,106 13 16,-119 1-16,79-1 16,-80-13-16,28 13 15,-41-13-15,0 0 16,1 0 0,-14 0-1</inkml:trace>
  <inkml:trace contextRef="#ctx0" brushRef="#br0" timeOffset="35712.98">10993 9485 0,'14'0'31,"-14"27"-15,0-14-16,13 0 0,-13 53 15,13-39-15,-13 26 16,0-27-16,0 54 16,0-41-16,-26 80 15,26-92-15,0 26 16,0-27-16,0 27 15,0-26-15,0 12 16,0-12-16,0 26 16,0-40-16,-14 0 15,1-13-15,0 0 16,-27-13 0</inkml:trace>
  <inkml:trace contextRef="#ctx0" brushRef="#br0" timeOffset="36398.83">7144 10306 0,'-13'0'0,"52"-27"31,-12 27-31,78-26 16,-65 26-16,145-14 16,-118 1-16,105 13 15,-80 0-15,1 0 0,132 0 16,-106 0-16,145 0 16,-105 0-16,119 13 0,66-13 15,-238 0-15,13 14 16,92-14-16,-118 0 15,13 13-15,-14-13 0,147 13 16,-160-13-16,40 13 16,-66-13-16,-13 14 0,39-14 15,-53 13-15,54-13 16,-67 13-16,13-13 16,-12 0-1,-14-13 16</inkml:trace>
  <inkml:trace contextRef="#ctx0" brushRef="#br0" timeOffset="37641.87">13772 9644 0,'13'-40'16,"0"14"-16,0 26 0,-13 0 15,0 13-15,0 14 16,-13 78-16,0 28 16,0-94-16,13 94 15,0-120-15,0 13 16,13 107 0,-13-94-16,26 1 15,-26-13-15,13-14 0,1 13 16,-1-39-1</inkml:trace>
  <inkml:trace contextRef="#ctx0" brushRef="#br0" timeOffset="38154.71">13719 9631 0,'0'-27'16,"13"27"-16,0-13 0,14 13 0,25-13 15,1 13-15,-13 0 16,13 0-16,66-13 16,-79 13-16,13 0 0,0 0 0,145 13 15,-132 0-15,133 0 16,-133-13-16,53 14 15,-66-14-15,0 13 0,79 13 16,-92-26-16,13 14 16,-27-14-16,0 13 0,14-13 15,-27 13 1,14-13-16,-14 0 16,-13 26-1,13-12-15,-13-1 0,0 27 16,0-14-16,0-13 0,0 27 15,-13 26-15,13-39 0,-13 78 16,0-65 0,13-13-16,-14 39 15,14-27-15,-13-12 0,0 52 16,13-52-16,0 12 16,-13 14-1,13-26-15,0-14 16,-14-39 15</inkml:trace>
  <inkml:trace contextRef="#ctx0" brushRef="#br0" timeOffset="38504.37">13705 10358 0,'-53'14'0,"27"-14"0,0 13 15,39 0 1,79-13-1,94 27 1,39-14-16,-146-13 16,146 26-16,-146-26 15,-13 14-15,67-1 16,-80-13-16,-1 13 0,67 0 16,-79-13-16,13 13 15,-40-13-15,1 0 16</inkml:trace>
  <inkml:trace contextRef="#ctx0" brushRef="#br0" timeOffset="44920.99">4022 11404 0,'13'-40'0,"0"13"0,0 14 0,-13-13 0,0-1 16,0 14-16,-13-13 0,0-14 15,0 27-15,-1 13 16,-25-14-16,26 14 16,-67 40-1,67 0-15,-14-14 0,1 40 16,13-26-16,0 13 0,-1 26 16,14-39-16,0-27 0,14 80 15,-1-67-15,13 1 0,40 26 16,-39-53-1,39 13-15,-13-39 16,40-41-16,-67 41 16,53-93-1,-65 66-15,25-40 16,-26 40-16,-13 14 0,14-54 16,-14 80-16,0-14 0,-27-78 15,14 78-15,0 1 0,-53-14 16,0 14-1,-54 65 1,41 27 0,53-39-16,-14 65 15,27-65-15,13 26 16,39 0-16,-12-40 16,39-13-16,-13-13 15,66-27 1,-79 27-16,-1 0 0,27-14 15,-39 14-15,-1 0 0,27-27 16,-39 40-16,-1-13 16</inkml:trace>
  <inkml:trace contextRef="#ctx0" brushRef="#br0" timeOffset="48767.88">4789 11562 0,'13'0'0,"0"-13"0,14-13 15,-27 12 1,-13 28 15,-14 25-15,1-25-16,-1 25 16,1-26-16,13 1 0,-40 39 15,26-40-15,1 13 16,13-12-16,-14 12 15,27-13-15,13 0 16,40-13 0,-40 0-16,93-26 15,-79 26-15,26-13 16,-27 0-16,1 13 0,39-14 16,-53 14-16,13 0 15,-26-13-15,14 13 16</inkml:trace>
  <inkml:trace contextRef="#ctx0" brushRef="#br0" timeOffset="48971.34">4882 11642 0,'-14'0'0,"1"13"31,13 27-31,-13 26 16,13 0-1,-13-26 1,26 26 0,0-40-1,-13-13-15,13-13 0,1-13 16,-1-40 0,-13 40-16</inkml:trace>
  <inkml:trace contextRef="#ctx0" brushRef="#br0" timeOffset="49207.24">4961 11695 0,'-13'13'0,"-1"13"16,1 1-16,13-14 0,-13 40 15,13-40-15,13 27 16,0-27-16,14 0 16,-14-13-16,0 0 0,40-26 15,-39-1 1,12-12-16,-26 12 15,0-12-15,0 25 16,-26-25 0,12 25-16,1 14 0,-13 0 15,12 0-15,1 0 16</inkml:trace>
  <inkml:trace contextRef="#ctx0" brushRef="#br0" timeOffset="49479.51">5054 11708 0,'0'40'0,"0"-27"0,0 13 15,0 14-15,13-27 0,0 14 16,0-14-16,0 0 0,14 0 16,-1-13-16,1 13 0,-1-13 15,14-13-15,-27 0 16,27-27-16,-27 27 15,-13-27-15,0 27 16,-26-53-16,12 53 16,-12-14-16,13 14 0,-40-13 15,40 26 1,-1 0-16,1 0 16,0 13-1</inkml:trace>
  <inkml:trace contextRef="#ctx0" brushRef="#br0" timeOffset="50502.46">5702 11576 0,'0'-14'0,"0"1"16,-13 13 31,-14 13-31,14 1-16,0-1 0,-14 0 15,27 0-15,-13-13 16,13 13-16,0 1 15,0-1 1,13 0-16,-13 0 0,27 14 16,-14-14-16,0-13 0,14 27 15,-14-27-15,0 13 0,13 13 16,-12-13 0,-28 1-1</inkml:trace>
  <inkml:trace contextRef="#ctx0" brushRef="#br0" timeOffset="50683.47">5596 11787 0,'-13'0'15,"-1"0"1,14 13-16,14 1 16,12 12-1,-13-26-15,27 27 16,-13-27-16,-1 13 15,0-13-15,-12 13 0,-1-13 0,27 0 16,-14 0 0,1-13-1</inkml:trace>
  <inkml:trace contextRef="#ctx0" brushRef="#br0" timeOffset="51085.51">6138 11642 0,'-26'-14'16,"13"1"-16,-40 26 0,39 1 16,1-1-16,-26 13 15,39-12-15,-14-1 0,1 53 16,13-40-1,13 14-15,27 0 16,-27-40-16,14 13 0,39 0 16,-40-13-16,40-13 15,-52 0-15,39-14 16</inkml:trace>
  <inkml:trace contextRef="#ctx0" brushRef="#br0" timeOffset="51711.77">6324 11536 0,'-27'-40'16,"14"40"-16,13 13 15,-13 14-15,13-14 0,0 14 16,-14 25-16,28 1 15,-14-26-15,13-14 16,-13 14-16,13-14 0,-13 0 16,0 0-16,13-13 15,-13-13-15,0-13 16,0-1-16,-26-52 16,26 52-16,-13-39 15,13 40 1,0 12-16,0 28 15,0 12 1,13 14-16,-13-27 16,13 53-16,0-39 15,14 12 1,-14-25-16,40 12 16,-40-13-16,0-13 0,27-13 15,-27 0-15,1 0 0,12-14 16,-26 1-16,0-1 0,13-26 15,-13 40-15,0 0 0,-13-67 16,13 54-16,-13-1 16,13 41-1,-13-14 1,13 13-16,-14 0 0,14 0 0</inkml:trace>
  <inkml:trace contextRef="#ctx0" brushRef="#br0" timeOffset="52296.21">6601 11695 0,'0'-14'16,"0"28"15,-13-1-15,13 40-1,0-40-15,0 13 16,13 1-16,-13-14 0,0 0 0,27 14 16,-14-14-16,14-13 15,-14 0 1,0 0-16,13-13 16,-12 13-16,-1-13 0,0-40 15,-13 26-15,0 1 16,0 13-16,0-1 0,-13-39 15,13 40-15,-13 0 16,13 0-16,0 26 16</inkml:trace>
  <inkml:trace contextRef="#ctx0" brushRef="#br0" timeOffset="52733.97">6800 11774 0,'0'13'15,"0"0"-15,0 1 16,13-1 0,0-13-1,-13-27 1,13 14-16,-13-26 16,0 25-16,0-12 0,0 13 0,14-40 15,-14 39-15,13 1 16,-13 26-1,13 14 1,-13-14-16,0 0 0,0 14 16,0-14-16,0 0 0,13 1 15,-13-1-15,0-26 32,27-27-17,-14 27-15,0-14 16,1 14-16,12 0 15,-13 26 1,14 0-16,-27 0 0,0 1 16,0 25-16,0-25 15,0-1-15,0 13 16,13-13-16,0 1 16,0-14-16</inkml:trace>
  <inkml:trace contextRef="#ctx0" brushRef="#br0" timeOffset="53336.76">7382 11443 0,'13'-13'0,"-13"0"0,-13 26 47,13 0-47,-40 40 16,40-40-16,-26 40 15,12-39-15,1 25 16,13-12-16,0-14 0,0 27 16,13-14-16,14 14 15,26-14 1,-13-13-1,12-13 1,-25 0 0,-14 0-16,0-13 15,-26 0 1,13 0 0</inkml:trace>
  <inkml:trace contextRef="#ctx0" brushRef="#br0" timeOffset="55567.66">7673 11483 0,'0'-13'0,"0"-1"16,-13 1-16,13 0 15,-14 13 1,14 13 0,14 27-1,12 0 1,14 13 0,-27-14-1,0-26-15,14 54 16,-14-41-16,-13 14 15,0-27-15,0 0 0,-13 40 16,0-40-16,-1 1 0,-25-1 16,25-13-16,-25-27 15,25 14-15</inkml:trace>
  <inkml:trace contextRef="#ctx0" brushRef="#br0" timeOffset="55981.55">7594 11483 0,'13'-27'0,"13"1"16,1 13-16,-14 13 15,40-13-15,-27-1 16,-12 14-16,25 0 16,-12 0-16,12 0 15,-25 0-15,-1 14 16,-13 12-1,-13 0-15,13 1 16,-14 26-16,1-27 16,13 14-1,0-27-15,0 0 0,0 1 0,13 25 16,-13-25-16,40 12 16,-27-26-16,27 0 15,-14-13 1,1-40-1,-27 40-15,-13-27 16,-1 27-16,14 0 0,-26-27 16,26 27-16,-13-1 0,-27-12 15,27 13 1,26 13 0,0 0-1</inkml:trace>
  <inkml:trace contextRef="#ctx0" brushRef="#br0" timeOffset="56260.07">8070 11470 0,'0'13'0,"0"-26"0,0 39 16,0-13-16,0 14 15,0-1-15,-13 27 16,13-40-16,-14 14 0,14-1 16,0-12-16,0-1 0,14 13 0,12 1 15,-13-14-15,27-13 16,0-13-16,13-14 15,-40 14 1,0-13-16,0 12 16,-13-12-16,0 13 0,-13-27 15,0 27-15,13-14 0,-27 1 16,14 26-16,-27-27 16,27 27-16,-13-13 15,12 13 1</inkml:trace>
  <inkml:trace contextRef="#ctx0" brushRef="#br0" timeOffset="59859.67">8969 11840 0,'0'13'0,"14"-26"31,-1-40-15,0 27-16,14-40 16,-14 39-16,13-26 15,-13 40-15,-13-13 0,27-1 16,-14 1-16,-13 12 16,27 1-1,-14 26-15,0 14 16,-13-1-16,0-12 15,13 12-15,1 14 0,-14-14 16,0 1-16,13-14 0,0 27 16,-13-14-16,13-13 0,0 27 15,1-40-15,-14 13 16,13-13-16,0-13 0,14-14 16,-1 14-16,-13 0 15</inkml:trace>
  <inkml:trace contextRef="#ctx0" brushRef="#br0" timeOffset="60838.64">9882 11404 0,'13'-27'0,"1"1"0,-14 12 16,13 1-16,-13 26 31,0 40-31,0-39 16,-13 65-16,13-53 0,0 14 15,-14 13 1,14-27-16,-13 1 0,13 52 16,0-65-16,-13 12 0,13 0 15,0-12 1,0-41-16,13 14 15,-13-13-15,27-14 16,-14 27-16,27-40 16,-27 39-16,26 1 15,-12 13-15,-14 0 0,40 13 16,-53 1-16,27 12 16,-27-13-16,0 1 0,0 12 15,-14 1-15,1-1 0,-13 0 16,12-12-16,1-1 0,-27 13 15,14-12-15,-40-1 16,53-13-16,-27-13 16,27-14-1,26-13 1,27 27 0</inkml:trace>
  <inkml:trace contextRef="#ctx0" brushRef="#br0" timeOffset="61415.96">10173 11840 0,'13'27'0,"-26"-1"16,13-13-1,0 0 17,-13-26-32,13-26 15,0 12-15,0-13 16,13 1-16,-13 12 0,13-12 15,-13 12-15,14 14 0,12-27 16,-13 27-16,14 0 16,-14 0-16,0 13 15,14-14-15,-14 14 16,0 0 15,0 0 0,1 0 1,-14 0-17,-14 0 17,-12 0-1,13 14-31,-14-1 15,14 0-15,0 0 0,-14 14 16,14-14-16,13 0 0,-26 27 16,26-27-16,-14 0 0,14 40 15,0-40-15,14 27 16,-14-27-16,13 1 0,0-1 16,0-13-16,1 13 15,25-13-15,-25 0 16,25-26-16,-26 26 15,1-14-15,25 1 0,-25 13 16,12-13 0</inkml:trace>
  <inkml:trace contextRef="#ctx0" brushRef="#br0" timeOffset="61769.7">10544 11695 0,'-14'-27'0,"1"27"0,0-13 16,0 13-16,-14 13 16,14 0-16,0 1 0,0-1 15,-1 0-15,1 27 16,13-27-16,0 0 16,13 14-16,1-14 0,-1-13 15,0 0-15,0 0 16,27-27-16,-27 14 15,0 13-15,1-39 16,-1 25-16,-13 1 16,13 13-16,-13 13 15,-13 14 1,13-1 0,0 1-1,26-1 1,-12-13-16,-1-13 15,0-13-15</inkml:trace>
  <inkml:trace contextRef="#ctx0" brushRef="#br0" timeOffset="62209.87">10782 11589 0,'-13'-13'0,"-14"13"15,-13 39 1,1 14-1,25-40-15,1 27 16,13-27-16,0 1 0,0 12 16,13 0-16,14-12 15,-14-14-15,14-27 16,-14 14-16,13-13 16,-12 12-16,12-65 15,-13 52-15,0-39 16,1 40-16,-14-14 0,13 14 15,13-67-15,-26 67 16,14-27-16,-1 26 16,-13 1-16,0 52 31,-13-13-31,13 14 0,-14 39 16,1-39-16,0 12 15,-14 67-15,27-79 16,-13 12-16,0 14 15,13-26-15,0 26 16,0-27-16,0-13 0,0 0 0,0 14 16,13-14-16,0-39 15,-13 12-15,27-25 16,-27 26-16</inkml:trace>
  <inkml:trace contextRef="#ctx0" brushRef="#br0" timeOffset="62400.87">11007 11430 0,'0'-13'0,"0"39"16,-14 27-1,1-26-15,-13 65 16,26-65-16,-13-1 0,-14 54 16,27-67-16,0 53 15,-13-66-15,13 13 16,0-26-1,-13-27 1</inkml:trace>
  <inkml:trace contextRef="#ctx0" brushRef="#br0" timeOffset="62797.96">10888 11695 0,'13'0'16,"0"0"-16,0 0 16,1 0-16,-1 0 15,53-27-15,-53 27 0,0-13 16,1 0-16,38-40 15,-38 40-15,25-54 16,-39 41-16,27-40 16,-27 53-16,0-27 15,13 40-15,-26 0 16,13 13 0,-13 53-16,-1-39 15,1 26-15,0-27 16,13 1-16,0-1 0,-13 40 15,13-53-15,0 14 16,0-14-16,13 0 16,-13-26-16,26 0 15,-26 0-15,14 13 0,12 13 32,-26 13-32,13-26 15,-13 27-15,0-1 16,14-13-16,-14 14 0,0-1 15,0-12-15,0-1 0,13 0 16,-13 0-16,26 0 16,-13-13-16</inkml:trace>
  <inkml:trace contextRef="#ctx0" brushRef="#br0" timeOffset="66710.48">12303 11311 0,'-26'-40'0,"12"14"0,1 13 0,-13-1 16,-1 1-16,14 0 0,-27 13 15,-13 26 1,40-12-16,-13 12 0,-1 27 16,14-27-16,-13 14 15,-1 53-15,27-54 16,0 1-16,0-13 15,13 12-15,1-12 0,-1-1 0,13 1 16,1-14-16,26 13 16,-40-26-16,53-13 15,-53 0-15,1 13 0,25-27 16,-26 14-16</inkml:trace>
  <inkml:trace contextRef="#ctx0" brushRef="#br0" timeOffset="66952.84">12290 11642 0,'0'13'0,"0"-40"0,0 41 0,0-14 0,-13 13 16,-1 0-1,14 0-15,0 1 0,0-1 16,0 0 0,14 0-16,-1-13 0,13 14 15,-12-14-15,25 0 16,-26-14-16,14-12 16,-14 13-16,-13-1 0,0-25 15,0 25 1,-13-25-16,13 26 15,-27-14-15,14 27 0,0-13 16,0 13-16,0 0 16,-1 13-1</inkml:trace>
  <inkml:trace contextRef="#ctx0" brushRef="#br0" timeOffset="67189.71">12449 11615 0,'0'27'0,"0"-14"15,0 0-15,13 27 16,0-27-16,0 0 0,27 1 16,-27-1-16,14-13 15,-14 0-15,0 0 16,27-27-16,-27 27 15,-13-26-15,13 13 16,-13-1-16,0-12 0,0 13 16,0-1-16,0 1 15</inkml:trace>
  <inkml:trace contextRef="#ctx0" brushRef="#br0" timeOffset="67401.94">12713 11695 0,'0'-14'16,"-13"1"0,13-13-16,0-14 15,0 27-15,0-40 16,13 26-16,0 1 16,1 13-16,-1-1 15,-13 1-15,13 13 16,0 0-16,14 13 15,-14-13 1</inkml:trace>
  <inkml:trace contextRef="#ctx0" brushRef="#br0" timeOffset="67677.2">12912 11470 0,'-27'-14'0,"-12"1"16,25 13-16,1 27 31,26-14-31,-13 0 16,27 14-16,-27-14 0,13 0 15,0 0-15,0 27 16,1-27-16,-1 14 16,-13-14-1,-27 13-15,-12-12 16,26-14-1,-1 0-15,1-14 16,26 1 0</inkml:trace>
  <inkml:trace contextRef="#ctx0" brushRef="#br0" timeOffset="67919.56">12898 11642 0,'80'-27'15,"-40"1"-15,-27 26 0,0-13 16,0-1-16,27-39 15,-27 40-15,-13-27 16,0 27-16,0 0 0,-13-13 16,0 12-16,-1 14 0,1 0 15,-40 27-15,40-1 0,-13 14 16,12-27-16,14 14 16,0-1-16,-13 14 15,13-27-15,13 27 0,27 13 16,-27-40-16,27 0 15,-14 0-15,1-13 0,26 0 16,0-13-16,-40 0 16</inkml:trace>
  <inkml:trace contextRef="#ctx0" brushRef="#br0" timeOffset="68204.8">13507 11099 0,'-13'-26'0,"13"13"0,13 13 15,0 13-15,0 0 0,14 27 16,-1-14-16,-12 1 0,12 52 16,-13-26-16,14 79 15,-27-79-15,0 13 16,-14 14-16,-25 52 15,26-92-15,-1-1 0,-12-12 16,-14 39-16,14-40 16,-14 1-16,-13-1 15,13-12-15,1-1 0,-27-13 16,39 0-16</inkml:trace>
  <inkml:trace contextRef="#ctx0" brushRef="#br0" timeOffset="68661.59">11787 10769 0,'0'-27'0,"-26"27"16,-14 53-1,27-13-15,-53 105 16,52-79-16,-25 80 16,26-80-16,-14 13 0,14-12 0,0 78 15,13-79-15,0-39 0,53 184 16,-27-158-1,80 53-15,-14-53 16</inkml:trace>
  <inkml:trace contextRef="#ctx0" brushRef="#br0" timeOffset="74221.95">4432 10306 0,'0'-14'78,"0"1"-47,53 0-15,-40 13-16,66-13 15,-52 13-15,65-27 16,14 14 0,13 0-1,0-1-15,27 14 16,-93 0-16,13-13 15,-26 13-15,13 0 16,105 0-16,-105-13 0,0 13 16,119 0-16,-106 0 15,40-13 1,-40 13-16,-13 0 0,0 0 0,0 0 0,79 0 16,-105 0-16,65 0 15,-52 0-15,0 0 16,26 0-16,-40 0 0,14 0 15,26 0-15,-53 0 16,14 0-16,-14 0 31,-26 0-15,0 0-16,-14 0 16</inkml:trace>
  <inkml:trace contextRef="#ctx0" brushRef="#br0" timeOffset="74782.45">4802 10319 0,'-13'0'0,"0"0"16,-1 0-1,41-13 1,-14 13-16,80 0 15,-54 0-15,94-14 16,-80 14-16,119-13 16,-106 0-16,132 0 15,-132-1-15,133 1 16,-146 13 0,119-13-16,-119 13 15,52-13-15,-78 13 16,39 0-16,-39 0 15,-1 0-15,-13 0 0,14 0 16,-14 13-16</inkml:trace>
  <inkml:trace contextRef="#ctx0" brushRef="#br0" timeOffset="82483.87">14288 11470 0,'-27'0'0,"14"-14"0,0 14 16,-1 14 0,28-28-1,12 14-15,1 0 16,-1-13-16,67 13 15,-54-13-15,27 0 16,-26 13-16,0 0 0,39-13 16,-39 13-16,-14 0 0,40 0 15,-39-14-15,-1 14 0,1 0 16,12 14-16,-25-14 16,-14 13-1,-14-13-15</inkml:trace>
  <inkml:trace contextRef="#ctx0" brushRef="#br0" timeOffset="82740.17">14459 11536 0,'-79'13'16,"66"-13"-1,0 0-15,26 0 16,40 0-1,66-13 1,-27 0 0,14 13-1,-79-14-15,39 14 16,-53 0-16,0 0 0,27 0 16,-27 14-1</inkml:trace>
  <inkml:trace contextRef="#ctx0" brushRef="#br0" timeOffset="83060.23">14711 11152 0,'0'-13'0,"0"13"16,-13 40-1,-27 39 1,27-39-16,-40 92 16,40-92-16,-14-1 15,1 54-15,12-53 16,1-1-16,0-12 0,-14 39 15,27-40-15,-13-12 0,13 25 16,0-25 0,27-41-1,-14 14-15</inkml:trace>
  <inkml:trace contextRef="#ctx0" brushRef="#br0" timeOffset="86015.44">14499 11284 0,'0'-52'0,"0"25"0,13 1 16,-13 12-16,14 1 16,-14 26-1,-27 40 1,14-39 0,-53 52-16,53-40 15,-40 14-15,26-14 16,14-12-16,-13-1 0,-1 0 0,-26 13 15,40-12-15,-14-28 16,27 1-16,40-53 16,-27 40-16,40-14 15,-26 13-15,-1 1 16,80-14-16,-27 40 16,14 40-1,-80-14-15,0 27 16,-13-26-16,0-14 0,-52 106 15,38-92-15,-39 39 16,27-40-16,-53 40 16,-1-52-1,41-41 1,65-39 0,40-27-1,40 1-15,39 39 16,-25 40-1,-41 26 1,-39 40 0,-40-40-16,-53 53 15,26-39-15,1-1 0,-67 40 16,53-39-16,-26-1 16,27-13-16,-1-13 0,0 0 15,1 0-15,25-13 0,1-40 16,26 14-16,27-14 15,0 26-15,-14 1 16,14-1-16,105-26 16,-92 40-16,-13 13 0,39-13 15,-65 13-15,38 13 0,-25 27 16,-27-27 0,-27 27-16,14-14 0,-13 1 15,-14-14-15,-39 40 16,39-40-16,-13 13 0,-79 1 15,92-27-15,27 0 0,-80-27 16,80 14-16,13-26 16,27 12-16,-14 1 15,93-41-15,-67 54 16,54-13 0,-40 13-16,0 13 0,-14-14 0,54 14 15,-53 14-15,-1-1 16,-39 0-16,0 0 0,-26 27 15,13-14-15,-14-12 0,-79 39 16,67-40-16,-54 13 16,53-26-16,-12 0 15,-54-13-15,79 13 16,-12-40-16,39 27 0,13-53 16,13 39-1,80-25-15,-66 38 16,66-12-16,-67 13 15,54 13-15,-80 0 16,27 13-16,-14 0 0,-13 14 16,-13-14-16,-13 13 0,-26 14 15,12-27-15,-13 14 0,-92 26 16,92-40-16,-105 13 16,132-26-16,-93-26 15,93 13 1,26-40-16,0 26 0,40-13 15,-13 27-15,118-40 16,-105 53 0,40-13-16,-53 0 15,26 13-15,-27 13 16,-25 0-16,-14 1 0,-27-1 16,1 0-16,-1 0 0,-39 14 15,27-27-15,-14 13 0,-40-13 16,67 0-16,-14 0 0,-26-13 15,-14-14-15,54 14 16,13 0-16,-1-40 0,28 26 16,-1 1-16,40-27 0,-14 27 15,14 12-15,53-25 16,-53 25-16,0 14 0,93 0 16,-120 0-16,80 14 15,-66-1-15,-27 13 0,26 14 16,-25-14-16,-14 1 0,0-1 15</inkml:trace>
  <inkml:trace contextRef="#ctx0" brushRef="#br0" timeOffset="86824.4">15333 11456 0,'-27'0'0,"40"-13"32,40 13-32,-26 0 15,39 0-15,-26 0 16,-1 0-16,80 13 15,-26-13-15,-14 0 16,-52 0-16,39 0 16,-40 0-16,27 14 15,-53-1-15,-26-13 16</inkml:trace>
  <inkml:trace contextRef="#ctx0" brushRef="#br0" timeOffset="87033.65">15584 11549 0,'-66'0'0,"26"0"16,27 0-16,13-13 16,26 13-16,41 0 15,-28-13-15,41 13 16,-41 0-16,1 0 0,13 0 16,-13 0-16,26 0 15,-27 0-15,-12 0 0,39 13 16,0-13-16,-53 0 15,14 0 1</inkml:trace>
  <inkml:trace contextRef="#ctx0" brushRef="#br0" timeOffset="88033.97">17119 11192 0,'13'-66'0,"-26"52"0,13-12 0,-27 0 15,14 12-15,0 14 0,-67 14 16,67-1-16,-40 26 16,27 1-16,-1-13 0,-39 105 15,53-79 1,-14 92-16,27-131 16,14 52-16,25 0 15,-12-26-15,-1-14 0,14-13 0,66 27 16,-67-40-16,41 0 15,-54-26-15,14 12 0,0-12 16,26-54 0,-53 41-16,0 12 0,0-79 15,-39 54-15,26 12 0,-53-66 16,27 80 0,-41-27-16,54 39 15,-53-25-15,53 39 16,0 0-1,-1 0-15,28 0 16</inkml:trace>
  <inkml:trace contextRef="#ctx0" brushRef="#br0" timeOffset="88289.28">17410 10874 0,'-40'14'16,"27"-1"-16,-53 79 16,39-52-16,-52 119 15,39-93-15,-26 66 16,26-66-16,14 1 0,-14-1 16,-39 119-16,52-132 15,1 39 1,13-52-16,-14 66 15,14-93-15,13 14 0,0-14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1:10:15.76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14830 10253 0,'-27'0'0,"1"-14"15,13 14 1,39-13-16,1 13 16,52-13-1,-26 13-15,92-27 16,-78 27-16,65 0 15,-66-13-15,0 13 0,159 13 16,-159-13-16,80 14 16,-80-1-16,0 0 0,93 14 15,-120-27-15,28 13 16,-41 0-16,27 0 16,-40-13-16,-26 0 15,-53-26 1,39 26-16</inkml:trace>
  <inkml:trace contextRef="#ctx0" brushRef="#br0" timeOffset="1085.19">7236 10279 0,'-66'13'0,"53"-13"0,0 0 16,52 0-1,14 0-15,66 14 16,-66-14-16,0 0 16,40 0-16,-53 0 15,12 0-15,134 0 16,-120 0-16,0 0 0,106 0 15,-119 0-15,0 0 0,66 13 16,-93-13-16,27 13 16,-26-13-16,-14 0 0,13 0 15,-12 0-15</inkml:trace>
  <inkml:trace contextRef="#ctx0" brushRef="#br0" timeOffset="5722.84">11695 10266 0,'-27'0'0,"1"-27"0,12 27 16,1-13 0,0 13-1,53-13 1,-14 13-16,54-13 15,-28-1-15,107 1 16,-106 13-16,106 0 16,-80 0-1,173 13-15,-160-13 0,14 14 16,-13-1-16,184 27 16,-197-27-16,171 27 15,-171-27-15,131 40 16,-26-27-1,-52 1 1,-41-14 0,-39-13-1,-40-13-15,1-1 0,-28 14 16,-12-13 0,13 0-16,-14 13 15</inkml:trace>
  <inkml:trace contextRef="#ctx0" brushRef="#br0" timeOffset="7762.13">6522 5980 0,'-13'0'0,"0"13"0,26 0 16,13-13 0,-13 0-16,14 0 15,92-13-15,-79 13 16,-14-13-16,14 13 0,26 0 16,-40 0-16,1 0 0,13-14 15,-14 14-15,-13 0 0,40 0 16,-40 14-16,1-14 15</inkml:trace>
  <inkml:trace contextRef="#ctx0" brushRef="#br0" timeOffset="8317.65">6376 5741 0,'0'-13'0,"0"26"0,0-39 0,0 13 16,0 26 0,14 0-16,-14 0 0,0 27 15,0-27-15,0 14 16,0 52-16,0-66 15,0 27-15,0-13 16,0 25-16,0-38 16,0-28-1,0-12 1</inkml:trace>
  <inkml:trace contextRef="#ctx0" brushRef="#br0" timeOffset="8631.54">6376 5847 0,'0'-53'0,"0"0"16,14 1-1,-1 12 1,0 27-16,40-14 16,-26 27-16,-1-13 0,53 0 15,-39 13-15,26-14 16,27 1 0,-67 13-16,54 0 15,-54 0-15,-13 0 0,67 13 16,-54-13-16,14 40 15,-40-27-15,26 40 16,-26-26-16,0 26 16,0-27-16,0 14 15,0-14 1,0 27-16,-13-26 0,13 26 16,0-40-16,0 13 15,0-13-15,13 14 0,-13-14 16,14-13-16,-14-13 0</inkml:trace>
  <inkml:trace contextRef="#ctx0" brushRef="#br0" timeOffset="21955.01">3175 10716 0,'13'13'15,"-13"13"-15,-26 54 16,13-41-16,-1 41 16,1-41-16,-13 41 15,26-54-15,-14 14 0,1 53 16,0-80-16,13 40 16,-13-40-16,13-40 31,0 14-31,0 0 0,0-53 15,13 0-15,-13 13 0,13-40 16,0 54-16,27-81 16,-27 94-16,14-27 15,-14 27-15,0 12 0,0 1 16,14 0-16,-14 26 16,14 27-16,-27-14 15,26 80-15,-26-66 0,13 39 16,1-39-16,-1 0 15,-13-1-15,26 67 16,-26-79-16,13 25 16,-13-38-16,14 12 0,-14 1 15,-14-27-15,-12-14 16,13 14-16</inkml:trace>
  <inkml:trace contextRef="#ctx0" brushRef="#br0" timeOffset="22149.49">3149 11139 0,'0'-13'0,"-14"13"16,14-14-16,0 1 15,27 0 1,-1 13-16,-13-13 0,27 0 16,-13 13-16,-1 0 0,40-27 15,-39 27-15,12-13 16,-12 13-16,12-13 15,-25 13 1</inkml:trace>
  <inkml:trace contextRef="#ctx0" brushRef="#br0" timeOffset="23032.92">3784 10874 0,'0'-13'16,"0"-13"15,0 39-16,0 13 1</inkml:trace>
  <inkml:trace contextRef="#ctx0" brushRef="#br0" timeOffset="23176.53">3810 11046 0,'0'14'0,"-13"-14"16,13 13-1</inkml:trace>
  <inkml:trace contextRef="#ctx0" brushRef="#br0" timeOffset="23378.07">4075 10901 0,'13'-13'0,"0"13"0,14-14 15,-14 1-15,0 13 0,27-13 16,-27 0-16,13 13 16,-12-14-16,-1 14 15,0 0-15,13 14 16,-26-1-16</inkml:trace>
  <inkml:trace contextRef="#ctx0" brushRef="#br0" timeOffset="23573.47">4167 10901 0,'-13'13'0,"0"-13"16,39-13-16,-65 26 0,39 0 15,13-13 1,40-13-1,-40 13-15,40 0 16,-14 0 0,-12 0-1,-1 0 1</inkml:trace>
  <inkml:trace contextRef="#ctx0" brushRef="#br0" timeOffset="24537.01">4551 10874 0,'-13'0'0,"26"-26"31,13 13-15,1-1-16,-14 14 0,53-26 16,-39 26-16,25-13 15,-25 0-15,-1 13 0,41-14 16,-41 14-16,0 0 15,-12 0-15,-1 0 16,0 14 0</inkml:trace>
  <inkml:trace contextRef="#ctx0" brushRef="#br0" timeOffset="24736.48">4815 10769 0,'-26'0'0,"-1"26"15,1 0-15,13 27 16,0-39-16,13 25 16,-14-25-16,14 12 15,0 0-15,0-12 0,-13-1 16,13 0-16,0 0 16,0 1-16,13-1 15,-26-26-15</inkml:trace>
  <inkml:trace contextRef="#ctx0" brushRef="#br0" timeOffset="24916.99">4762 10874 0,'14'14'16,"-14"-1"-16,0 0 0,0 40 16,-14 0-16,14 13 15,0-53 1,0 53-16,14-52 15,-1-1-15,0-13 16,14 0 0</inkml:trace>
  <inkml:trace contextRef="#ctx0" brushRef="#br0" timeOffset="25310.94">5093 11007 0,'-13'-14'0,"13"28"16,-26 12-1,12 1-15,1 12 16,13-26-16,0 27 16,0-13-16,0-14 0,0 40 15,13-40-15,-13 0 0,27 14 16,-14-27-16,0 0 0,0 13 15,14-26-15,-1-14 16,-12 14-16,-1-40 16,-13 40-1,-13-14-15</inkml:trace>
  <inkml:trace contextRef="#ctx0" brushRef="#br0" timeOffset="25478.49">4961 11152 0,'0'13'0,"-13"-26"16,39 13-1,-13-13-15,27 0 16,-13-1-16,-14 1 0,40 0 16,-40 13-16,0-13 15</inkml:trace>
  <inkml:trace contextRef="#ctx0" brushRef="#br0" timeOffset="26221.32">5173 11112 0,'26'-13'31,"-13"13"-31,14-13 0,-1 13 16,-13-13-16,1 13 0,-1 0 16,0 0-16,-13-13 15,13 13-15,-26 0 47,-13 13-47,12-13 16,1 13-16,0 0 15,13 0-15,-13 1 0,13 12 16,0-13 0,13 27-16,13-27 15,1 1 1,-14-14 0,0-14-1,1 1-15,-1-13 16,-13 12-16,13 1 0,-13-13 15,13-1-15,-13 14 0,27-27 16,-14 27 0,-13 0-1,13 13-15,0 13 16,1 0 0,-14 1-16,0-1 0,0 0 0,13 13 15,-13-12-15,0-1 16,13-26 15,0-14-15,1 14-16,-1 0 0,13-27 15,-13 40-15,1-13 16,-1 13-16,0 0 0,14 13 31,-14 0-31,0 1 16,-13-1-1,13-13-15,-13 13 16</inkml:trace>
  <inkml:trace contextRef="#ctx0" brushRef="#br0" timeOffset="27859.7">6496 10716 0,'13'-27'0,"0"1"15,-13 12-15,0 1 16,0 0-16,-13-13 0,0-1 15,-1 27-15,1 0 0,-13 13 16,12 1-16,-12-1 16,-1 13-16,14 1 15,0-1-15,-27 14 0,40-14 16,-13 1-16,13-14 0,0 40 16,0-13-16,40-14 15,-27-13-15,27-13 16,-14 0-16,14-26 15,-14 13-15,-12-1 0,-1-12 16,26-40 0,-25 39-16,-1-52 15,-13 52-15,0 1 16,0 0-16,-13-14 0,-14 0 16,14 40-16,0 0 15,0 0-15,-14 27 16,14-14-16,0 0 0,-1 0 0,14 1 15,-13 52-15,13-53 16,13 27-16,1-27 16,-1 0-16,40 14 15,-40-27-15,27 0 16,-14 0-16,14 0 0,26-14 16,-40 1-16,14 13 15,-27-13-15,14 13 0</inkml:trace>
  <inkml:trace contextRef="#ctx0" brushRef="#br0" timeOffset="29008.91">6985 11073 0,'0'-40'16,"0"27"-16,0 0 0,-13 13 0,-14-27 16,14 27-1,-27 13 1,27 1-16,13 12 0,-26 27 15,26-40-15,0 40 16,13-13 0,13-27-1,1-13-15,-14-13 16,14-14-16,-14 14 16,0-13-16,13-14 0,-26 14 15,0-14-15,14-39 16,-1 52-16,-13 14 0,0-27 15,0 27-15,0 0 16,0 26-16,-27 40 16,14 13-1,13-26 1,0-14-16,0 14 16,0-27-16,0 13 0,13-12 0,-13-1 15,27 0-15,-14-13 16,14 0-16,-1 0 15,14-13-15,-14 13 16,-13-13-16,1 13 16,-14-14-1,-14 14 17,1 27-17,0-14-15,13 0 0,0 1 16,26-1-1,-12 0-15,25-26 16,-25 0-16,25-14 16,-26 14-1,27-14-15,-27 1 16,1 26-16,-14 13 16,0 14-1,0-14-15,-14 66 16,1-65-16,13 25 15,0-26-15,0 1 16,-13-1-16,13 0 31,0-53-31,0 27 16,0-13-16,0-1 16,0 1-16,26-80 15,-12 80-15,25-14 16,-25 27-16,12-1 15,-13 14-15,0 0 0,14 14 16,-27-1-16,13-13 16,-13 13-16,0 0 0,0 14 15,-13 12 1,-14-12 0,14-14-16,-13-13 15,13 0-15,-1 13 16,1-13-16</inkml:trace>
  <inkml:trace contextRef="#ctx0" brushRef="#br0" timeOffset="29328.01">7633 10782 0,'0'26'15,"-13"-13"-15,13 40 16,0-39-16,-13 12 0,13 40 15,0-39 1,-13 26-16,13-27 0,0 14 16,0-27-1,-14-13-15,1-13 16</inkml:trace>
  <inkml:trace contextRef="#ctx0" brushRef="#br0" timeOffset="29474.62">7461 10954 0,'13'-27'0,"1"27"0,39-13 16,-40 13-16,53 0 15,-40 0-15,14 0 16,0 0-16,13 13 16,-40-13-16,13 0 0</inkml:trace>
  <inkml:trace contextRef="#ctx0" brushRef="#br0" timeOffset="29859.59">8017 10888 0,'-13'0'16,"26"0"0,13-14-1,1 14-15,12 0 16,-25-13-16,-1 13 0,13 0 16,-12 0-1</inkml:trace>
  <inkml:trace contextRef="#ctx0" brushRef="#br0" timeOffset="30023.15">8043 10927 0,'-13'14'0,"-13"-1"15,26-13 1,0 13-16,13-13 16,53-13-1,-53 13-15,67-13 16,-54 13-16,40-14 15,-39 1-15,-1 13 16</inkml:trace>
  <inkml:trace contextRef="#ctx0" brushRef="#br0" timeOffset="30375.11">8639 10795 0,'-14'-26'0,"1"-27"16,0 39-16,-14-12 16,14 26-16,0 0 0,-27 0 15,14 13-15,-1 0 0,-39 54 16,40-54-16,-1 40 15,14-14-15,-13 41 16,26-67-16,13 53 16,40-13-1,0-40 1,13 0 0,13-39-1,-39 0-15,-14 26 16,-12-14-16</inkml:trace>
  <inkml:trace contextRef="#ctx0" brushRef="#br0" timeOffset="30975.19">8943 10782 0,'-13'-13'0,"13"-1"15,13 41-15,-26-67 0,-1 40 0,1-26 16,0 26-16,0 0 16,0-14-16,-1 14 0,-25 0 15,12 14-15,1-1 16,12 0-16,1-13 0,0 13 15,13 1-15,-13-14 0,13 13 16,39 26 0,-25-25-16,12-1 15,1 0-15,-14 0 16,0 1-16,40 25 16,-40-25-16,0 25 15,1-26-15,-14 1 0,13 25 16,-26-25-16,-27 25 15,27-39-15,-40 27 16,26-27-16,1 0 16,13 0-16,-27-14 15,40 1 1,13 0-16,27-13 16,-14 26-1</inkml:trace>
  <inkml:trace contextRef="#ctx0" brushRef="#br0" timeOffset="31211.55">9128 10835 0,'-26'-14'0,"-14"41"16,-13 13-1,27 13 1,-1 13-16,27-27 15,40 27 1,0-26 0,12-13-1,-25-27 1,-14 0-16,53-27 16</inkml:trace>
  <inkml:trace contextRef="#ctx0" brushRef="#br0" timeOffset="32501.73">8096 10623 0,'0'13'16,"13"0"-1,-13 1-15,14-1 16,-14 0-16,0 0 16,13-13-1</inkml:trace>
  <inkml:trace contextRef="#ctx0" brushRef="#br0" timeOffset="32929.58">9379 10636 0,'0'13'15,"-13"27"1,0-40-1,13 13 1,0 1-16,0-1 0,0 0 16,0 0-1</inkml:trace>
  <inkml:trace contextRef="#ctx0" brushRef="#br0" timeOffset="34489.51">9750 11152 0,'13'0'62,"0"-53"-46,-13 27-16,14-14 15,-1 27-15,-13-14 0,13 1 16,0 0-16,0 12 0,1-12 16,-1 13-16,13-27 15,-12 27-15,-1 13 31,0 39-15,-13-25-16,0-1 0,0 13 16,0-12-16,0-1 0,0 0 0,0 27 15,13-14 1,-13 1-16,14-14 16,-1-13-1,0 0 1</inkml:trace>
  <inkml:trace contextRef="#ctx0" brushRef="#br0" timeOffset="35220.03">10319 11020 0,'26'-40'0,"-26"27"0,0 0 16,-13-14-1,0 27-15,0 0 0,-27 14 16,27-1-16,-14 40 15,27-40-15,-13 40 16,13-40 0,13 53-16,0-66 15,14 27-15,-14-27 16,14 13-16,12-13 16,1 0-16</inkml:trace>
  <inkml:trace contextRef="#ctx0" brushRef="#br0" timeOffset="35887.25">10530 11205 0,'0'-13'0,"14"13"31,-14 0-15,0-13 15,0-1 16,0 1-32,0-13-15,0 12 16,0-25-16,0 26 0,0-14 16,0 1-16,0-40 15,0-1 1,0 41-16,0-1 0,0 14 0,13 0 0,-13-13 16,0 12-16,0 28 31,0 38-16,0-25-15,13 39 16,0-39-16,1 25 16,-14-25-16,26 26 15,-26-40 1,13 0-16,0 0 16,-13 1-16,14-14 0,-14 13 0,13-13 15,13-13 1,-12-27-16,-1 27 15,0-53 1,-13 39-16,0 1 0,0-14 16,13 14-16,-13-1 0,0-13 15,0 27-15,0 0 0,0 0 0,0 0 16,0-1 0,0 28-1,0-1 1,0 0-16,0 0 15,0 27-15</inkml:trace>
  <inkml:trace contextRef="#ctx0" brushRef="#br0" timeOffset="36455.17">10848 11007 0,'-13'39'0,"-1"-12"15,14-14-15,0 0 0,0 0 0,0 1 16,0 12-1,27-26 1,-14 0-16,0 0 16,14 0-16,-1-26 15,-12 12-15,-1-12 16,0 13-16,-13 0 0,13 13 16,-13-14-16,13 14 15,1 0 16,-14 14-15,13-14-16,0 0 16,0-14 15,1 1-31,-1 0 16,0 0-1,0 13 1,14-14-1,-1 1 1,-13 13-16,1-13 16,-1 0-16,0 13 0,-13-13 0,27-14 15,-14 27-15,0 0 16,0 13 0,-13 14-1,0-14-15,0 13 16,-13 14-16,13-27 0,0 1 15,0 25-15,0-26 16,0 1-16,0-1 16,0 0-1,13-26 1,0 0-16</inkml:trace>
  <inkml:trace contextRef="#ctx0" brushRef="#br0" timeOffset="37393.86">11681 10980 0,'0'-13'0,"27"0"31,13 13-15,-14-13-16,-13 13 0,27 0 15,-27 0-15,0 0 0,1 0 16,12 0-1,-13 0-15</inkml:trace>
  <inkml:trace contextRef="#ctx0" brushRef="#br0" timeOffset="37550.44">11814 10993 0,'-27'14'0,"14"-1"0,-13-13 16,26 13-1,39-13 1,-26 0-16,54-13 15,-54 0-15,13 13 16,40-14-16,-52 14 16,25 0-1</inkml:trace>
  <inkml:trace contextRef="#ctx0" brushRef="#br0" timeOffset="37978.01">12158 10782 0,'13'0'31,"-13"13"-31,0 0 16,26 0-1,-26 1-15,14-1 16,-14 0-16,13-13 16,0 13-16</inkml:trace>
  <inkml:trace contextRef="#ctx0" brushRef="#br0" timeOffset="38681.32">12528 10755 0,'0'-13'16,"-13"13"0,13-13-1,-13 13-15,-1 0 16,1 0 15,0-13 47,13 26-15,-13 0-48,-1 0-15,-12 27 16,13-27-16,-27 27 16,14-27-16,-14 27 15,27-14-15,-14 1 16,14-14-16,0 0 15,-27 14-15,40-14 16,-13-13-16,0 13 16,13 0-1,26-13-15,-13 0 16,40 14-16,-40-14 16,14 0-16,39 0 15,-53 0-15,80-14 16,-80 14-16,0 0 15,1 0-15,-1 0 16,0-13 0,-26 0-1</inkml:trace>
  <inkml:trace contextRef="#ctx0" brushRef="#br0" timeOffset="38861.83">12475 10901 0,'-13'0'0,"13"-13"16,-13 26-1,13 0-15,0 0 16,0 27-16,0-27 16,0 14-1,0-1-15,13 1 0,-13-1 16,13-13-16,-13 0 0,27 14 16,-14-27-16,0 0 15,0 0-15,14-13 0</inkml:trace>
  <inkml:trace contextRef="#ctx0" brushRef="#br0" timeOffset="39230.85">12766 10848 0,'-13'-27'0,"-14"27"0,1 14 15,13-14-15,-27 26 16,27-13-16,-27 27 15,40-27-15,-13 1 0,13-1 0,0 0 16,0 0-16,13 0 0,14-13 16,-14 14-16,0-14 15,27-14 1,-27 1-16,0 0 0,27-13 16,-27 12-16,0 1 15,-13 26 1,-13 40-1,13-40-15,-13 27 16,0-27-16,-1 27 16,14-27-16,0 0 0,0 1 15,0-1-15,14-13 16,-1-27 0,0 14-16,0-26 15</inkml:trace>
  <inkml:trace contextRef="#ctx0" brushRef="#br0" timeOffset="39489.69">12832 10914 0,'0'0'0,"0"-13"0,-13 39 16,13-12-16,-13 12 15,13-13-15,0 0 0,0 14 16,0-1-16,13-12 16,27 12-16,-27-13 15,27-13 1,-27 0-16,13-13 0,14-13 15,-27-27 1,-13 39-16,0-38 16,-13 38-16,13 1 0,-26-13 15,12 12-15,-12 14 0,-14-26 16,27 26 0,0 13-1</inkml:trace>
  <inkml:trace contextRef="#ctx0" brushRef="#br0" timeOffset="40818.14">13269 10702 0,'0'-13'16,"0"0"15,-13 26 1,13 0-17,0 27 1,-14 0-1,14-27 1,0 0 0,14 0-1</inkml:trace>
  <inkml:trace contextRef="#ctx0" brushRef="#br0" timeOffset="43505.33">14129 10769 0,'0'-53'0,"-40"13"16,27 40-16,-27-13 16,27 13-16,-14 13 0,-25 27 15,12 26 1,13 13 0,14-26-1,40 26-15,12-39 16,1-27-1,-27-13-15,80-26 16,-80 13-16,14-1 0,12-25 16,-26 12-16,1 1 15,-1-27-15,-13 40 16,0-14-16,-13-39 0,-1 40 16,14 12-16,-13-25 15,0 39-15,0-14 0,0 28 16,13-1-16,-14 0 15</inkml:trace>
  <inkml:trace contextRef="#ctx0" brushRef="#br0" timeOffset="43778.6">14314 11060 0,'-13'-27'0,"-27"-13"16,14-12-1,26 25-15,-14-26 16,14 40-16,0 0 0,27-67 16,-27 67-16,13-13 0,27-27 15,-27 39-15,13 1 16,1 0-16,-14 0 16,27 13-16,-27 0 0,0 0 15,14 13 1,-14 0-16,-13 0 0,-13 14 15,13-14-15,-27 14 16</inkml:trace>
  <inkml:trace contextRef="#ctx0" brushRef="#br0" timeOffset="43957.12">14221 10835 0,'-13'0'15,"0"0"-15,0 0 16,26 0-16,0 0 15,53 0 1,-52 0-16,12 0 0,67 13 16,-67-13-16,14 13 15,-27 0-15,13 14 16,-12-14-16</inkml:trace>
  <inkml:trace contextRef="#ctx0" brushRef="#br0" timeOffset="44241.13">14631 11139 0,'-13'0'0,"0"-13"15,0-27 1,0 27-16,13-53 16,0 39-16,0 1 0,13-67 15,-13 67-15,26-54 16,-13 67-16,1-27 15,-1 27-15,-13 0 0,40-27 16,-27 27-16,13 13 16,-12 0-16,-1 0 15,13 13 1,-13-13-16,-13 27 16,14-14-16,-14 0 0,0 0 15,0 1-15,-14-1 0,1 0 16</inkml:trace>
  <inkml:trace contextRef="#ctx0" brushRef="#br0" timeOffset="44418.76">14539 10835 0,'-13'0'0,"26"0"31,0 13-16,0-13-15,14 0 16,-14 13 0,0-13-16</inkml:trace>
  <inkml:trace contextRef="#ctx0" brushRef="#br0" timeOffset="45004.55">14631 10874 0,'14'14'16,"-1"-14"0,40 13-16,-40-13 15,53 0-15,-53 0 16,27 0-1,-27 0 1,1 0-16,-14-13 16,-27-1-1,14 14-15,-14 0 16,14 14-16,0-1 0,-13 0 16,12 0-16,1 1 15,13-1 1,0 0-16,13 0 0,14 0 15,-27 1-15,26-1 16,-13-13-16,1 0 0,-1 0 16,0 0-16,0-13 15,1-14 1,-14 14 0,13-27-16,0 14 15,13-14 1,-12 40-16,-14-13 0,26 0 15,-13 13-15,1 0 16,12 39 0,-26-25-16,13 12 15,1 14 1,-14-14 0,0-13-1</inkml:trace>
  <inkml:trace contextRef="#ctx0" brushRef="#br0" timeOffset="45335.66">15094 11007 0,'14'0'16,"-14"-14"-1,0 1-15,0-40 16,0 40-16,0 0 16,13-27-16,0 27 15,0-14-15,1 1 16,-1 26-16,0 0 16,0 13-16,1 14 15,-1-14-15,-13 0 16,0 0-16,0 14 15,13 13-15,-13-14 16,13-13 15,0-13-31,27-26 16,-27 26 0</inkml:trace>
  <inkml:trace contextRef="#ctx0" brushRef="#br0" timeOffset="45720.63">15438 10821 0,'-13'0'16,"0"0"-16,-27 40 16,27-40-16,0 27 15,0-14-15,13 0 16,13-13 0,0 0-1,14-26-15,-14 26 0,0-14 16,0 1-1,-13 0-15,13 39 16,1 27 0,-1-39-16,-13 12 15,13 27-15,-13-13 16,13 65-16,-13-25 16,-26 26-1,-14-40 1,14-40-16,-14-13 15,14 1-15,-1-14 0,-65-27 16,52 14-16,-26-53 16,39 39-16,14-26 15,0 27-15,13 13 0,-13-27 16,13 27-16,0 0 16,26-14-16</inkml:trace>
  <inkml:trace contextRef="#ctx0" brushRef="#br0" timeOffset="47533.43">4643 5569 0,'14'-26'0,"-1"13"0,-13 0 16,0 26 0,-13 40-1,13-40-15,-14 53 16,14-39-16,-13-1 0,13 40 16,0-39-16,0 52 15,0-66-15,13 80 16,-13-80-16,14 13 15,-14-12-15</inkml:trace>
  <inkml:trace contextRef="#ctx0" brushRef="#br0" timeOffset="47976.25">4657 5689 0,'0'-14'0,"0"1"15,0 0 1,26 0 0,40-1-1,27 1-15,-14 13 16,-52 0-16,65 0 16,-52 0-16,119 13 15,-120-13-15,41 14 16,-54-14-16,80 13 15,-79-13-15,52 13 16,-66-13-16,40 13 16,-40-13-16,14 14 0,12-14 15,-25 0 1,-1 13-16,0-13 0,0 0 16,1 0-1,-14 13 16,13-13-15</inkml:trace>
  <inkml:trace contextRef="#ctx0" brushRef="#br0" timeOffset="48943.64">5755 5649 0,'-53'-13'0,"40"13"0,-1 0 16,14-14 0,14 1-1,25 0-15,-12 0 16,26-1 0,-27 1-16,53 0 15,-65 13-15,39 0 0,-27 0 16,0 0-1,-12 0-15,52 13 0,-53-13 16,14 0-16,-14 13 16,0-13-16,0 14 0,0-1 15,14 13-15,-14-12 16,-13 25-16,13-25 0,-13 25 16,0-12-16,0-1 15,-26 40-15,26-52 16,-13 12-16,-1 40 15,1-53-15,0 27 16,0-27-16,13 0 0,-27 14 16,14-14-16,-13 0 15,12-13-15,1 0 0,0 0 16</inkml:trace>
  <inkml:trace contextRef="#ctx0" brushRef="#br0" timeOffset="49273.95">4868 6059 0,'-79'0'0,"26"0"15,27 0-15,12 0 16,14-13-16,27-1 15,39-12-15,-26 26 16,52-13-16,-39 13 16,0 0-16,79 0 15,-65 0-15,52 0 16,-53 0-16,0 0 0,172 0 16,-185 0-16,92 13 15,-105-13-15,53 26 16,-67-26-16,40 27 15,-52-27-15,-1 13 16</inkml:trace>
  <inkml:trace contextRef="#ctx0" brushRef="#br0" timeOffset="51707.26">2937 11814 0,'0'13'16,"-13"53"-1,-1-40-15,14 1 0,-13 52 16,0-52-16,13 12 0,0 67 15,0-92-15,0 65 16,0-39-16,13-1 16,-13-26-16,13 1 15,-26-28-15,13-12 16,0-14-16,-13 14 16</inkml:trace>
  <inkml:trace contextRef="#ctx0" brushRef="#br0" timeOffset="52078.98">2884 12197 0,'-13'-119'15,"26"238"-15,-26-277 0,26 52 16,-13 66-16,26-39 15,-12 52-15,-1 14 16,13-13-16,-12 12 0,25 1 16,-12 13-1,-14 40 1,-13-1 0,-13 1-16,-14 0 15,14-14-15,-13 1 16,12-14-16,14 0 15,40 0 1,-27 1 0,53-1-16,-13 27 15,0-1 1,-40 27 0,-13 1-1,-39-15 1,-27-12-1,52-27-15,-65 1 16,66-14-16,-53-27 16,52 27-16,1-26 15,13 12-15,13 1 0,14-13 16,-14 26-16</inkml:trace>
  <inkml:trace contextRef="#ctx0" brushRef="#br0" timeOffset="52388.38">3850 11933 0,'-14'0'16,"14"-14"0,0 28-1,0-1 1,0 13-1</inkml:trace>
  <inkml:trace contextRef="#ctx0" brushRef="#br0" timeOffset="52520.03">3836 12052 0,'0'0'0,"-13"13"16,0 0-16,0-13 0,13 13 15,13-13 1,13 0-1</inkml:trace>
  <inkml:trace contextRef="#ctx0" brushRef="#br0" timeOffset="52740.44">4128 11933 0,'-14'0'0,"41"-14"16,12 14-1,14 0 1,13 14 0,-52-14-16,25 26 15,-25-13-15</inkml:trace>
  <inkml:trace contextRef="#ctx0" brushRef="#br0" timeOffset="52892.03">4180 12078 0,'-13'13'0,"0"-13"16,39 0 0,-12 0-16,-1 0 15,40-13-15,-27 13 16,1 0-16,26-13 15,-27 13-15,-13 0 0,14-13 0</inkml:trace>
  <inkml:trace contextRef="#ctx0" brushRef="#br0" timeOffset="53451.54">4961 11959 0,'-13'-13'16,"-1"13"0,28 0-1,39 13 1,13-13-1,26-13 1,-65 13-16,65-13 16,-65 13-16,-14 0 0,40 13 15,-26-13-15,-14 0 0,0 13 16</inkml:trace>
  <inkml:trace contextRef="#ctx0" brushRef="#br0" timeOffset="53660.99">5199 11959 0,'-26'13'0,"-14"-13"16,0 40-1,27 0 1,-13 13 0,-1 0-1,14 0-15,13-40 0,0 0 16,13-13-1,0-13 1,1 0 0</inkml:trace>
  <inkml:trace contextRef="#ctx0" brushRef="#br0" timeOffset="53848.11">5186 12039 0,'0'26'16,"-13"27"-16,-1-27 15,1 41 1,0-41-16,13-13 0,0 27 16,0-27-16,0 0 0,13 40 15,-13-40-15,13 1 0,1-1 16,12-13-16,1 0 16,-14 0-16,26-13 15</inkml:trace>
  <inkml:trace contextRef="#ctx0" brushRef="#br0" timeOffset="54265.68">5477 12158 0,'0'13'16,"-13"0"-16,-1 40 15,14-27-15,-13 27 16,0-26-16,13 26 16,0-40-16,0 0 0,13 27 15,0-27-15,-13 0 0,14 1 16,-1-1-16,0-13 16,14-13-16,-14-14 15,0 27-15,0-26 0,-13-14 16,0 27-16,0-14 15</inkml:trace>
  <inkml:trace contextRef="#ctx0" brushRef="#br0" timeOffset="54445.2">5384 12290 0,'-13'0'0,"26"13"16,-13-26-16,27 13 15,-14 0-15,40 0 16,-40 0-16,0 0 16,27 0-16,-27 0 15,0 0-15</inkml:trace>
  <inkml:trace contextRef="#ctx0" brushRef="#br0" timeOffset="55108.13">5622 12303 0,'14'0'16,"-1"0"-1,13-13 1,-12 13-16,-1 0 31,0 13-15,-26-13-16,13 27 15,0-14 1,13 26 0,-13-25-16,13-1 15,-13 0 1,13-13 0,1-13-1,-1-27 1,-13 27-16,13 0 0,14-27 15,-14 27-15,0 0 16,0 13 0,1 0-16,-1 13 15,0 0 1,-13 0-16,0 1 16,13-1 15,-13-26-16,13-1-15,14-12 16,-27 13-16,13-1 0,0 1 16,1 13-16,-1 0 15,0 27 1,-13-14-16,13 0 16,-13 0-1,0 1-15,13-14 31,-13 13-15,0 0 15,0 0-15,0 0 0,14 1-16,-1-14 15</inkml:trace>
  <inkml:trace contextRef="#ctx0" brushRef="#br0" timeOffset="57021.33">6919 12078 0,'0'-13'0,"13"0"0,0-14 16,-13 14-16,0-13 15,0 12-15,-26-25 16,13 25 0,-14 1-16,-13 26 15,27 1 1,-40 25-16,27-25 15,-1 25-15,1-12 16,13-1-16,-14 40 16,14-52-16,13 39 15,0-27-15,40 27 16,-27-40-16,53 0 16,-53-13-16,93-26 15,-79 26-15,52-40 16,-53 27-16,27-27 15,-39 27-15,-1 0 0,13-27 16,-12 14-16,-14-1 16,0-39-16,-27-13 15,27 52-15,-26-12 16,12 25-16,1 1 16,0 0-16,-27-14 15,14 27-15,-27 0 16,26 14-16,1 12 15,-1-13-15,14 1 0,0-1 0,0 13 16,13-13-16,0 14 0,13 13 16,13-27-1,1 0 1,-1-13-16,-12 0 0,91-13 16,-65 13-16,13-13 15,-13-1-15,-14 1 0,54-13 16,-54 12-16,14 1 15,-14 0-15,-13 13 0</inkml:trace>
  <inkml:trace contextRef="#ctx0" brushRef="#br0" timeOffset="59595">7620 12237 0,'-53'-53'0,"27"40"0,-1 13 16,1-13-16,-14 26 16,27 0-16,0 27 15,-1-27 1,14 40-16,0-40 16,27 40-16,-14-40 15,27-13 1,-27 0-16,40-26 15,-40 13-15,27-54 16,-27 54-16,0-66 16,0 52-16,1-12 15,-14 12-15,0 14 0,0-13 16,0 12-16,-14 14 16,14 14-16,0-1 0,-26 40 15,26-27 1,-13 27-16,13-26 0,0-14 15,0 26-15,13 1 16,0 13-16,14-27 16,-27-12-16,39-1 15,-25-13 1,12 13-16,1-39 31,-14 26-31,0-14 0,-13 1 0,13 0 16,0-13-1,1 12-15,-14-12 16,0 13 0,-14 13-1,1 13 1,0 13 0,13-12-16,26-1 15,-12-13 1,12 0-1,1 0-15,-1-13 16,-13 26 0,1 26-1,-14-25-15,0 25 16,0-25-16,0 52 16,0-53-16,0 0 15,0 0-15,0 1 16,-14-14-1,14-14-15,0 1 0,0 0 0,0-40 16,0 27-16,14-54 16,-1 67-16,0-13 0,13-27 15,-12 39-15,-1 1 16,13 0-16,-12 0 16,-1 13-16,0 26 15,-13-13-15,0 14 16,0-1-16,-40 14 15,27-27-15,-13 0 16,12 1-16,1-14 0,-13-14 16,13-12-1,-1 13-15,14 0 0,0-1 16,27-65 0,-14 66-16</inkml:trace>
  <inkml:trace contextRef="#ctx0" brushRef="#br0" timeOffset="59756.57">8202 11986 0,'40'13'0,"-40"27"15,0 39-15,-27-13 16,14 0 0,0-13-1,0-13 1,-1-40-1</inkml:trace>
  <inkml:trace contextRef="#ctx0" brushRef="#br0" timeOffset="59897.19">8136 12250 0,'13'0'0,"0"-13"16,1 13-16,25-13 16,-12 13-16,-14-13 0,53 13 15,-26-14 1,26 14-1,-26-13 1</inkml:trace>
  <inkml:trace contextRef="#ctx0" brushRef="#br0" timeOffset="60279.74">8559 12158 0,'-13'0'0,"26"0"32,0-14-17,1 14-15,12 0 0,14 0 16,-27 0-16,14 0 15,-14 0-15,-13 14 16</inkml:trace>
  <inkml:trace contextRef="#ctx0" brushRef="#br0" timeOffset="60433.42">8639 12197 0,'-14'14'0,"1"-14"16,0 0-16,13 13 31,26-13-31,-12 0 15,25 0 1,1-13-16,26 13 16,-53 0-16,27-14 15</inkml:trace>
  <inkml:trace contextRef="#ctx0" brushRef="#br0" timeOffset="60653.09">8903 12052 0,'0'-13'0,"0"26"16,0 0 0,0 0-1,13 14 1,-13-14-16,0 0 0,14 0 15,-14 1-15,13-1 16</inkml:trace>
  <inkml:trace contextRef="#ctx0" brushRef="#br0" timeOffset="60998.76">9234 12118 0,'0'-27'0,"-13"14"0,0 0 16,-1 13-16,1 0 0,-40 40 15,40-27-15,-27 40 16,27-40-16,13 14 0,-26 25 16,26-25-16,0-1 15,0 27-15,13-26 16,-13-1-16,13-13 0,13 1 16,-12-1-16,-1-13 0,13 0 15,-12 0-15,12-13 0,14 13 16</inkml:trace>
  <inkml:trace contextRef="#ctx0" brushRef="#br0" timeOffset="61384.73">9472 12118 0,'-13'-13'0,"-27"-1"16,14 14-1,12 14-15,1-14 16,13 26-16,0-13 16,13 14-1,1-14-15,-1 0 0,13 27 16,-12-27-16,12 40 15,1-26 1,-27-14-16,0 13 16,0-13-16,-27 27 15,14-27-15,-27 1 16,27-1 0,-27-13-16,27 13 15,26-13 16</inkml:trace>
  <inkml:trace contextRef="#ctx0" brushRef="#br0" timeOffset="61660.99">9697 12131 0,'-13'-13'16,"0"13"-16,-1 13 0,1 0 16,0 1-16,0 12 0,-14 40 15,27-39-15,-13 39 16,13-40-16,0 27 16,13-13-16,-13-27 0,27 40 15,-14-40 1,27-13-1,-14 0-15,0-26 16,-12 26-16</inkml:trace>
  <inkml:trace contextRef="#ctx0" brushRef="#br0" timeOffset="61896.12">9922 12091 0,'0'27'31,"0"-14"-31,-13 0 0,13 27 16,0-27-16,0 14 15,0-14-15,0 0 16,0 0-1,13 1-15</inkml:trace>
  <inkml:trace contextRef="#ctx0" brushRef="#br0" timeOffset="62589.9">10266 12449 0,'0'13'0,"13"-13"15,-13-13 32,27-40-31,-1 0-16,-26 40 15,26-40-15,-26 26 16,14 1-16,-1 26 16,-13-13-16,13 13 0,0 13 15,1 26 1,-14-25-16,0 12 0,13 14 15,0-14-15,-13-13 16,13 27-16,1-27 0,-1 1 16,0 12-16,0-26 15,14 13-15,-14-13 0,27 0 16,-27-13-16,13-13 16</inkml:trace>
  <inkml:trace contextRef="#ctx0" brushRef="#br0" timeOffset="63179.34">10901 12343 0,'13'-27'0,"-26"54"0,26-67 0,-13 27 15,-26-27 1,-1 27 0,-13 26-16,27-13 15,-26 40-15,25-14 16,1-12-16,13-1 0,-26 53 16,26-53-16,13 27 15,0-27-15,27 27 16,-27-40-16,40 13 15,-27-13-15,1 0 16,26-13 0,-27 13-16,-13 0 0,27-13 15</inkml:trace>
  <inkml:trace contextRef="#ctx0" brushRef="#br0" timeOffset="63880.09">11165 12475 0,'0'-13'63,"0"0"-63,0-40 15,0 26-15,-13-65 16,13 65-16,0-39 16,0 40-16,0-41 15,0 41 1,0 13-16,0 39 31,0 14-15,0-27-16,13 93 15,1-80-15,-1 41 16,0-41-16,14 27 16,-14-40-16,13 14 15,1-14-15,-1 0 16,-13-13-16,14-13 0,-1-27 15,-12 27-15,-1-40 16,0 27-16,-13-1 0,0-26 16,13 27-16,-13-1 15,0 14-15,0-40 16,-13 27-16,0-1 16,13 14-16,-13 13 15,-1 13-15,14 0 16,0 14-1</inkml:trace>
  <inkml:trace contextRef="#ctx0" brushRef="#br0" timeOffset="64140.39">11443 12356 0,'-13'13'0,"13"0"0,0 1 0,0 12 16,0-13-16,0 14 0,26-14 16,-26 0-16,14 1 0,25-1 15,-25-13 1,-1-13 0,0-1-16,0 1 0,1-40 15,-14 40-15,13-27 16,-13 27-16,0-13 0,0 12 15</inkml:trace>
  <inkml:trace contextRef="#ctx0" brushRef="#br0" timeOffset="64519.06">11602 12303 0,'0'13'15,"0"14"-15,0-14 16,0 0 0,0 0-16,13-13 15,0-13 1,1-13-1,-1 26-15,0-13 0,0-1 16,1 14-16,-1-13 16,0 26-1,0-13 1,-13 14-16,14-14 16,-1 0 15,0-14-16,0 14-15,0 0 16,1 14-16,-1-1 16,0 0-16,-13 0 0,13 14 0,14 12 15,-27-25-15,26 12 16,-13-26-16,1 13 16,25 1-16,-25-14 0,39 0 15,-14-14-15,-12 14 16,12-13-16,-12 0 15,-1 13-15,1-13 0</inkml:trace>
  <inkml:trace contextRef="#ctx0" brushRef="#br0" timeOffset="64879.09">12435 12277 0,'-13'0'0,"13"-14"16,0 14-1,40 14 1,-27-14 0,0 0-16,14 13 15,-27 0 1</inkml:trace>
  <inkml:trace contextRef="#ctx0" brushRef="#br0" timeOffset="65020.72">12462 12369 0,'-13'13'0,"26"-13"16,0 14 0,0-14-16,14 0 0,12 0 15,14 0 1,-26 0-1,-14 0 1</inkml:trace>
  <inkml:trace contextRef="#ctx0" brushRef="#br0" timeOffset="66067.62">12885 12184 0,'0'-13'0,"-13"13"47,26 26-32,-13-12-15,13-1 0,-13 0 16,14 0-16,-14 0 16,13-13-1</inkml:trace>
  <inkml:trace contextRef="#ctx0" brushRef="#br0" timeOffset="67079.82">13295 12184 0,'14'0'0,"-14"-13"0,26-14 16,-39 41 30,13-1-46,-27 13 16,14-26-16,0 14 0,-40 25 16,40-26-16,-14 14 15,14-14-15,0 0 0,-14 14 16,14-27-16,13 13 16,-13 0-16,26 0 15,40-13 1,-13 14-1,26-14 1,13-14-16,-52 1 16,-14 13-1,0 0 1</inkml:trace>
  <inkml:trace contextRef="#ctx0" brushRef="#br0" timeOffset="67241.98">13375 12277 0,'-14'-14'0,"1"1"0,0 13 15,0 13 1,0 27 0,13-13-16,-14 12 15,14-26-15,0 14 0,-13 39 16,13-53-16,0 14 16,13 12-16,-13-25 0,27-1 15,-14-13-15</inkml:trace>
  <inkml:trace contextRef="#ctx0" brushRef="#br0" timeOffset="67503.28">13560 12290 0,'0'-13'0,"0"26"0,0-40 16,-13 27-1,13 27 1,13-14-16,-13 14 15,13-14-15,0 0 0,1 27 16,-1-27-16,0 0 0,13 40 16,-26-40-16,14 27 15,-14-27-15,0 0 16,-14 1-16,-12-14 16,13-14-1,-40-12-15,40 0 16,-27-14-16</inkml:trace>
  <inkml:trace contextRef="#ctx0" brushRef="#br0" timeOffset="67655.88">13428 12290 0,'13'-40'0,"0"14"16,40 13 0,0-1-1,0 1-15,-14 13 16,-25 0-16,39 13 15,-40-13 1,0 0-16</inkml:trace>
  <inkml:trace contextRef="#ctx0" brushRef="#br0" timeOffset="68255.83">14010 12224 0,'13'0'0,"-13"-13"16,13 13 0,-26 13 15,0 0-31,-27 13 16,0 14-1,-13 0 1,14-1-1,25-25-15,1 12 0,13-13 16,13 14 0,40-14-1,-13-13 1,-27 0-16,67-13 16,-67 13-16,27-13 0,-27 13 15,0 0-15,0-14 0,1 14 16,-14-13-16</inkml:trace>
  <inkml:trace contextRef="#ctx0" brushRef="#br0" timeOffset="68440.33">14063 12263 0,'-14'-13'0,"1"13"16,0 40-1,0 13 1,-1 13-16,1 13 15,13-39 1,13 26 0,1-39-1,-1-14-15</inkml:trace>
  <inkml:trace contextRef="#ctx0" brushRef="#br0" timeOffset="68729.99">14367 12158 0,'0'-14'15,"-13"14"-15,13 14 16,-27 12 0,1 14-1,13-1 1,-1 1-16,14-13 16,27-1-1</inkml:trace>
  <inkml:trace contextRef="#ctx0" brushRef="#br0" timeOffset="69718.67">15028 11933 0,'-39'-53'0,"12"40"0,-13 13 16,27 0-16,-26 0 15,-14 26-15,26 0 0,1 1 16,13-1-16,-14 1 0,14-1 0,-14 80 16,14-79-1,40 65-15,-14-65 16,53 26-16,-40-27 16,27-13-16,-26-13 15,-1 13-15,14-13 16,0-26-16,-14 26 0,1-40 15,-14 14-15,0-1 0,-13-39 16,-13 13-16,0 0 16,-1 27-16,1 13 0,0-14 15,-14-12-15,27 25 16,-13 14-16,13 14 16,0-1-16</inkml:trace>
  <inkml:trace contextRef="#ctx0" brushRef="#br0" timeOffset="69973.98">15147 12382 0,'0'14'0,"0"-1"15,-13-26 1,0-40 0,0-27-16,13 67 15,13-106-15,0 93 16,14-54-1,-27 54-15,39-40 16,-25 52-16,38-12 16,-38 13-16,12 26 15,-13-13-15,-13 40 16,0-27-16,-26 27 16,26-14-16,-13-13 0</inkml:trace>
  <inkml:trace contextRef="#ctx0" brushRef="#br0" timeOffset="70141.53">15081 12184 0,'-39'0'0,"25"0"15,1 0-15,26 0 16,27 0 0,-27 0-16,53 0 15,-39 0-15,52 0 16,-66 0-16,14 0 0,26 13 15,-40-13-15</inkml:trace>
  <inkml:trace contextRef="#ctx0" brushRef="#br0" timeOffset="70441.25">15478 12369 0,'0'13'0,"0"1"15,0-28 16,0-38-15,0 38-16,0-39 16,0 27-16,0-27 0,13-13 15,-13 39-15,0-12 0,14-41 16,-1 54-16,0-40 16,0 39-16,14-12 15,-14 25-15,0 14 0,27-26 16,-27 26-1,27 26-15,-27 14 16,0-27 0,-13 27-16,0-14 15,-26 14 1</inkml:trace>
  <inkml:trace contextRef="#ctx0" brushRef="#br0" timeOffset="70622.06">15386 12171 0,'-14'13'0,"28"-13"31,12 0-31,40-13 16,-39 13-1,12 0 1</inkml:trace>
  <inkml:trace contextRef="#ctx0" brushRef="#br0" timeOffset="71074.96">15650 12184 0,'27'0'0,"-14"0"0,-53 0 0,93 0 16,-40-13-1,0 13-15,1 0 0,-14-13 0,13 13 16,-26 0 15,-14 26-31,14-13 16,0 14-1,13-1-15,-13-13 0,13 1 0,0 12 16,13-13-16,0 14 16,0-27-16,0 13 15,1-13-15,-1-13 16,0 13-16,0-13 0,1-27 15,-1 27-15,-13-14 16,13 1-16,0-1 16,1 14-16,-1-13 0,0 12 15,0 14-15,14-26 16,-14 13-16,0 13 16,0 0-1,-13 13 1,0 13-1,0-12-15,0 12 16,0-13 15</inkml:trace>
  <inkml:trace contextRef="#ctx0" brushRef="#br0" timeOffset="71199.63">15981 12211 0,'0'13'16</inkml:trace>
  <inkml:trace contextRef="#ctx0" brushRef="#br0" timeOffset="71380.14">15954 12065 0,'0'-13'0,"0"0"16,0-1-1,0 28 32,14 12-31,-1 14-1</inkml:trace>
  <inkml:trace contextRef="#ctx0" brushRef="#br0" timeOffset="71646.44">16047 12277 0,'-13'-14'15,"13"1"-15,0-26 16,0 25-16,0 1 0,0-13 15,13-1-15,-13 14 0,13 0 16,0-14-16,1 27 16,-14-13-16,13 13 15,13 40-15,-12-27 16,-14 13-16,13 1 16,-13-14-16,0 40 15,0-27-15,13 1 16,0-14-16,0 0 0,14 1 15,-14-14-15,0 0 16</inkml:trace>
  <inkml:trace contextRef="#ctx0" brushRef="#br0" timeOffset="72022.42">16312 12211 0,'-27'0'0,"54"0"0,-80 26 16,39-13-16,14 0 0,0 1 15,14-1-15,25 0 16,-25-13-16,12-26 16,-13 12-16,0-12 15,1 13-15,-14 0 0,13-14 16,-13 54 15,0 12-15,0-12-16,0 52 15,0-53-15,-13 107 16,13-94-16,-27 41 16,14-54-16,0 14 0,-14-14 0,-52 54 15,52-67-15,-25 14 16,12-27-16,13 0 16,-52-14-16,53 1 15,-14-27-15,13 14 16,1-53-16,13 52 15,26-26-15,0 27 0</inkml:trace>
  <inkml:trace contextRef="#ctx0" brushRef="#br0" timeOffset="86156.06">19394 4180 0,'-53'-92'0,"40"65"0,-53-52 16,52 39-16,-52-13 16,40 27-16,-14-1 0,-39-25 15,26 25-15,13 1 0,-132-27 16,119 39-16,-79-12 15,53 13-15,-1 13 0,-158 13 16,146-13-16,-80 26 16,79 1-16,14-14 15,-186 67-15,186-54 16,-93 40-16,92-26 16,-224 132-16,211-119 15,27 0-15,-198 172 16,211-173-16,-119 134 15,92-81-15,-78 120 16,118-158-16,-66 144 16,66-145-16,-13 93 15,27-80-15,0 1 0,-27 184 16,39-184-16,-12 79 16,26-67-16,0-12 15,0 52-15,0-13 0,13-40 16,27 173-16,-27-173 15,66 146 1,-52-159-16,66 132 16,-54-131-16,107 105 15,-93-119-15,52 39 16,67 54 0,-105-107-16,158 67 15,-159-66-15,13-14 0,93 27 16,-93-26-16,199 39 15,-198-40-15,211 27 16,-199-40-16,186 14 16,13-14-1,-185-13-15,185 0 16,-198-13-16,105-14 16,-92 1-16,277-67 15,-290 54-15,172-54 16,-186 53-16,199-118 15,-186 92-15,41-40 16,-80 53-16,0-13 0,105-133 16,-118 133-16,79-159 15,-79 133-15,39-133 16,-52 145-16,12-78 16,-25 78-16,-14 1 0,26-159 15,-26 158-15,0-39 16,0 66-16,-13-92 15,-14-80 1,14 145-16,-13-65 16,-1 79-16,1 0 0,-27-67 15,26 80-15,1-13 0,-93-106 16,79 119-16,-79-119 16,66 133-16,-92-107 15,92 107-15,-119-67 16,106 66-16,-54-13 15,54 27-15,0-1 16,-79-12-16,79 25 16,-54-25-16,54 25 0,-79-12 15,105 13 1,0-1-16,-39-12 16,53 26-16,-1-13 15,27 0-15,-13 13 0,39-14 16,14 14-1,-27 0-15,27 14 16,-27-14-16</inkml:trace>
  <inkml:trace contextRef="#ctx0" brushRef="#br0" timeOffset="87617.61">19315 3003 0,'-53'-26'0,"53"12"0,26 1 15,1 13-15,-1-13 0,53 0 16,-39-1-16,106 1 16,-107 13-16,67-13 15,-66 13-15,0-13 16,79 0-16,-93 13 16,27 0-1,-40 0-15,-13-14 0</inkml:trace>
  <inkml:trace contextRef="#ctx0" brushRef="#br0" timeOffset="87800.71">19870 2818 0,'-26'0'0,"-1"13"16,1 40 0,13 26-1,-1-13-15,14-26 16,0-13-16,-13 78 15,13-65-15,0-13 16,13 52-16,-13-66 16,14 0-16</inkml:trace>
  <inkml:trace contextRef="#ctx0" brushRef="#br0" timeOffset="88067.73">19857 3241 0,'0'0'0,"0"-13"15,13 13-15,0 0 16,27 0-16,-27-13 16,53-1-16,-52 1 15,39 0-15,-40 0 16,13-14 0,-12 27-16,-14-13 0,-14 13 15,-25 13 1,25 1-16,-25 12 15,25 0-15,-12 14 16,26-27-16,13 27 16,-13-27-16,27 14 15,-14-14-15</inkml:trace>
  <inkml:trace contextRef="#ctx0" brushRef="#br0" timeOffset="88577.48">20135 3360 0,'0'-13'15,"0"-13"-15,0 12 16,0 1-16,13-27 0,13-13 16,-12 27-16,-1 0 15,0 12-15,14-12 16,-14 26-16,0-13 0,0 13 16,1 13-1,-1 0-15,-13 0 16,13 14-16,-13-14 15,0 0 1,13-13 15,0-13-31,14-27 16,13 14 0,-27 13-1,0 13 1,0 26-1,1-13-15,-14 1 16,0-1 0,26-53 15,-26 27-31,13-14 16,0 14-16,1 0 0,-1 0 15,0 13-15,0 0 0,1 0 16,-1 13-16,-13 0 0,0 40 15,0-40-15,0 14 16,0-14-16,0 0 16,0 27-16,13-14 15,14-26 1</inkml:trace>
  <inkml:trace contextRef="#ctx0" brushRef="#br0" timeOffset="88880.67">20862 3029 0,'0'-13'0,"-26"0"16,-1 13-16,1 0 15,13 0-15,0 0 0,-14 13 16,40-13 0,40 27-16,-40-14 15,67 27 1,-67-14-16,14-13 0,12 40 15,-26-40-15,-13 40 16,-13-26-16,-40 13 16,27-27-16,-27 0 15,13-13-15,14 13 0,-14-13 16,14-13-16,-1 0 16,1-27-16,26 27 15,26-27-15,-13 27 16,1 0-16,12-1 15</inkml:trace>
  <inkml:trace contextRef="#ctx0" brushRef="#br0" timeOffset="89871.2">21960 2871 0,'0'-53'0,"0"26"0,-52-12 16,38 39-16,-52-14 15,53 14 1,-93 53-16,27 27 15,52-54-15,-12 54 16,25-54-16,14 14 0,-13 39 16,26-26-1,27 0-15,-27-27 0,67 14 16,-54-27-16,67-13 16,26-26-1,-53-1 1</inkml:trace>
  <inkml:trace contextRef="#ctx0" brushRef="#br0" timeOffset="90223.26">22331 2844 0,'0'-39'0,"-13"25"0,-14-12 15,1 26-15,-27-13 16,40 13-16,-27 13 15,27-13-15,-1 0 0,1 13 16,13 0-16,0 1 16,27 12-1,-14 1-15,0-14 0,40 40 16,-27-40-16,14 53 16,-27-40-16,14 41 15,-14-41-15,-26 27 16,0-27-1,-40 14-15,26-27 0,-12 14 16,12-27-16,1 0 16,-27 0-16,26 0 15,1-27 1,26 14-16,26-13 16,-13 12-16,1 1 15</inkml:trace>
  <inkml:trace contextRef="#ctx0" brushRef="#br0" timeOffset="90490.55">22728 2910 0,'-14'-52'0,"-12"38"16,0 14-16,12 0 0,-25 14 0,-41 25 15,41-26 1,-41 80-16,54-40 15,13-27-15,-1 41 16,14-54-16,0 13 0,27 14 16,26 26-1,-27-53-15,27 14 16,-27-27-16,1 0 0,39 13 16,-13-26-16,-13-14 15,-14 14-15,-13-13 0,1 12 16</inkml:trace>
  <inkml:trace contextRef="#ctx0" brushRef="#br0" timeOffset="91052.83">23072 2871 0,'0'0'0,"0"-13"15,13 13 1,-26 13-1,-1 0-15,-38 40 16,-15 13 0,1 0-1,13-13 1,27 0-16,26-40 16,0 0-16,40 1 15,-27-14-15,0 0 16,53 0-16,40-27 15,-27 14 1,-39 0 0,-27 0-16,14-14 15</inkml:trace>
  <inkml:trace contextRef="#ctx0" brushRef="#br0" timeOffset="91228.18">23191 2963 0,'-27'-13'0,"1"0"16,-14 39-1,27-12-15,-14 25 16,27-12-16,-13 39 16,0-53-16,13 40 15,0-40-15,0 0 0,26 40 16,-12-39 0,25-14-16,-12-14 15</inkml:trace>
  <inkml:trace contextRef="#ctx0" brushRef="#br0" timeOffset="91476.51">23323 3003 0,'0'-26'0,"13"12"0,-26 54 0,26-93 0,-13 40 15,13 26 17,1 0-17,-1 1-15,0-1 0,14 0 0,-1 27 16,-26-27-16,13 0 0,1 27 15,-1-14-15,-13-12 0,0 12 16,-27 14-16,27-27 0,-13 0 16,-40 14-1,0-14-15,40-13 16,-27-13-16,1-1 16,25 1-16,1 0 0,-13-27 15</inkml:trace>
  <inkml:trace contextRef="#ctx0" brushRef="#br0" timeOffset="91626.11">23191 2977 0,'26'-40'0,"14"13"16,0 1-1,-14 26-15,27-13 16,-27 13-16,-12-13 16,25 13-16,-25 0 0,-1 0 15,40 0-15,-40 0 16,13 0-16,-12 0 0</inkml:trace>
  <inkml:trace contextRef="#ctx0" brushRef="#br0" timeOffset="91890.4">23826 2858 0,'26'0'0,"-26"-14"16,-13 14-16,-27 27 15,27-14-15,-53 27 16,53-27-1,-53 40-15,52-27 16,1-13-16,-27 40 16,27-39-16,0 39 15,26-27-15,14-13 16,-1-13-16,-13 0 0,40 13 16,-13-26-1,26-13-15,-26-1 16,-27 14-16,13-27 15</inkml:trace>
  <inkml:trace contextRef="#ctx0" brushRef="#br0" timeOffset="92074.16">23879 2884 0,'-14'0'0,"-12"40"15,-1 26 1,1 13-1,0 1-15,12 12 16,1-65-16,13 26 16,0-40-16,0 13 0,-13 1 15,13-14-15</inkml:trace>
  <inkml:trace contextRef="#ctx0" brushRef="#br0" timeOffset="100115.61">18336 5702 0,'-53'-93'0,"39"67"0,-12-1 0,-80-39 16,53 40-16,-92-1 15,105 27-15,-172 40 16,14 66 0,-53 119-1,65 66 1,147-212-16,-27 146 15,66-159-15,39 146 16,-12-159-16,118 132 16,-92-132-16,225 145 15,-185-158-15,-27 0 0,92 12 16,-65-25-16,-14-14 16,93 27-16,-92-40 15,-1 0-15,159-13 16,-158-14-16,65-13 15,-65 14-15,-14 0 0,119-80 16,-132 53-16,26-40 16,-39 40-16,0 0 0,26-119 15,-53 120-15,0-81 16,0 54-16,-13 39 0,0-13 16,-39-145-16,26 132 15,-14-14-15,-66-118 16,67 132-16,-27 13 0,-40-66 15,41 79-15,-15-13 0,-52-13 16,40 40-16,13 12 0,-146-25 16,172 39-16,-171 39 15,158-12 1,-53 52-16,80-52 16,-14 65-16,27-65 15,13-14-15,13 40 16</inkml:trace>
  <inkml:trace contextRef="#ctx0" brushRef="#br0" timeOffset="101257.74">18759 4961 0,'-13'0'0,"-14"0"15,14 13-15,26-13 16,27 0 0,66 13-1,39-26-15,-26 0 16,-39 13 0,-1 13-1,-66-13-15</inkml:trace>
  <inkml:trace contextRef="#ctx0" brushRef="#br0" timeOffset="101451.9">19129 4961 0,'-39'0'0,"78"0"0,-92 0 0,40 0 16,-13 13-16,13 0 15,-14 27-15,14-13 0,13-1 16,-13 27-1,-1-27-15,14 1 0,-13 26 16,13-27-16,-13 1 0,13-1 0,0 1 16,0-14-16,13 40 15,0-40-15,1-13 16</inkml:trace>
  <inkml:trace contextRef="#ctx0" brushRef="#br0" timeOffset="102210.6">19050 5318 0,'13'0'16,"0"-13"-1,1 13-15,39-27 16,-27 27-16,27-26 16,-27 13-16,27-14 15,-39 27-15,-1-26 16,-26 26-1,-14 0 1,14 13-16,-14 0 0,1 14 16,13-14-16,0 0 0,-1 0 15,-12 27-15,26-27 16,-13 1-16,13-1 0,13 27 16,0-27-16,0 0 0,14 0 15,-14-13-15,0 13 0,0-13 16,1 0-16,-1 0 15,0 0 1,0-26 0,-13 13-16,0-14 0,27-26 15,-14 40-15,14-27 16,-14 27-16,13 0 16,-13 0-16,1 13 15,-1 26 1,0-26-16,-13 13 0,0 1 15,0-1-15,0 0 16,0 0 0,0 1-1,13-14 1,14-40-16,-14 27 16,0-1-16,14 1 15,-14 0-15,-13 0 0,26 13 16,-12 0-1,-1 26 1,-13-13-16,0 1 0,0 12 16,0-13-1,0 1 1,13-28 0,-13 1-16,13-13 15,1 12-15,-1 1 0,13-13 16,-13 26-16,1 13 31,-14 27-31,0-27 16,0 0-16,0 14 15,0-14-15,0 0 0,0 14 16,13-27-16,-13 0 16</inkml:trace>
  <inkml:trace contextRef="#ctx0" brushRef="#br0" timeOffset="102490.85">19870 5226 0,'-26'-14'16,"13"14"-16,-1 0 15,1 0 1,13 27 0,13-14-16,14 13 15,-14-12-15,0-1 0,27 27 16,-27-27-16,0 27 15,-13-14-15,0-13 16,-26 53-16,-1-52 16,14-14-16,-40 26 15,27-26-15,-27-13 16,13-14 0,40 14-16,0 0 15,0 0-15,0-1 0</inkml:trace>
  <inkml:trace contextRef="#ctx0" brushRef="#br0" timeOffset="103257.99">19791 5741 0,'-27'-52'0,"14"38"15,-27-25 1,27 39-16,-26-14 15,-41 67 1,14 27-16,13 12 16,40-52-16,13 13 15,0-40-15,0 14 0,0 12 16,40 1-16,-27-27 16,13 0-16,40 14 15,-52-27-15,65-13 16,-53 13-16,14-14 0,13-12 15</inkml:trace>
  <inkml:trace contextRef="#ctx0" brushRef="#br0" timeOffset="103577.68">20082 5728 0,'-13'-26'16,"-27"-1"-16,-26 14 15,0 26 1,13 1-1,40-14-15,-1 13 16,14 0-16,14 0 16,12 14-1,-13-14-15,0 0 0,14 0 0,39 27 16,-53-13-16,40 12 16,-40-26-16,1 40 15,-41-13 1,-13 0-1,-26-27 1,53 0-16,-27-13 16,27 13-16,13-26 15,13 0-15,14-14 16,-14 27-16</inkml:trace>
  <inkml:trace contextRef="#ctx0" brushRef="#br0" timeOffset="103833.55">20399 5741 0,'-13'-39'0,"-27"12"15,-12 27 1,-28 40 0,27 13-16,14 13 15,25-53-15,14 40 16,0-40-16,0 1 15,14 39-15,-1-40 0,0 0 16,13 0-16,14 0 16,-13-13-16,-14 0 0,40-13 15,-27 13-15,-13-13 0,40-13 16,-39 12-16</inkml:trace>
  <inkml:trace contextRef="#ctx0" brushRef="#br0" timeOffset="104779.74">20624 5702 0,'14'-13'0,"-14"-1"31,-14 28-15,-25-1-16,25 0 15,-39 13-15,40-12 16,-40 25-16,14-12 16,39-14-1,-14 0-15,14 1 16,40 12-16,-27-26 16,1 13-16,-1-13 0,40 0 15,-27 0-15,54 0 16,-67 0-16,26-13 15,-39 0-15,14 13 0,-14-13 16</inkml:trace>
  <inkml:trace contextRef="#ctx0" brushRef="#br0" timeOffset="104961.78">20690 5781 0,'-13'0'0,"13"-13"0,-13 26 15,0 27 1,-14 13-1,27-14-15,-13-12 16,13 26-16,-13-27 16,13-13-16,0 1 15,0-1-15,0 0 0,13 0 16,0-26-16</inkml:trace>
  <inkml:trace contextRef="#ctx0" brushRef="#br0" timeOffset="105379.18">20929 5755 0,'0'-27'0,"-27"14"0,14 13 15,-53 40 1,52-27-16,-38 40 15,38-40-15,1 0 16,0 40-16,0-40 16,26 27-1,0-40-15,14 13 16,-14-13-16,40-26 16,-40 26-16,0-13 0,0-1 0,14-25 15,-1 26-15,-12-1 0,-1-12 16,0 13-16,0 13 15,-26 13 1,-13 40 0,26-40-16,-14 13 0,-12 14 15,26-13-15,0-14 0,-13 40 16,13-40 0,13 0-16,13-26 15,-12 13-15,12-27 16,-13 1-16,0 13 0</inkml:trace>
  <inkml:trace contextRef="#ctx0" brushRef="#br0" timeOffset="105611.55">21008 5887 0,'0'0'16,"-40"53"-16,40-40 0,-13 14 0,13 12 16,13-12-16,14-1 15,-1-13-15,14-13 16,0-13-16,26-27 15,-53 14-15,13-40 16,-12 39 0,-14-25-16,-14 12 15,-25-13-15,-14 26 16,26 27 0,14 0-16,-27 0 15,14 14-15</inkml:trace>
  <inkml:trace contextRef="#ctx0" brushRef="#br0" timeOffset="106203.34">20995 6337 0,'-14'-13'0,"1"26"31,13 26-15,0-25-16,0 12 0,0-13 15,-13 27-15,13-13 16,0-14-16,-13 0 16,13 0-16,0 0 0,0-26 15</inkml:trace>
  <inkml:trace contextRef="#ctx0" brushRef="#br0" timeOffset="106594.83">21286 6271 0,'-14'0'16,"-12"0"-16,-14 0 15,-13 13 1,40-13-16,-26 13 16,25-13-16,14 13 15,14 1 1,25 12 0,14 0-16,-26-12 0,-1-1 15,-13 0-15,-13 0 16,13 14-16,-39 13 15,13-40 1,-14 13-16,1-13 16,13 13-16,-27-13 15,27 0-15,0-13 0,-1 13 16,14-13-16,14-1 0,-1 1 16</inkml:trace>
  <inkml:trace contextRef="#ctx0" brushRef="#br0" timeOffset="106895.03">21709 6178 0,'-13'-40'15,"0"40"-15,-1 0 0,-12 40 16,26-27-16,-27 67 16,14-54-16,0 53 15,0-52-15,13 39 16,0-39 0,0-14-16,0 0 0,0 0 15,0 0-15,-13-13 16,-1-13-1,1 0-15,0 0 16</inkml:trace>
  <inkml:trace contextRef="#ctx0" brushRef="#br0" timeOffset="107297.95">21444 6376 0,'0'-13'0,"0"0"0,27-13 15,-14 26-15,53-14 16,-39 14-16,39 0 15,-53 0-15,53 0 16,-39 14-16,-1-14 0,40 0 16,-52 0-1,-28 0 17,-12 0-32,13 0 15,-40 26-15,40-13 16,-27 40-16,13-13 15,27 0 1,14-14 0,-1-13-1,27-26 1,12-27 0,-38 27-16,-14 0 15,13 0-15,0 13 16,-13 13-1,13-13 1,-13 13-16,14-13 16</inkml:trace>
  <inkml:trace contextRef="#ctx0" brushRef="#br0" timeOffset="107597.15">21868 6390 0,'0'26'0,"-13"14"16,26 13 0,13-27-16,-12-26 0,12 13 15,-13-13-15,0 0 16,27-13-16,-27 0 15,1 0-15,-14 0 16,13-1-16,-13-25 16,0 25-16,0 1 15,0 0-15,0 0 0,-13 13 16</inkml:trace>
  <inkml:trace contextRef="#ctx0" brushRef="#br0" timeOffset="108056.26">22185 6390 0,'-13'-14'15,"0"14"1,0 0-16,-1 14 15,-25 12-15,25-13 16,1 1-16,0 12 16,13-13-16,0 1 0,13 12 15,0-26 1,14 0-16,13-13 16,-14 0-1,-13-1-15,1-12 16,-1 13-16,-13-1 15,13 14-15,-13 14 16,0-1 0,0 13-16,-13 54 15,0-54-15,-1 67 16,14-67-16,-13 14 0,0 13 16,0-27-16,13 1 15,-14-1-15,-12 27 16,13-40-16,-1-13 0,-25 0 15,12-39 1,14 12-16,0-65 16,13 78-16,0-25 0,13-27 15</inkml:trace>
  <inkml:trace contextRef="#ctx0" brushRef="#br0" timeOffset="108373.55">22318 6191 0,'13'-13'0,"0"13"0,-39 13 0,52 0 0,-26 1 16,0-1-16,-13 66 16,13-52-16,0-14 0,-13 40 15,13-40 1,0 0-16,13-13 16,-13-13-16,26-13 15,-26 12-15,14-12 16,12 0-16,-26 12 0,13 14 15,0-13-15,1 26 16,-14 1-16,13 25 16,-26-12-16,-1 26 15,14-40-15,-13 13 16,13-12-16,13-14 16,1-14-16,12-12 15,-13 13-15,1-14 16,-1 1-16</inkml:trace>
  <inkml:trace contextRef="#ctx0" brushRef="#br0" timeOffset="108510.18">22675 6152 0,'0'26'15,"-13"-13"-15,13 0 0,-14 14 16,-12 13-16,26-14 16,-13-13-16,-14 27 15,14-27-15,13 0 0,-27 27 16,14-40-16,0 13 0,0-13 15</inkml:trace>
  <inkml:trace contextRef="#ctx0" brushRef="#br0" timeOffset="108668.41">22423 6284 0,'0'-13'0,"14"-1"16,25 1-16,-25 13 15,12 0-15,0 0 0,67-13 16,-66 13-16,25-13 15,-25 13-15,-1-14 0,27 1 16,-39 0 0,-1 0-16</inkml:trace>
  <inkml:trace contextRef="#ctx0" brushRef="#br0" timeOffset="109523.36">22040 3664 0,'0'-13'0,"0"0"0,0 0 15,0 0 1,0 26 15,-13 40-15,13-40-16,-14 13 0,14 1 16,-13-1-16,13-12 0,-13 25 15,0-26-15,13 14 16,0-40 15</inkml:trace>
  <inkml:trace contextRef="#ctx0" brushRef="#br0" timeOffset="109940.96">22291 3559 0,'13'0'0,"-39"13"31,13-13-31,-27 0 16,27 0-16,0 13 0,-27-13 15,27 0-15,-1 0 0,1 13 16,13 1-16,0-1 16,27 13-1,12 14 1,-25-27-16,12 27 16,-13-27-16,-13 14 15,0-14-15,-26 13 16,13-26-16,-1 0 0,-12 13 15,13-13-15,-1 0 0,-12-13 16,-1 0-16,14 13 16,26-13-1,-13 0-15</inkml:trace>
  <inkml:trace contextRef="#ctx0" brushRef="#br0" timeOffset="110340.89">22886 3519 0,'0'-13'0,"-13"-1"16,0 41 15,13-1-31,-13 1 0,-14 26 15,27-27-15,-39 54 16,39-54-16,-27 40 16,14-39-16,0 12 15,-1-25-15,1-14 32,0-14-32</inkml:trace>
  <inkml:trace contextRef="#ctx0" brushRef="#br0" timeOffset="110723.86">22675 3744 0,'0'-13'0,"13"-1"16,0 14-16,0 0 0,14-13 15,-14 13-15,14 0 0,12-13 16,-12 13-16,-14 0 0,53-13 16,-39 13-16,12-14 15,-12 14-15,-14 0 0,0-13 16,-26 0-1,0 26 1,0 0-16,-14-13 0,-13 40 16,27-27-1,-13 27-15,26-27 16,0 14-16,13-14 16,13 0-1,-12-13-15,12 0 16,-13 0-16,27-13 15,-27 13 1,0 13-16,-13 0 31,14 1-31,-1-14 16,0 0 0</inkml:trace>
  <inkml:trace contextRef="#ctx0" brushRef="#br0" timeOffset="110965.79">23178 3744 0,'-27'26'15,"27"-12"-15,-13-1 0,13 0 16,13 0-16,0 14 16,1-27-16,25 13 15,-26-13-15,1 0 0,39-13 16,-40-1-16,13 1 15,-26 0-15,13 0 0,-13 0 16,0-1-16,0 1 16,0 0-16,-13 13 15</inkml:trace>
  <inkml:trace contextRef="#ctx0" brushRef="#br0" timeOffset="111349.97">23495 3717 0,'-26'-13'0,"52"26"15,-92-26-15,53 13 0,-14 13 16,14-13-16,-27 40 16,27-27-16,13 27 15,0-27-15,26 40 16,-12-40-16,25 1 15,-25-14-15,25 0 16,-25-14-16,-1 14 16,0-13-16,0 13 15,-13 13 1,-13 40 0,13-26-16,-13 26 15,0-27-15,13 1 0,-27 39 16,14-40-16,0 14 15,-1-27-15,14 14 16,-13-14-16,0 0 0,-27 0 16,27-13-16,-27-39 15,40 25-15,-13-39 16,13 14-16,0-27 16,13 26-16,14-13 0</inkml:trace>
  <inkml:trace contextRef="#ctx0" brushRef="#br0" timeOffset="111669.62">23641 3506 0,'26'-27'0,"0"14"15,-26 39 1,0-12-16,-13 65 16,0-52-16,0 25 15,0-25-15,13-14 0,0 14 0,-14 12 16,14-25-16,0-1 0,0 0 31,27-53-15,-14 14-16,13-27 15,-12 40-15,12-14 16,-13 27-16,1 0 16,-1 40-1,-13-27 1,0 0-16,13-13 15,0-13 1,0 13-16,14-26 16,-14-1-16,0 14 0</inkml:trace>
  <inkml:trace contextRef="#ctx0" brushRef="#br0" timeOffset="111823.21">24011 3413 0,'0'27'16,"0"-14"-16,-13 53 15,13-53-15,-27 53 16,27-52-16,-13 25 16,0-26-16,0 27 15,-1-27-15,1-13 16</inkml:trace>
  <inkml:trace contextRef="#ctx0" brushRef="#br0" timeOffset="111977.8">23760 3612 0,'26'-14'16,"40"1"-16,-39 13 15,39-13-15,-40 0 0,14 13 16,0-14-16,118-25 16,-105 12-16,27-12 15</inkml:trace>
  <inkml:trace contextRef="#ctx0" brushRef="#br0" timeOffset="121235.05">3122 13084 0,'0'-14'0,"0"1"0,0-13 16,0 13-16,-26-1 15,12 1-15,-12 13 16,-14-13-16,27 13 0,-27 0 15,27 0-15,-53 13 16,53 0-16,0 1 16,-1-14-16,14 13 15,14 13-15,-1-13 16,26 14-16,-12-14 16,39 40-16,-40-40 15,27 27-15,-26-27 16,-1 14-16,14-1 0,26 67 15,-66-67-15,13 27 16,-13-40-16,-13 14 0,0-1 0,-14 1 16,1-14-16,13 0 15,-40-13-15,26-13 16,14 13-16,-13-40 16,12 27-16,14 0 0,14-14 15,-1 14-15,0 0 0</inkml:trace>
  <inkml:trace contextRef="#ctx0" brushRef="#br0" timeOffset="121541.93">3387 13295 0,'-27'40'0,"1"0"15,26-27-15,-13 27 16,26-27-16,-13 0 0,26 0 15,-13-13-15,1 0 16,65-13-16,-39-13 16,-14-1-1,-13 1 1,-39-14 0,-14 0-16,-13 27 15,40 0-15,-27 13 16,27 0-16,0 0 15,13-13-15,-13 13 16,26-14-16,0 1 16</inkml:trace>
  <inkml:trace contextRef="#ctx0" brushRef="#br0" timeOffset="121753.37">3598 12951 0,'14'-13'0,"-14"66"31,0-40-31,-14 106 16,14-92-16,0 65 15,0-52-15,27 66 16,-27-80-16,0 1 16,26 13-16,-13-40 15,1-14-15,-14-12 16,0 13-16</inkml:trace>
  <inkml:trace contextRef="#ctx0" brushRef="#br0" timeOffset="121932.89">3691 13322 0,'0'13'15,"0"0"-15,0 27 0,13-14 16,0 1 0,1-14-16,12-13 15,27-26 1,-40 12-16,27-39 15,-40 40-15,13-40 16,0 40-16,-13-13 0,14-14 16,-14 13-16,0 1 0,13-40 15</inkml:trace>
  <inkml:trace contextRef="#ctx0" brushRef="#br0" timeOffset="122103.43">3995 12898 0,'0'-13'0,"0"26"16,0-13-16,0 40 15,-13 53 1,0-1 0,0 14-1,-14 0-15,14-66 16,0-27-16,-14-26 16,14-1-1</inkml:trace>
  <inkml:trace contextRef="#ctx0" brushRef="#br0" timeOffset="122319.71">3836 13176 0,'0'-13'0,"40"-13"16,-27 12-16,14 1 15,-1 0-15,-12 13 0,-1 0 16,13 0-16,1 13 16,-1 0-16,-13 1 15,1 38-15,-14-38 16,0 12-16,0-13 15,0 1-15,-14 52 16,14-40-16,-13-26 16,13-13-16,0-13 15,-13-1-15,13 14 16</inkml:trace>
  <inkml:trace contextRef="#ctx0" brushRef="#br0" timeOffset="122644.84">4167 13203 0,'0'39'0,"0"-78"0,0 92 16,0-40-16,0 0 15,13-13-15,1 13 16,-14-26 0,26 0-16,1-27 15,-27 14 1,0-1 0,-14 14-1,14 26 1,0 0-1,0 1-15,0-1 16</inkml:trace>
  <inkml:trace contextRef="#ctx0" brushRef="#br0" timeOffset="122894.69">4260 13269 0,'13'26'0,"-26"-52"0,39 66 15,-13-40-15,1-14 32,-14-39-17,26-13 1,1 13-1,-1 14 1,14 25 0,-1 41-1,-25-27-15,-14 26 0,26 27 16,-13 13 0,1 14-1,-14-54-15,0 14 0,0-27 16,0 0-16,-14 14 15,1-27-15</inkml:trace>
  <inkml:trace contextRef="#ctx0" brushRef="#br0" timeOffset="134597.88">5001 13163 0,'0'-13'0,"0"0"31,13 13-15,-26 13-16,13 0 16,0 27-16</inkml:trace>
  <inkml:trace contextRef="#ctx0" brushRef="#br0" timeOffset="134722.54">5014 13388 0,'-13'13'0,"-1"-13"0,1 13 16,13 1 0</inkml:trace>
  <inkml:trace contextRef="#ctx0" brushRef="#br0" timeOffset="134956.92">5278 13322 0,'14'-13'16,"-1"13"-1,40-14-15,-27 14 16,14 0-16,-27 0 16,53-13-16,-52 13 15,-1 0-15,0 0 16,0 0-16,0 13 0</inkml:trace>
  <inkml:trace contextRef="#ctx0" brushRef="#br0" timeOffset="135132.45">5305 13428 0,'-66'26'0,"53"-26"0,-1 13 16,28-13-1,38 0 1,-25 0-16,66-13 16,-67 0-16,67 0 15,-80-1-15,53 14 16,-40 0-16,1-13 15</inkml:trace>
  <inkml:trace contextRef="#ctx0" brushRef="#br0" timeOffset="135753.46">6403 13044 0,'0'-13'15,"0"26"1,-27 40 0,14-40-16,-40 106 15,27-66-15,-27 53 16,26-66-16,14-1 0,-40 67 16,40-93-16,0 27 15,13-27-15,0 0 16,0-26-16,26-26 15,-12-1-15,-14 13 0,26-39 16,-13 40-16,0-14 16,40-79-1,-26 79-15,26-65 16,-27 78-16,1-26 0,-14 40 16,13-40-1,-12 40-15,-1 0 0,0 26 0,-13 13 16,13 1-16,-13-1 15,0 40-15,0-39 16,0 26-16,14 0 0,-1 39 16,0-52-16,0 26 15,0-39-15,1-1 0,-14 0 0,26 27 16,-26-39 0,-13-1-1,0-13-15,-40-40 16,40 27-16,-1 0 0</inkml:trace>
  <inkml:trace contextRef="#ctx0" brushRef="#br0" timeOffset="135942.04">6271 13401 0,'-14'-13'0,"1"13"16,13-13-1,40-1-15,-27 14 16,40-26-16,-13 26 0,-1-13 15,-12 0-15,52-1 16,-39 1-16,-14 0 0,67 13 16,-67-13-16,27 13 15,-26 0 1</inkml:trace>
  <inkml:trace contextRef="#ctx0" brushRef="#br0" timeOffset="136167.43">6972 13216 0,'-13'0'16,"26"0"-16,26 0 15,28 0 1,12 0-1,-13-13 1,-26 13 0,-27 0-16,0 0 0</inkml:trace>
  <inkml:trace contextRef="#ctx0" brushRef="#br0" timeOffset="137521.15">7752 13084 0,'0'-14'0,"14"28"47,-28 52-47,1 53 15,13-79-15,-13 39 16,13-39-16,0-14 16,-13 53-16,13-52 15,0-1-15,0-12 16,-14-1-1,14-40-15,-13 1 16,13-40-16,0 39 16,13-79-1,-13 67-15,40-54 16,-27 53-16,27-39 16,-27 53-16,14-14 15,-14 27-15,-13-14 0,26 14 16,-12 13-1,-28 27 1,1-14-16,13 0 0,-26 13 16,26-12-16,-14-14 15,14 13 1,40 0 0,-27 0-16,1-13 0,65 27 15,-66-14-15,53 27 16,-39-14-16,12 27 15,-25-26-15,-1-1 16,-13 14-16,0-27 0,-27 66 16,1-65-16,0 12 0,-67 27 15,67-40-15,-14-13 0,-13 0 16,26 0-16,-25 0 16,-15-40-1,54 14-15,0 13 0,13 0 16,0-1-16,0 1 15</inkml:trace>
  <inkml:trace contextRef="#ctx0" brushRef="#br0" timeOffset="140120.1">3373 13110 0,'-66'-40'0,"53"40"0,-27-26 15,27 26-15,-13 0 16,-27-13-16,40 13 16,-40 26-16,39-13 0,1 1 15,-40 39 1,40-27-16,-13 0 0,12 1 0,14-14 15,-13 14 1,13-14-16,13 0 0,1-13 16,25-13-16,-12 0 15,-1-14-15,93-52 16,-79 52-16,66-39 16,-53 40-16,0-14 0,39-13 15,-52 40-15,52-40 16,-65 40-16,-14 13 15,-53 53 1,14-40-16,-40 40 16,13-13-16,13-14 0,-52 40 15,52-26-15,0-14 0,-52 40 16,65-52-16,14-1 16,26-13-1,80-27-15,-53 14 16,131-53-16,-118 40 15,80-27-15,-67 26 16,-13 14-16,106-40 16,-120 40-16,27 0 15,-39 13-15,-14 39 16,-26-12-16,-80 65 16,67-65-16,-133 105 15,119-105-15,-26 25 16,40-38-16,12-1 15,54-26-15,-13 13 16,52-27-16,-26 14 16,0-13-16,132-27 15,-132 39-15,66-12 16,-53 13-16,-26 13 0,79-14 16,-106 14-16,27 14 15,-40-1-15,-66 27 16,39-27-16,-184 66 15,144-52-15,-157 39 16,157-53-16,-25 0 16,52-13-16,0 0 15,27 0-15,13-13 0,40-27 16,-14 14-16,93-40 16,-66 39-16,133-52 15,-120 52-15,106-25 16,-119 38-1,52-25-15,-78 39 16,-1 13-16,-39 0 16,-40 40-1,27-27-15,-27 27 16,0-26-16,26 13 0,-26-1 16,40-39-16,53 13 15,13-26-15,13-13 16,-26-1-16,13 14 0,52-27 15,-52 27-15,0-13 16,0 12-16,53-12 16,-53 13-16,-13 13 0,26-13 15,-40 13-15,-13 0 0,27 26 16,-40-13-16,-13 14 16,13-14-16,-13 0 15,13 0-15,-14-13 0,28 0 31,39-13-15,-27 13-16,-13-13 0,40 0 16,-13-1-16,-14 14 0,1-13 0,13 13 15,-14 0-15,0 0 16,-12 27-16,-41 39 16,-12-26-1,-28 12-15,28-12 0,-1-13 16,-13 12-16,27-12 0,-1-14 15,1 0 1,26-26-16,39 0 16,-12 0-16,39-14 15,-40 14-15,14 0 0,66-40 16,-80 39-16,54-12 16,-54 13-16,1 0 0,39-1 15,-53 14 1,-53 40-1,14-14-15,-14 1 0,-52 26 16,65-27-16,-26 1 16,40-14-16,-13 0 15,12-13-15,28-13 16,25-13 0,-12 12-16,-1 1 0,14-13 15,-27 12-15,14 1 0,25-27 16,-38 27-16,12-13 15,-39-1 1,-40 14 0,-26 0-16,52 13 15,-158 13-15,119 0 16,-93 14 0,93-27-16,13 13 0,-40-13 15,40 13-15,-39-13 16,65 0-16,-12-13 0,12-40 15,41-13 1,12 26 0,-13 14-16,27-27 15,-27 40-15,0-1 0,-26-12 16,-13 13-16,-27 13 16,0 13-16,-40 0 15,54 0-15,-28 14 0,-52 13 16,53-27-16,0 13 0,-119 27 15,119-40-15,-40 14 16,66-14-16,14-13 16,-40 0-16,39-13 15,40-40 1,1 26-16,65-39 16,-66 40-16,14-1 0,26-25 15,-40 38-15,-13 1 16,-27 0-16,14 0 15,-80 39 1,54-26-16,-14 13 0,-40 14 16,40-1-16,14-13 0,-67 27 15,40-27-15,13 14 0,-40 12 16,40-25-16,14-1 0,-28 13 16,41-26-16,0 0 0,12 14 15,14-28-15,0 1 0,66-53 16,-39 40-16,79-41 15,-67 41 1,41-27-16,-41 27 16,-65 26-1,13 0-15,-27 13 16,-79 40-16,66-40 16,-53 27-16,0-1 15,-26 1 1,92-40-16,-52 26 15,65-26-15,1 0 0,-14 14 16,27-28 0,53 14-1,-27-13-15,40 13 16,-27 0-16,1 0 0,158 27 16,-132-14-16,159 0 15,-120-13-15,1 13 16</inkml:trace>
  <inkml:trace contextRef="#ctx0" brushRef="#br0" timeOffset="140968.47">8665 13282 0,'-13'-13'0,"0"13"15,26-13 16,13 13-31,1 0 16,-14 0-16,40 0 0,0-14 16,-40 14-16,14 0 0,-1 0 15,0 0-15,-12 0 0,12 14 16,-26-1 0</inkml:trace>
  <inkml:trace contextRef="#ctx0" brushRef="#br0" timeOffset="141126.01">8811 13322 0,'-53'13'0,"13"-13"16,27 13 0,0-13-16,26 0 15,13 0 1,1 0-16,-1 0 0,14 0 16,-14 0-16,-12 0 0,-1 0 15,0 0-15,0-13 16,-26 13-16</inkml:trace>
  <inkml:trace contextRef="#ctx0" brushRef="#br0" timeOffset="141792.01">7739 12912 0,'0'-14'0,"-13"14"31,13 27-31,0-14 16,-13 53-16,13 27 16,0-14-1,-14 27 1,14-79-16,0 65 16,0-65-16,0 26 15,0-27-15,0 14 16,0-27-16,0 0 15,-13-26-15,0-27 16,13 14-16,0 13 16</inkml:trace>
  <inkml:trace contextRef="#ctx0" brushRef="#br0" timeOffset="143013.76">7726 12753 0,'-13'0'0,"13"-13"46,26 13-30,-13-14-16,14 14 16,-14 0-16,27 0 15,-14 14-15,14-1 16,-27-13-16,0 13 16,1-13-16,-14 13 0,26 1 15,-13-1 1,-13 13-1,0-12 1,-13 25 0,13-26-16,-13 1 0,0-1 15,13 0-15,-14 0 0,1-13 0,0 27 16,0-14-16,-1 0 16,1 1-16,0-1 15,0 0-15,-1-13 16,1 0-16,0 13 15,0 0-15,0-13 16,-1 14 0,1-14-16,13 13 15,-13-13 1,13 13 31,-13-13 0,13-13-47,13 13 15,0 0 17,0 0-17,1 0 1,-1 0-16,13-13 15,-13 13-15,1 0 16,-1 0 0,0 0-1,0 0-15,1 13 16,-1-13-16,0 0 0,0 13 16,1-13-16,-1 0 0,0 13 15,0-13-15,14 14 16,-14-1-16,27 13 15,-27-26-15,0 13 16,0 1-16,14 25 16,-14-25-16,0 25 15,-13-25 1,0 25-16,0-26 16,0 40-16,-13-39 15,0 25-15,-1-39 16,14 14-16,-39 12 15,12-26-15,-52 13 16,53-13-16,-27 0 16,39 0-16,-12 0 0,-27 0 15,27 0-15,-27-13 16,39 13-16,-12-13 16,26 0-16,13-14 15,0 14-15,14-14 16,-14 14-16,27-13 15</inkml:trace>
  <inkml:trace contextRef="#ctx0" brushRef="#br0" timeOffset="143521.41">7752 12726 0,'0'-13'0,"0"26"31,-13 27-15,13-13-16,0 26 15,-13-27-15,13 0 0,-13 41 16,13-41-16,0 27 16,0-27-16,0 1 0,-14 26 15,14-40-15,0 13 0,0 14 16,0-27-16,0 1 16,0-1-16,-13 0 15,0-26 1,13-14-1,0 14-15,0 0 0,0 0 16</inkml:trace>
  <inkml:trace contextRef="#ctx0" brushRef="#br0" timeOffset="145748.01">9723 13097 0,'-79'0'0,"53"13"0,-1 14 0,-65 105 16,78-79-16,-12 39 15,13-39-15,13-39 0,26 91 16,-13-65-16,14-14 16,79 41-16,26-41 15,13-52 1,1-27-1,-53-53 1,-80 13 0,-26 1-16,-27 12 15,-26 27 1,-14 27 0,1 13-1,39 13 1,27 0-16</inkml:trace>
  <inkml:trace contextRef="#ctx0" brushRef="#br0" timeOffset="145989.5">10014 12898 0,'0'-13'0,"-26"13"16,-14 53-1,27-26-15,-40 52 16,27 0-16,-14 1 0,-39 92 16,52-93-16,-39 80 15,40-80-15,-14 40 16,27-66-16,-1 0 0,-12 26 16,26-52-16,0-14 0,0 14 15,0-41-15</inkml:trace>
  <inkml:trace contextRef="#ctx0" brushRef="#br0" timeOffset="151849.35">17740 5662 0,'14'-26'0,"12"-14"16,-39 40-1,0 26 1,-1-12-16,1 12 0,-27 53 16,14-39-16,-1 13 0,-78 132 15,65-119-15,-39 53 16,39-66-16,13 14 0,-39 25 16,40-52-16,13-14 0,-40 54 15,39-67 1,1 13-16,26-26 15,40-66-15,-26 40 16,39-67 0,-13 40-16,132-185 15,-106 159-15,-12 13 0,-14 13 0,13-13 0,40-27 16,-54 40-16,1 13 16,66-39-1,-52 52-15,-41 80 16,-39 14-16,-27 25 15,14-26-15,-14 0 0,-132 225 16,119-211 0,-79 118-16,92-145 15,-39 66 1,52-92-16,14 12 16,92-91-16,54-54 15,105-93 1,-13 27-1,-27 53 1,-92 66 0,-66 27-16,-1 13 0,41 26 15,-67 53 1,-79 79-16,-53 14 16,79-93-16,-53 40 15,54-53-15,-1 0 16,0-13-16,-26 39 15,66-92-15,80-53 16,-27 39-16,-1-26 16,173-132-16,-66 66 15,-93 79-15,119-79 16,-132 106-16,0-13 16,13 12-16,-52 14 0,12 27 15,-13-1-15,-52 80 16,12-66-16,-92 119 15,66-93-15,-92 93 16,92-107-16,-53 54 16,93-93-16,-14 14 15,40-40-15,80-53 16,-53 26 0,105-26-16,-92 39 15,27 1-15,-41 26 16,-25 0-16,25 26 0,-12 54 15,-27-67-15,-53 119 16,40-92-16,-40 26 16,26-40-16,-13 41 15,27-54-15,0 0 0,26-26 16,14 0 0,-14 13-16,0 13 15,-13 0-15,13 14 16,-26 39-1,0-40-15,0 14 0,13-14 16,-14-13-16,14 14 16,14-27-16,12-13 15,1-1-15,-1 1 0,27-40 16,-27 14-16,14 12 0,53-92 16,-67 79-16</inkml:trace>
  <inkml:trace contextRef="#ctx0" brushRef="#br0" timeOffset="162923.47">18164 4908 0,'0'-13'0,"-14"-14"0,14 14 15,0 40 17,-26 39-17,13-27-15,-14 41 16,14-41-16,0 1 0,-14 40 15,1-41-15,13 1 0,-40 53 16,53-67-16,-27 14 16,14-14-16,13-13 0,-13 1 15,13-28 1,13-52 0,0 40-16,14-80 15,-14 66-15,13-39 16,-12 39-16,-1 0 0,27-39 15,-27 53-15,0-14 0,40-26 16,-53 39 0,40 1-16,-27 39 15,0 14 1,-13-1-16,0 0 0,0 1 0,13 39 16,-13-26-16,0-27 0,0 53 15,0-39-15,0 78 16,0-78-16,0 39 15,0-39-15,0-1 16,-13-13 0,13-26-16,-13 13 0</inkml:trace>
  <inkml:trace contextRef="#ctx0" brushRef="#br0" timeOffset="163094.04">18018 5265 0,'-13'0'16,"13"-13"-16,13 13 16,14-26-1,-14 26-15,40-27 16,-27 14-16,14 0 16,-27 13-16</inkml:trace>
  <inkml:trace contextRef="#ctx0" brushRef="#br0" timeOffset="163698.72">18494 5106 0</inkml:trace>
  <inkml:trace contextRef="#ctx0" brushRef="#br0" timeOffset="163851.32">18494 5226 0,'-53'26'0,"27"-13"16,13-13-16</inkml:trace>
  <inkml:trace contextRef="#ctx0" brushRef="#br0" timeOffset="164975.66">18799 2844 0,'0'-13'0,"26"13"16,-39 66 0,0-39-16,-14 52 15,14-39-15,-14 39 16,27-52-16,-13 25 16,0-38-16,0 25 15,0-25-15,13-28 16,0-52-1,13 40-15,-13-27 16,13 13-16,0 14 0,0-54 16,1 54-16,12-14 0,-13 14 15,27-40-15,-27 52 16,1-12-16,25-14 16,-26 40-16,1-13 0,12 0 15,-13 26-15,-13 13 16,-13 1-16,0 13 15,0-14-15,-1-13 0,-25 40 16,26-40-16,-14 14 16,27-14-16,-13-13 0,0 13 15,13 1 1,39 12-16,-12 0 16,-14-26-16,0 14 0,14-1 15,-14 0-15,13 0 16,-12 1-16,-14-1 0,13 13 15,-13-12-15,-13 12 0,-14 0 16,14-12-16,0-1 0,-53 27 16,39-40-16,-13 13 15,27 0-15,-13-13 16,12-13 0,41-14-16</inkml:trace>
  <inkml:trace contextRef="#ctx0" brushRef="#br0" timeOffset="165143.24">19248 2937 0,'-13'0'0,"13"13"31,-13-13-31</inkml:trace>
  <inkml:trace contextRef="#ctx0" brushRef="#br0" timeOffset="165254.94">19209 3082 0,'-13'14'0,"-1"-14"16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19:40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13084 4736 0,'0'-13'0,"26"-27"16,-26 27-1,13 0 1,-13-1-16,-26-12 15,13 13-15,13 0 0,-27 13 16,14 0-16,0-14 0,-14 14 16,1 14-16,-1-1 15,14 0-15,0 0 16,0 0-16,-1 1 0,1 12 16,13-13-16,-13 1 0,13 38 15,0-38-15,-13 25 16,13-25-1,26 39-15,-26-40 16,27 26-16,-1-25 16,-13-1-16,27-13 15,-27 13-15,27-13 16,-14-13-16,1-14 16,-14 14-16,-13 0 15,27-53-15,-27 53 16,0-54-16,0 41 15,13-67-15,-13 80 0,0-40 16,0 14-16,0 12 16,0-26-16,0 27 0,0-1 15,-13-65-15,13 78 16,0-12-16,0 13 16,0 0-1,-14 26 1,14 40-16,-13-27 15,13 40-15,0-39 16,-13 79-16,13-67 16,0-25-16,0 78 15,13-39-15,-13 0 16,0-27-16,13 1 0,-13 13 16,0-27-16,0 0 0,14 13 15,-14-39 1,0 0-1,0 0-15</inkml:trace>
  <inkml:trace contextRef="#ctx0" brushRef="#br0" timeOffset="310.17">13176 4723 0,'13'0'15,"14"0"-15,13-13 0,-1 13 16,-25-14-16,12 14 15,14-26-15,-1-1 16,-25 14-16,-1 0 16,0-13-16,0 12 15,-26 1-15,0 13 16,-40 13 0,40 1-16,-40 52 15,40-53-15,-1 40 16,1-27-16,13 1 0,13 39 15,-13-53-15,27 14 16,-14-14-16,53 0 16,-53-13-16,40 0 15,-39-13-15,-1 0 0,13-27 16,-13 27-16</inkml:trace>
  <inkml:trace contextRef="#ctx0" brushRef="#br0" timeOffset="675.2">13573 4749 0,'0'-13'0,"0"26"0,0-39 0,0 39 16,0 27-16,0-14 15,-13 27-15,13-26 16,0-1-16,0 0 16,0 1-16,13 66 15,-13-67-15,0 0 0,13-12 16,-13-1-16,-13-53 16,0 27-16,0-40 15,13 13-15,0 1 16,0-41-16,0 67 0,0-27 15,13-52-15,0 52 16,-13 14-16,40-40 16,-27 52-16,27-12 15,-27 26-15,13 40 16,-26-14-16,0 0 16,0-12-16,-26 78 15,-1-39 1,1 0-1,-27-26 1,27-41-16,-1-39 16,27 0-1,0 27-15</inkml:trace>
  <inkml:trace contextRef="#ctx0" brushRef="#br0" timeOffset="879.71">13758 4366 0,'14'0'16,"-1"53"-16,-13-1 16,-13 54-1,13-79-15,0 52 16,0-66-16,0 14 16,0 65-16,13-78 15,-13 12-15,-13-39 31,-1-14-31,1 14 0</inkml:trace>
  <inkml:trace contextRef="#ctx0" brushRef="#br0" timeOffset="1038.95">13692 4617 0,'-13'-26'0,"13"12"16,0 1-16,40-13 15,13 12 1,13 1-1,13 0 1,14 0 0,-67 13-16,27 0 0,-26 0 15</inkml:trace>
  <inkml:trace contextRef="#ctx0" brushRef="#br0" timeOffset="1361.22">14922 4366 0,'-26'-27'0,"-14"14"15,27 13 1,-27 13-16,27 0 0,-53 54 15,0 12 1,39 14-16,14-14 16,53 13-1,-27-78-15,67 25 16,-54-25-16,40-1 16,-39-13-16,-14 0 0,79-27 15,-65 14 1,26-13-16</inkml:trace>
  <inkml:trace contextRef="#ctx0" brushRef="#br0" timeOffset="1729.23">15280 4379 0,'-14'-27'0,"-38"-12"16,12 12-1,-13 27-15,26 0 16,14 0-16,0 27 16,0-14-16,13 0 15,39 40 1,-39-26-16,40 39 16,-27-40-16,40 40 15,-39-39-15,12 26 16,-13-40-16,-13 13 0,13 27 15,-13-40-15,-26 54 16,13-54-16,-27 0 16,27-13-16,0 0 15,-27 0-15,13-13 16,1 0-16,26-1 16,0 1-16,0 0 0,13-14 15,0 14-15,40-40 16</inkml:trace>
  <inkml:trace contextRef="#ctx0" brushRef="#br0" timeOffset="1982.55">15637 4352 0,'0'0'0,"-27"-26"0,14 13 0,-40 13 15,14 0-15,-1 26 16,13-13-16,14 1 15,-40 65-15,53-53 16,-13 27-16,13-39 16,40 78-16,-27-65 0,13-14 15,27 27-15,-26-27 16,13 0-16,12 13 16,-25-26-16,52 14 15,-66-14-15,27-14 16,-27 14-16</inkml:trace>
  <inkml:trace contextRef="#ctx0" brushRef="#br0" timeOffset="2948.38">13163 5636 0,'26'0'31,"-39"-40"-31,0 40 16,-13-13-16,12-1 16,1 14-16,-40 27 15,40-14-15,-13 14 16,12-1-16,1-13 0,0 53 15,13-39 1,13 13-16,14-1 16,-1-39-16,40 14 15,-53-14-15,53-27 16,-52 14-16,25-40 16</inkml:trace>
  <inkml:trace contextRef="#ctx0" brushRef="#br0" timeOffset="3519.2">13282 5358 0,'-13'0'0,"13"-13"15,0 26 16,0 13-31,0-12 16,0 25 0,0-26-16,0 14 0,0 52 15,0-66-15,0 40 16,0-26-16,0 39 16,0-40-16,0 14 15,0-27-15,0 1 16,-13-54-1,13 27-15,0-67 16,-14 54-16,14-27 16,0 26-16,0-25 15,0 38-15,14-39 0,-1 27 16,0 39 0,0 27-1,-13-14-15,14 1 0,-1-1 16,0 27-16,0-26 15,0-1-15,27 27 16,-27-27-16,1-12 0,12 12 16,-13-13-16,27-26 15,-27-40-15,-13 27 16,0-1-16,-13-79 16,13 67-16,-13-14 15,13 26-15,0 1 0,-13-14 16,13 27-16,0 0 15,-14 13 1</inkml:trace>
  <inkml:trace contextRef="#ctx0" brushRef="#br0" timeOffset="3917.13">13626 5662 0,'-13'0'16,"0"0"0,13 40-1,0-1 1,0-25-16,13 39 15,-13-40-15,0 0 0,26 27 16,-13-27-16,1-13 16,-1 0-1,13-26 1,-12 12-16,-14-25 16,13 12-16,-13-26 15,13 27-15,-13-14 16,0 27-16,0 0 15,0-1-15,0 1 16,0 0 0</inkml:trace>
  <inkml:trace contextRef="#ctx0" brushRef="#br0" timeOffset="4388.87">13851 5768 0,'0'26'16,"0"-12"-16,0 12 15,0-13 1,13-13 0,-13-13-1,0-27 1,0 14-16,0-1 0,13-12 15,-13 12-15,0 1 0,14 13 16,-1-27-16,0 27 0,-13-1 16,27 28-1,-27-1-15,13 13 16,-13-12-16,13 25 16,-13-25-16,0-1 0,0 26 15,0-25-15,13-14 16,-13-14-1,27-38 1,-27 38-16,13-25 16,0 25-16,0 1 0,1 0 15,-1 13-15,0 0 0,14 40 16,-14-1 0,-13-25-16,0 12 0,13 14 15,-13-27-15,0 13 16,13-26-16,-13 14 15,27-28 1</inkml:trace>
  <inkml:trace contextRef="#ctx0" brushRef="#br0" timeOffset="5242.17">14764 5424 0,'0'-13'0,"0"13"16,26-27-16,1 14 15,-1 13-15,14 0 16,-14 13-16,1 1 16,-14-1-16,-13 26 15,-13-12-15,-14 26 16,14-40-1,-40 13-15,40-12 16,-27 12 0,27-26-16,0 13 15,26-13 1,27 14 0,-27-1-16,13 0 15,-12 0-15,-1 1 0,13 12 16,-13-13-16,1 14 15,-1-14-15,-13 0 0,-13 27 16,-1-27-16,-12 14 16,13-27-16,0 0 0,-27 13 15,13-13 1,1-13 0,26-1-16,0-12 15,13-1-15,0-12 16,1 25-16,39-25 15</inkml:trace>
  <inkml:trace contextRef="#ctx0" brushRef="#br0" timeOffset="5561.97">15359 5450 0,'13'-13'0,"-26"26"31,0 1-15,-27 25 0,14-39-16,-14 40 15,27-27-15,-14 14 16,14-14-16,-13 0 16,12 0-16,1 1 0,13-1 15,13 0 1,1-13-16,-1 0 15,13 0-15,14 0 16,13-13 0,-40 13-16,14 0 15,-1-13-15,-26-1 16,13 14-16</inkml:trace>
  <inkml:trace contextRef="#ctx0" brushRef="#br0" timeOffset="5744.48">15359 5543 0,'0'-13'0,"-13"13"15,13-13-15,0 26 16,0 26 0,0-12-16,0 26 15,0-40-15,0 0 0,0 53 16,0-52-16,0 39 16,0-27-16,13-13 15,0 27-15,1-40 16,-1-13-1</inkml:trace>
  <inkml:trace contextRef="#ctx0" brushRef="#br0" timeOffset="6176.68">15518 5477 0,'13'-27'0,"-26"54"0,26-67 0,0 27 15,14 0 1,-14 13-16,13 13 15,-12-13-15,-1 26 16,-13 1 0,-27 26-16,27-40 15,-39 27-15,26-27 16,-14 0-16,14 0 16,0 1-1,26-1 1,13 0-1,-12 0-15,38 14 16,-25-14-16,13 13 16,-27-12-16,13 12 15,-26-13-15,13 1 0,-13-1 16,0 0-16,-26 0 0,13 14 16,0-27-16,-1 0 0,-25 13 15,25-13-15,1 0 0,-53-26 16,53 12-16,0-12 15,-1 13-15,14-14 16,-13 1-16,13 12 16,13-25-1,14 12-15</inkml:trace>
  <inkml:trace contextRef="#ctx0" brushRef="#br0" timeOffset="12330.89">3678 6575 0,'-14'0'16,"14"13"-16,14-13 31,-1 0-31,0 0 0,14 0 16,-1 0-16,27 0 15,-40 0-15,0 0 16,1 0-16,25 0 15,-25 0-15,25 0 16,-25 0-16,12 0 16,-13-13-1,0 13-15,1 0 16,-1 0 0</inkml:trace>
  <inkml:trace contextRef="#ctx0" brushRef="#br0" timeOffset="13666.25">4048 4749 0,'0'-13'62,"40"26"-46,-27-13-1,53 0-15,-53 0 16,54 0-16,-54 0 16,53 0-1,-13 0-15,-40 0 16,0 0-16,1 0 0,-1 0 15,0 0 1,0-13 0</inkml:trace>
  <inkml:trace contextRef="#ctx0" brushRef="#br0" timeOffset="27009.11">4802 6006 0,'13'0'47,"40"-13"-31,-39 13-16,25 0 15,-26-13-15,1 13 0,25 0 16,-12 0-16,-14-14 16,40 14-16,-40 0 15,40 0-15,-40 0 16,1 0-16,-1 0 16,0 0-16,0 0 15,1 0 16,-14 14-31,13-14 16</inkml:trace>
  <inkml:trace contextRef="#ctx0" brushRef="#br0" timeOffset="27580.77">5689 6032 0,'-14'-13'0,"1"13"15,26 0 17,27 13-17,-14-13-15,41 14 16,-41-14-16,53 0 15,-52 0 1,39 0-16,-53 0 16,40 0-16,-40 0 15,14 0 1</inkml:trace>
  <inkml:trace contextRef="#ctx0" brushRef="#br0" timeOffset="28789.04">4101 5384 0,'-13'0'16,"13"-13"15,26 13-15,-12 0-16,52-13 15,-40 13-15,40 0 16,-39 0-16,12 0 16,-25 0-16,25 0 15,-25 0-15,-1 0 0,13 0 16,-13 0-16,1 0 15,-1 13-15,0-13 32</inkml:trace>
  <inkml:trace contextRef="#ctx0" brushRef="#br0" timeOffset="29358.75">4842 5384 0,'-13'0'16,"26"0"-16,-40 0 15,41 0 1,39 14-1,-40-14-15,26 0 16,-12 0-16,-1 0 16,27 0-16,13-14 15,14 14-15,-54 0 16,1 0-16,26 0 16,-27 0-16,27 14 0,0-1 15,-40-13-15,14 13 16</inkml:trace>
  <inkml:trace contextRef="#ctx0" brushRef="#br0" timeOffset="36538.76">2077 5834 0,'-13'0'0,"0"-13"15,-1 13 1,28 0-16,-1-13 16,0 13-16,27-14 15,-14 14-15,1-13 16,-1 13-16,-13 0 16,27 0-16,-27-13 0,0 13 15,27 0-15,-27 0 0,1 0 16,-1 0-1,0 0-15,13 13 0,-12-13 16,-14 13-16,13-13 0</inkml:trace>
  <inkml:trace contextRef="#ctx0" brushRef="#br0" timeOffset="36923.91">2461 5689 0,'0'-14'15,"-14"14"1,1 0 0,13-13-1,13 13 16,1 0-15,-1 13-16,13 1 16,-12-1-16,-1 0 15,0 0-15,-13 0 16,0 1-16,0-1 16,0 0-16,-13 0 0,0 14 15,-1-27-15,14 13 0,-13 0 16,0 1-16,0-14 15,26 0 17,0-27-17,0 27-15</inkml:trace>
  <inkml:trace contextRef="#ctx0" brushRef="#br0" timeOffset="59607.17">13070 6734 0,'0'-14'0,"-13"41"31,0 13-16,13-1-15,0-12 0,-13 39 16,13-26-16,0-1 0,-13 80 16,13-92-16,0 52 15,0-52-15,0-1 0,0 40 16,0-53-16,0 1 16,0-1-16,-14-53 15,14 14 1,-13 12-16</inkml:trace>
  <inkml:trace contextRef="#ctx0" brushRef="#br0" timeOffset="60017.04">12965 6839 0,'13'-52'0,"0"38"0,0-25 16,1 25-16,-1 14 0,40-26 15,-27 26-15,1 0 16,-14 0-16,26 13 0,1 14 15,-27-14-15,1 27 16,-14-14-16,0 0 16,-14 27-16,1-39 0,0 12 15,-14 14-15,14-27 16,0 0-16,-13 0 0,-14 14 16,27-14-16,-1 0 0,-25 1 15,26-1-15,-1-13 16,28 13-1,-1-13 1,26 27 0,-25-27-16,25 26 15,-25-13-15,-1 0 0,26 27 16,-25-27-16,12 14 16,-13-1-16,-13-13 0,27 27 15,-27-27 1,0 1-16,0-28 31</inkml:trace>
  <inkml:trace contextRef="#ctx0" brushRef="#br0" timeOffset="61197.6">13507 6707 0,'0'-13'16,"-13"26"0,13 27-16,13 105 15,-13 1 1,13-1-1,-13-26 1,13-13 0,1-26-1,-14-67-15,0 0 16,0-26-16,0 0 16</inkml:trace>
  <inkml:trace contextRef="#ctx0" brushRef="#br0" timeOffset="61981.19">14327 7025 0,'-13'-14'15,"0"1"1,13 26 15,0 1-15,0-1-16</inkml:trace>
  <inkml:trace contextRef="#ctx0" brushRef="#br0" timeOffset="62105.86">14301 7131 0,'-13'26'0,"13"-13"0,-14 0 15,1 1 1,26-14 15,1 0-15</inkml:trace>
  <inkml:trace contextRef="#ctx0" brushRef="#br0" timeOffset="62329.26">14605 7025 0,'13'-14'31,"14"1"-31,-14 13 0,27-13 16,-14 13-16,1 0 0,39-13 15,-53 13 1,27 26 0,-40-13-16</inkml:trace>
  <inkml:trace contextRef="#ctx0" brushRef="#br0" timeOffset="62516.46">14698 7091 0,'-53'13'16,"39"0"-16,1-13 15,26 0 1,14 0 0,13 0-16,26 0 15,-13 0 1,-14 0-1,-12 0-15,-14 14 16</inkml:trace>
  <inkml:trace contextRef="#ctx0" brushRef="#br0" timeOffset="64848.5">16153 6985 0,'13'-66'0,"-13"53"0,-13-1 0,0-25 15,-1 25-15,14 1 0,-39-13 16,25 26-1,-25 13-15,26 0 16,-27 14-16,27-1 0,-1 1 16,-25 78-16,12 1 15,40-13 1,27-27 0,40-26-1,-14-40 1,13-27-16,-53 14 15,41-66-15,-54 52 16,-13 1-16,13-40 16,-13 52-16,0-12 0,-26-67 15,12 67-15,1-1 0,-27-12 16,27 25-16,-13-12 16,13 26-16,-1 26 15,1 1-15,13-14 0</inkml:trace>
  <inkml:trace contextRef="#ctx0" brushRef="#br0" timeOffset="65129.76">16404 7369 0,'-13'-27'0,"0"-39"16,-14-13-1,1-27-15,13 0 16,13 80-16,13-54 16,-13 54-16,13-1 15,-13 14-15,26-27 16,-12 27-16,-1 0 0,13 0 16,-12-1-16,-1 14 0,13 14 15,-12 12-15,-14-13 16,0 14-16,0-14 0,-14 40 15,14-27-15,-13-12 0</inkml:trace>
  <inkml:trace contextRef="#ctx0" brushRef="#br0" timeOffset="65301.29">16259 7051 0,'-14'13'15,"41"-13"1,13 0-1,-14 0-15,27 0 16,-13 14-16,-1-1 16,-25 0-16,12 14 15,-13-14-15,0 0 0</inkml:trace>
  <inkml:trace contextRef="#ctx0" brushRef="#br0" timeOffset="65572.55">16603 7382 0,'-14'-13'16,"14"-1"-16,-13-12 0,13-14 15,0 14-15,-13-1 0,13-78 16,0 65-16,0-40 16,13 28-16,0-41 15,1 27 1,12 26-1,-13 27-15,14 13 16,-14 0-16,13 13 16,-12 0-16,-1 14 0,-13-1 15,13-13-15,-13 1 16,0 12-16,0-13 0,-13 27 16</inkml:trace>
  <inkml:trace contextRef="#ctx0" brushRef="#br0" timeOffset="65742.85">16431 7104 0,'-14'0'0,"28"0"32,-1 0-32,0 0 15,0 0-15,1 0 0,25 0 16,-26 0-16,14 13 15</inkml:trace>
  <inkml:trace contextRef="#ctx0" brushRef="#br0" timeOffset="66021.28">16708 7197 0,'14'0'16,"-1"0"-16,13-14 15,-12 14-15,12-26 16,-13 26-16,1-13 15,12-14-15,-26 14 16,0 0-16,-13 0 16,-14-1-1,14 14-15,-40 14 16,13 25-16,40-25 16,-26 38-16,26-25 15,0-1-15,0 1 16,13-14-16,27 40 15,-27-53-15,40 26 16,-40-26-16,1 0 16</inkml:trace>
  <inkml:trace contextRef="#ctx0" brushRef="#br0" timeOffset="66289.56">16867 7342 0,'13'-13'0,"-13"-27"16,-26 93-16,39-53 0,0-66 0,-13 53 0,0-14 16,0 14-16,0-13 0,0-1 15,14-12-15,-14 25 0,13 1 16,0 0-16,0 0 0,-13-1 15,27 1-15,-27 0 16,13 13-16,13 0 16,-12 13-1,-1 0-15,0 1 0,0-1 16,1 27 0,-14-27-16,0 13 0,0-13 15,13 1-15,-13 12 16,0-13-16,0 1 15,0-1-15</inkml:trace>
  <inkml:trace contextRef="#ctx0" brushRef="#br0" timeOffset="66375.33">17092 7263 0,'0'0'0,"-13"-13"46</inkml:trace>
  <inkml:trace contextRef="#ctx0" brushRef="#br0" timeOffset="67106.33">17105 6972 0,'-13'-13'0,"13"-1"0,-13 1 16,0 0-1,26 13 32,-13 26-31,13-12-16</inkml:trace>
  <inkml:trace contextRef="#ctx0" brushRef="#br0" timeOffset="67498.25">17251 7144 0,'-13'26'0,"13"-13"0,0 14 15,0-14-15,13 53 16,0-53-16,-13 1 15,0-1-15,13 27 16,-13-27-16,0 0 0,14 14 16,-14-14-1,0-26 1,0-1 0,-14-52-16,14-13 15,0 13 1,0 52-16,14-65 15,-1 66-15,-13 0 16,13-1-16,0 14 16,0 14-16,14 12 15,-27-13-15,13 14 0,0 26 16,-13-27-16,14 1 16,-14-1-16,13-13 0,0 14 15,0-27 1,14-27-1,-14 14-15</inkml:trace>
  <inkml:trace contextRef="#ctx0" brushRef="#br0" timeOffset="67926.12">17621 7104 0,'-13'0'16,"-13"27"-16,12-14 15,-12 40 1,26-40-16,0 27 15,0-27-15,13 0 16,0 0-16,1-13 0,-1-13 16,13 0-1,-26 0-15,0-14 0,13-26 16,-13 40-16,0-13 16,0 12-16,0 1 0,0-13 15,0 39 1,27 40-1,-14 39 1,14 27 0,-14-79-16,0 53 15,-13-54-15,0 1 0,0 39 16,0-65-16,0 12 0,-13 54 16,0-54-16,-40 27 15,39-53-15,-25 13 16,12-13-16,-79-53 15,80 40-15,0-13 0,-1-14 16,14 13-16,0-12 16,13 25-16,13-12 0,0 0 15,40-14 1</inkml:trace>
  <inkml:trace contextRef="#ctx0" brushRef="#br0" timeOffset="68341">18494 6813 0,'0'-13'0,"0"39"16,0 14-1,0 53 1,-13-14-16,13-13 16,-13-13-1,13-40-15,0 0 16,-13-13-16,13-52 16,0 38-1,0-12-15</inkml:trace>
  <inkml:trace contextRef="#ctx0" brushRef="#br0" timeOffset="68856.7">18441 6892 0,'0'-39'0,"0"25"0,0-25 16,0 26-16,0-1 0,0 1 15,14 26-15,-1 27 16,0-27-16,27 53 16,-14-52-16,27 39 15,-26-40-15,-1 13 0,14-13 16,26 27-16,-40-27 15,1 1-15,52 12 16,-52-13-16,12-13 16,1-13-1,-27 0-15,1 0 0,-1-40 16,-13 39-16,0-38 16,0 25-16,0 1 0,0-41 15,0 41-15,0 0 16,13-1-16,-13 14 0,0 0 15,0-1-15,0-12 16,-13 26 15,0 26-15,13-12-16,-27 12 16,14-13-16,13 14 0,-53 26 15,26-40-15,-52 53 16,53-53-16,-67 53 15,67-52-15,-54 25 16,54-25-16,13-1 16,-40 13-16,39-26 15,-12 14-15,26-14 16,13-14 0,40 1-1,-26 13-15,-1-13 16</inkml:trace>
  <inkml:trace contextRef="#ctx0" brushRef="#br0" timeOffset="69359.06">19394 6879 0,'-13'0'0,"0"0"15,79-13 1,-40 0 0,1 13-16,92-14 15,-80 1-15,41 0 16,-41 13-16,67 0 16,-79 0-16,12 0 15,-25 0-15,-1 0 16,0 0-16</inkml:trace>
  <inkml:trace contextRef="#ctx0" brushRef="#br0" timeOffset="69579.47">19778 6773 0,'-40'27'0,"13"12"15,27-12-15,-13 26 16,13-27-16,0 1 0,-13-1 0,13 80 15,0-79-15,0 39 16,0-40 0,0 40-16,0-53 15,13 27-15,-13-27 0,13-13 16,1-13 0,-1-27-16</inkml:trace>
  <inkml:trace contextRef="#ctx0" brushRef="#br0" timeOffset="69840.77">19831 7104 0,'-14'13'16,"1"27"-16,13-27 15,0 27-15,13-14 16,14 1 0,-14-27-16,0 0 0,27 13 15,-14-13-15,27-26 16,-40 12-16,1 1 0,12-27 15,-13 27-15,-13-13 16,-26-1-16,26 14 0,-40-13 16,27 26-16,-27 0 15,27 0-15,0 0 16,-27 13-16,27-13 16,13 13-1</inkml:trace>
  <inkml:trace contextRef="#ctx0" brushRef="#br0" timeOffset="70114.03">20055 7131 0,'14'39'0,"-14"-12"0,13-1 16,0-13-16,-13 1 0,53 12 15,-40-26-15,14 0 16,-14 0-16,40-13 15,-40 0-15,0-14 16,1 14-16,-14 0 16,-14-27-16,1 14 15,-13-1-15,12 14 16,1 13-16,0-13 0,-14-1 16,1 14-16,13 0 15,0 0-15,-1 0 0</inkml:trace>
  <inkml:trace contextRef="#ctx0" brushRef="#br0" timeOffset="70370.92">20346 6866 0,'14'-13'0,"-14"39"31,0-13-31,0 1 0,0 12 16,0 1-16,0-1 16,-14 80-16,14-80 15,0 14-15,-13-14 0,13 41 16,0-54-16,-13 13 16,13-13-16,13-26 31,0-13-31,1 13 15,-1-14-15</inkml:trace>
  <inkml:trace contextRef="#ctx0" brushRef="#br0" timeOffset="70632.88">20545 7025 0,'0'-14'0,"-13"14"0,-1 14 16,1-14-16,-26 13 15,25 0-15,1-13 0,-13 40 16,26-27-16,0 14 16,0-14-16,13 40 15,0-40 1,14 27-16,-14-40 16,13 26-16,-13-26 15,1 13-15,12-13 16,-13 0-16,1 0 0,-1 0 15</inkml:trace>
  <inkml:trace contextRef="#ctx0" brushRef="#br0" timeOffset="91564.41">13454 7805 0,'0'-13'0,"-26"0"15,26 0-15,0 26 0,-27 13 16,27-13-16,-26 27 16,26-13-16,-14 12 15,-12 80-15,26-79 16,0 53-16,0-80 15,0 27-15,13 52 0,0-52 16,1-14-16,12 14 16,-13-14-16,1-12 0,39 12 15,-27-26-15,-13 0 16,14-13-16,-14 0 0</inkml:trace>
  <inkml:trace contextRef="#ctx0" brushRef="#br0" timeOffset="92286.5">13758 8136 0,'-13'-13'15,"13"-1"-15,-13 1 16,0 13-16,-1 0 16,1 27-16,13-14 15,-13 0-15,13 0 0,-13 14 16,13-14-16,0 0 0,0 1 15,26 25-15,-13-26 16,14 1-16,-1-14 16,-12 0-16,12 0 15,-13-14-15,0 1 16,1-13-16,-14 13 16,-14-14-16,1 1 15,0 12-15,0 1 0,-14-27 16,14 27-16,-13 0 15,12 13 1</inkml:trace>
  <inkml:trace contextRef="#ctx0" brushRef="#br0" timeOffset="92608.92">13944 7911 0,'-14'-13'0,"1"13"15,26 0 1,14 0 0,-14-13-16,40 13 15,-40 0-15,14 0 0,39 0 16,-40-14-16,-13 14 16,1 0-16,-1 0 15,27 27-15</inkml:trace>
  <inkml:trace contextRef="#ctx0" brushRef="#br0" timeOffset="92817.36">14063 7911 0,'-14'40'16,"1"-1"-16,13-25 15,13 65-15,-13-66 16,14 14-16,-1-1 16,-13-13-16,13 1 0,0 25 15,-13-25-15,0-1 16,-13 0-16</inkml:trace>
  <inkml:trace contextRef="#ctx0" brushRef="#br0" timeOffset="92965.97">13983 8268 0,'0'-13'0,"27"0"16,-14 13-16,0-13 15,27 13-15,-14-14 16,40 1-16,-13 0 16,0-14-1</inkml:trace>
  <inkml:trace contextRef="#ctx0" brushRef="#br0" timeOffset="93185.38">14261 7938 0,'-13'-14'0,"26"28"15,-13-1-15,13 26 16,1-12-16,-1-1 15,-13 1-15,13-14 0,0 13 16,0 1-16,-13-14 16,14 14-16</inkml:trace>
  <inkml:trace contextRef="#ctx0" brushRef="#br0" timeOffset="93428.73">14248 7898 0,'26'-27'0,"14"14"15,26 40-15,-26 12 16,-27-25-16,13 25 16,-26-26-16,14 14 0,-1-14 15,-13 40 1,0-40-16,0 0 0,0 1 0,-13 25 15,-1-25-15,1-1 0,-40 0 16,40-13 0,0 0-1,0 0-15</inkml:trace>
  <inkml:trace contextRef="#ctx0" brushRef="#br0" timeOffset="93722">14790 8215 0,'0'-13'0,"0"26"16,0 1-16,0 12 16,0-13-16,0 0 15,0 1-15,0 25 16,0-25-16,0-1 16,0 0-16,-13-13 15</inkml:trace>
  <inkml:trace contextRef="#ctx0" brushRef="#br0" timeOffset="94153.46">15028 8109 0,'-13'-26'0,"26"52"0,-39-65 0,13 26 0,-40-1 15,39 14-15,-12 14 16,13-1-16,0-13 16,-1 39-16,14-25 15,-13-1-15,13 13 16,0-12-16,13 12 0,14 14 16,-14-40-16,0 13 0,14-13 15,-1-13-15,1-14 16,-27 14-16,26-40 15,-26 27-15,13-40 16,-13 39-16,0 14 0,0-40 16,0 27-16,0-1 0,-13-39 15,13 53-15,-13 13 16,13-14-16,0 28 16,0-1-16,0 27 15,0 26-15,0 13 16,13 14-1,0-67-15,1 27 16,-1-40 0</inkml:trace>
  <inkml:trace contextRef="#ctx0" brushRef="#br0" timeOffset="94385.3">15161 8202 0,'26'-13'0,"1"-14"15,-1 1 1,-26 13-16,0-14 16,0 14-16,-13-13 15,0 26-15,-14 26 16,14-26-16,0 13 0,-1 27 16,1-27-16,13 14 0,-13 12 15,13-25-15,26 38 16,-12-38-16,-1-14 15,0 0-15,0 0 16</inkml:trace>
  <inkml:trace contextRef="#ctx0" brushRef="#br0" timeOffset="94744.34">15425 8255 0,'0'66'0,"13"14"0,-13-54 15,0-13-15,0 27 16,0-27-16,14 0 0,-14 1 16,-14-28-1,1-39 1,0 27-16,0-40 16,0 39-16,13-12 0,-14-14 15,14 40-15,0-14 0,27-66 16,-14 80-1,13-13-15,-12 13 0,12 13 16,-13 13-16,1 13 16,-14-13-16,13 14 15,-13 13-15,0-27 0,-13 40 16,-1-40-16,14 0 16,-26 27-16,13-40 31,-1-40-16</inkml:trace>
  <inkml:trace contextRef="#ctx0" brushRef="#br0" timeOffset="94928.84">15624 7871 0,'26'14'0,"-52"-28"0,79 81 16,-53-54-16,0 13 0,13 14 15,-13-14-15,13 1 0,-13 12 16,0-12-16,13-1 0,-13 1 16,0-14-16,-26 0 15,13-13-15</inkml:trace>
  <inkml:trace contextRef="#ctx0" brushRef="#br0" timeOffset="95088.42">15505 8083 0,'13'-13'16,"0"13"-16,0 0 16,27 0-16,-14 0 15,-12 0-15,39 13 16,-27 0-16,-13-13 0,27 27 16,-14 12-1</inkml:trace>
  <inkml:trace contextRef="#ctx0" brushRef="#br0" timeOffset="95284.89">15875 8334 0,'13'27'0,"0"-1"16,-13 1-1,0-1 1,-26-13-16,26 1 16,-13-14-16</inkml:trace>
  <inkml:trace contextRef="#ctx0" brushRef="#br0" timeOffset="95743.09">16417 8030 0,'-26'-13'0,"-14"13"15,-39 26 1,39 27 0,14 13-16,26-13 15,39 13 1,28-26 0,-1-27-1,0-26 1,-26-13-16,-27-1 15</inkml:trace>
  <inkml:trace contextRef="#ctx0" brushRef="#br0" timeOffset="96220.54">16536 7885 0,'-26'26'0,"26"27"16,0-27-16,0 41 15,0-54 1,13 53-16,-13-40 0,13 1 16,1 13-1,-14-27-15,0 13 16,0-39-16,0 0 16,0-14-16,-14-39 15,1 40-15,13-27 16,-13 26-16,13 1 0,-13-27 15,13 40-15,0 0 16,0-1-16,0 41 16,0-14-1,26 27-15,-26-14 16,40 27-16,-27-27 16,0 1-16,1-1 0,39 41 15,-40-54-15,13 13 16,1-13-16,-14 1 0,13-28 15,-26 1-15,14-26 16,-14 25-16,0 1 0,-27-93 16,14 80-16,0-54 15,13 54-15,-27-27 16,27 40-16,-26 0 16</inkml:trace>
  <inkml:trace contextRef="#ctx0" brushRef="#br0" timeOffset="96480.84">16801 8176 0,'13'26'0,"-13"14"15,14-1 1,-1-25-1,0-1-15,13-13 16,1-13-16,-14-14 16,0 14-1,-13-27-15,0 14 0,-26-27 16,26 40-16,0-1 16,0-12-16,-13 13 15</inkml:trace>
  <inkml:trace contextRef="#ctx0" brushRef="#br0" timeOffset="96868.88">16986 8255 0,'0'26'0,"13"-26"16,1-13 15,-14 0-31,0 0 0,13-27 16,-13 14-16,0 12 0,26-39 15,-26 40 1,14 0-16,-1 26 16,0 27-1,-13-27-15,13 14 16,-13-14-16,14 0 16,-14 0-1,0-26 1,13-40-1,-13 40-15,13-14 16,-13 14-16,0 0 0,26 0 16,-12 26-1,-1 13 1,0-12-16,-13 12 0,13 14 16,-13-27-16,0 27 15,14-27-15,-1 0 16,0-13-16,-13 13 15</inkml:trace>
  <inkml:trace contextRef="#ctx0" brushRef="#br0" timeOffset="97040.99">17489 8348 0,'0'13'0,"13"27"16,-13-27-1,0 0-15,0 0 0,0 0 16,0 14-1,0-14-15,0 0 16,-13-13-16,13 14 0,-40-14 16,27 0-16,0 0 15</inkml:trace>
  <inkml:trace contextRef="#ctx0" brushRef="#br0" timeOffset="97648.67">17714 8017 0,'0'-13'0,"0"26"31,0 40-15,0-40-16,0 53 15,0-39-15,26 65 16,-12-79-16,12 27 16,-26-27-16,26 1 15,-12-14-15,-1 0 16,0-14-1,-13 1-15,0-27 16,-13 14-16,0 0 16</inkml:trace>
  <inkml:trace contextRef="#ctx0" brushRef="#br0" timeOffset="97821.21">17661 8136 0,'-13'0'0,"-1"0"16,28-13-1,-1-1-15,13 1 16,1 13-16,-14-13 16,53 0-16,-53 0 15,27 13-15,-27 0 16</inkml:trace>
  <inkml:trace contextRef="#ctx0" brushRef="#br0" timeOffset="98068.13">17899 8123 0,'0'13'0,"13"-13"16,1 0-16,-1 0 15,13-13-15,-13 13 16,1-14-16,-1 1 16,13 0-16,-26 0 15,0 0 16,-13 26-31,0-13 0,0 13 16,-1 0-16,-12 27 16,26-14-1,26 27 1,1-26 0</inkml:trace>
  <inkml:trace contextRef="#ctx0" brushRef="#br0" timeOffset="98258.32">18084 8308 0,'14'0'0,"-14"-13"16,0-14-16,0 1 16,0-1-16,0-12 15,0 12-15,0 14 16,0-14-16,13-25 16,-13 38-16,0 1 0,13-13 15,0 26-15,0 0 16,14 13-1,-14 0 1</inkml:trace>
  <inkml:trace contextRef="#ctx0" brushRef="#br0" timeOffset="98670.98">18322 8149 0,'0'27'0,"0"-1"0,0-13 16,0 1-16,-13 12 15,13-13 1,0 0-16,0-26 31,0-13-15,0 13-16,13-40 15,1 26-15,-14 14 0,13-14 16,13 14 0,-12 26 15,-1 1-31,-13-1 0,0 0 15,13-13-15,-13 13 16,13-26 0,0-40-1,1 40 1,-1-27-16,0 27 16,0 0-16,1 13 15,-1 26-15,0-12 16,-13 12-16,13-13 0,-13 14 15,0 12-15,0-25 16,0 12 0,0-13-16,0 1 0,0-1 15,14 0-15</inkml:trace>
  <inkml:trace contextRef="#ctx0" brushRef="#br0" timeOffset="98836.82">18772 8308 0,'13'26'0,"-13"-12"0,0 25 16,0-25-16,-13 25 15,13-26-15,0 1 0,-13 12 16,0-13-16,-1 1 16,-12-1-1</inkml:trace>
  <inkml:trace contextRef="#ctx0" brushRef="#br0" timeOffset="99356.89">18931 8070 0,'13'39'31,"-13"-25"-31,0 65 16,0-26-1,13-27 1,-13-12-16,14 12 16,-1-26-1,13 0-15,1-13 16</inkml:trace>
  <inkml:trace contextRef="#ctx0" brushRef="#br0" timeOffset="99645.12">19129 8255 0,'0'-13'16,"-13"13"0,13-13-16,-13-27 15,0 27-15,13-27 16,-14 27-16,14-14 0,0-26 15,0 40-15,14-13 16,-1 12-16,0 1 16,0 13-1,1 13-15,-1 14 16,0-1-16,0-12 0,1 52 16,-14-53-16,13 40 15,-13-40-15,0 0 0,0 27 16,0-27-16,13 14 15,0-27 1,0-27 0</inkml:trace>
  <inkml:trace contextRef="#ctx0" brushRef="#br0" timeOffset="99964.27">19460 8004 0,'-26'-14'0,"-1"1"15,14 13-15,-13 0 16,12 0-16,1 0 0,0 0 0,-14 0 16,27 13-16,-13-13 15,13 14-15,13 12 16,1-13-16,-1 1 0,0-1 16,27 26-1,-27-25-15,0 12 0,14 1 16,-14-14-16,0 40 15,-26-14 1,0-12 0,-1-27-16,-25 0 0,26-13 15,-1-14-15,14 14 16,-13-13-16,13-27 16,27-27-1,-14 67-15</inkml:trace>
  <inkml:trace contextRef="#ctx0" brushRef="#br0" timeOffset="100141.8">19500 7938 0,'13'-14'0,"0"14"16,0 14-16,1 38 15,-14-38-15,0 39 16,13-27-16,-13-13 0,0 67 16,13-67-16,-13 53 15,0-53 1,0 14-1,-13-27 1,13-14-16</inkml:trace>
  <inkml:trace contextRef="#ctx0" brushRef="#br0" timeOffset="100640.15">19473 8123 0,'14'-27'0,"12"1"16,0-1-1,14 27 1,0 0 0,-14 40-16,1-14 15,-14 14 1,0 0 0,-13 0-1,13-27-15,-13 0 16,14-39 15,-14 12-31,0 1 0,13-53 16,-13 53-16,13-40 15,-13 40 1,0-1 0,0 28-1,13 12 1,1-13-16,-14 14 0,13-14 0,-13 0 15,40 27 1,-27-27-16,13 0 16,-13-13-16,1 0 0,-1 0 15,13-13-15,-26 0 16,14-14-16,-14 14 16,0-13-16,-14-1 15,1-12-15,0 12 16,0 27 15,13-13-31</inkml:trace>
  <inkml:trace contextRef="#ctx0" brushRef="#br0" timeOffset="100899.96">20201 7951 0,'-13'0'0,"-1"0"0,1 0 0,-26 13 16,12 0-16,-13 27 16,27-27-16,0 27 15,0 26 1,13-53-16,13 27 16,0-27-16,0-13 0,40 27 15,-26-27-15,12-14 16,-25 14-16,12-13 0,14-13 15,-27-1-15,0 14 0,14-27 16,-14 14-16,0-14 16</inkml:trace>
  <inkml:trace contextRef="#ctx0" brushRef="#br0" timeOffset="101046.57">20333 8030 0,'13'-79'0,"-13"52"16,0 14-16,0 26 16,-13 1-16,13 38 15,0-25-15,0 39 16,0-40-16,13 54 15,-13-67-15,0 0 16,0 1 0,-13-14-16,0 0 15</inkml:trace>
  <inkml:trace contextRef="#ctx0" brushRef="#br0" timeOffset="101370.74">20254 8083 0,'40'-40'16,"-27"40"-16,0 0 16,0 0-16,0 14 15,1-14-15,-1 26 16,-13-13-16,13 0 0,0 27 16,-13-27-16,0 1 0,14 25 15,-1-25-15,0-1 0,27 13 16,-27-26-16,13 0 15,-12 0-15,12 0 16,14-39 0,-40 25-16,0-12 15,0 13-15,0-1 0,0 1 0,-13-40 16,-1 40-16,1-13 16,0 26-1,0 0-15,13 13 16</inkml:trace>
  <inkml:trace contextRef="#ctx0" brushRef="#br0" timeOffset="101634.04">20770 8281 0,'0'-13'0,"0"0"15,0 0 1,0-53-16,0 52 16,0-25-1,0 25-15,13-38 16,-13 38-16,26 1 16,-26 0-16,14 13 15,-1 26 1,0-26-16,0 14 0,1 38 15,-1-38-15,13 12 16</inkml:trace>
  <inkml:trace contextRef="#ctx0" brushRef="#br0" timeOffset="101829.79">21074 8281 0,'13'0'0,"-13"14"15,14-1 1,-14 0-1,13 0-15,-13 1 0,0 12 16,0 1-16,0-14 0,-13 26 16,13-25-1,-27 12-15,-13 1 16,14-27-16,-1 13 16,14-13-16</inkml:trace>
  <inkml:trace contextRef="#ctx0" brushRef="#br0" timeOffset="102764.33">21683 8136 0,'-14'-53'16,"1"40"-16,-13 13 0,12-13 0,-38-1 16,38 1-16,-25 13 15,25 0-15,1 0 0,-13 0 16,-1 13-16,14 1 16,13-1-1,40 13 1,-27-13-16,27 14 15,-14-14-15,-13 0 0,14 1 0,39 25 16,-53-25-16,14 12 16,-14-13-16,0 0 15,-13 1-15,0-1 16,-40 13-16,27-26 16,-13 0-16,-1 0 15,-26-26 1,40 13-16,0-27 15,13 27-15,0-14 0,0-12 16,13-1-16</inkml:trace>
  <inkml:trace contextRef="#ctx0" brushRef="#br0" timeOffset="102969.78">21696 7924 0,'13'-26'0,"0"26"0,14-13 15,-14 13-15,13-14 16,41 14-16,-14-13 16,-1 13-1,-12 0 1,-27 0-16,1 13 16</inkml:trace>
  <inkml:trace contextRef="#ctx0" brushRef="#br0" timeOffset="103144.95">21987 7885 0,'-27'0'0,"1"39"15,13-25-15,13 25 16,-13-12-16,13-14 0,0 40 16,0-27-16,0 1 0,0 12 15,0-25-15,0 12 0,13 27 16,-13-40-16,0 14 0,0-14 15,-13-13 1</inkml:trace>
  <inkml:trace contextRef="#ctx0" brushRef="#br0" timeOffset="103321.48">21828 8255 0,'0'-13'0,"0"0"15,13 13-15,14-14 16,-1 14-16,-12 0 15,25 0-15,-26 0 16,1 0-16,39 0 16,-40 0-16,40-13 15,-27 13-15,-13 0 0,14-26 16,-14 26-16,14-27 16</inkml:trace>
  <inkml:trace contextRef="#ctx0" brushRef="#br0" timeOffset="103516.96">22212 8004 0,'13'-14'0,"-13"1"0,-13 13 0,13 13 32,0 27-17,0-13-15,0-1 0,0 27 16,0-27 0,13 27-16,-13-39 0,0 12 15,0-13-15,0-26 31,0 0-31,-13-27 16,13 27-16</inkml:trace>
  <inkml:trace contextRef="#ctx0" brushRef="#br0" timeOffset="103748.89">22199 8109 0,'-14'-66'0,"14"13"16,27-13 0,-1 53-16,-13 13 0,14 0 15,-1 13-15,-12 1 16,-1 12-16,0-13 15,14 40-15,-27-26 16,0 25-16,-14 15 16,-12-14-1,-14-27 1,14-13 0,12-13-1,1 0 1,26 0-16</inkml:trace>
  <inkml:trace contextRef="#ctx0" brushRef="#br0" timeOffset="103970.42">22675 8321 0,'0'13'15,"0"-26"-15,0 40 16,0-14-16,-13 40 16,13-40-16,-14 13 15,14-12-15,-13 12 16,0-13-16,0-13 16,-1 0-1</inkml:trace>
  <inkml:trace contextRef="#ctx0" brushRef="#br0" timeOffset="104835.12">23178 8242 0,'-27'-13'16,"54"26"-16,-94-66 16,54 40-16,-13 13 0,-14-14 15,14 14-15,-1 0 16,1 0-16,12 14 0,-12-1 15,13 0-15,13 0 0,0 1 16,0-1-16,13 26 16,0-39-16,14 14 15,-1-14-15,-13 0 0,1 0 16,12 0-16,0-14 16,-12 1-16,12-13 15,-26 13-15,0-14 16,0 14-16,0 0 15,13 26 17,1 53-17,-14-53-15,26 80 16,-26-67-16,13 40 16,-13-39-16,0 13 0,0 12 15,0-25-15,0-1 0,-13 67 16,0-67-16,-14 14 15,14-27 1,-27-13-16,27 0 16,-26-53-16,39 40 15,-14-53 1,14 40-16,0-41 16,14 54-16,-1-26 15</inkml:trace>
  <inkml:trace contextRef="#ctx0" brushRef="#br0" timeOffset="105273.17">23323 8229 0,'0'-14'0,"0"28"47,0-1-32,0 0 1,-13-13 15,13-13-15,-13 0-16,13-40 15,-14 26-15,14 1 16,0 12-16,14-12 0,12-14 16,-26 27-16,26 0 15,-26 0-15,14 13 16,-1-14-16,0 14 0,27 14 15,-27-14-15,0 13 16,1-13-16,-14 13 16</inkml:trace>
  <inkml:trace contextRef="#ctx0" brushRef="#br0" timeOffset="105701.52">23535 8043 0,'0'0'15,"-14"0"16,1 14-31,0-1 16,0 0-16,0-13 0,-1 26 16,14-12-16,0-1 15,-13 0-15,13 0 0,0 1 16,0-1 0,27 13-1,-1-12 1,-13-14-16,0 0 15,14-14 1,-14 1 0,0-27-1,-13 14-15,0-14 16,0 14 0,0 13-1,0 13 16,0 13-31,14 26 16,-14-25-16,13 25 16,-13-12-16,13-1 15,-13-12-15,13-1 0,1 0 16,-1-13-16,0 0 16</inkml:trace>
  <inkml:trace contextRef="#ctx0" brushRef="#br0" timeOffset="106294.93">23812 8149 0,'0'-26'0,"0"-14"16,-13 27-16,-13-14 15,13 14-15,-27 40 16,27-14-16,-1 26 16,14-25-16,0 25 15,0-12 1,27-1-16,-14-12 15,14-14-15,-14 0 16,26-14 0,-25 1-16,-14 0 0,13-14 0,0-39 15,-13 40-15,13-27 16,-13 26-16,0 1 0,0-27 16,0 27-16,0-14 15,0 27-15,-13-1 0,0 28 31,13 12-15,-13-13-16,13 14 0,0-14 0,13 53 16,-13-39-16,13-1 15,0 1-15,1-14 0,12 13 16,-13 1-16,1-14 0,12 13 16,-13-26-16,0 14 15,14-1-15,-14-13 16,14-13-1,-14-1-15,0-12 16,-13 13-16,0-40 16,13 26-16,-13 14 0,-26-27 15,13 40-15,13-13 0,-14 13 16,-12 0-16,-1 13 16,1 14-16,13-14 15,0 14-15,13 25 16,0-38-16,13 25 15,0-25-15,-13-1 0,13 0 0,40 27 16,-40-40-16,14 0 16,-14 0-16,14 0 0,12-27 15</inkml:trace>
  <inkml:trace contextRef="#ctx0" brushRef="#br0" timeOffset="106570.19">24276 7673 0,'0'-40'0,"0"27"16,0 0-1,26 26 1,14 80 0,-1 12-1,-12 28-15,-14-94 16,-13 54-16,-13-27 15,0-39-15,-1 26 16,1-27-16,0-13 0,-27 53 16,14-39-16,-1 13 15,1-27-15,-40 40 16,52-40-16,-38 27 16</inkml:trace>
  <inkml:trace contextRef="#ctx0" brushRef="#br0" timeOffset="110310.69">21405 8731 0,'-66'27'0,"52"-27"16,28 0-1,-1 0-15,13 0 0,54-14 16,-54 14-16,54 0 16,-41 0-16,80-13 15,-79 13-15,13 0 0,0 0 16,-13 0-16,12 0 15,-12 0-15,39 0 16,-39 0-16,-13 0 0,65 0 16,-65 0-16,-1 0 15,-13 0-15,1 0 0</inkml:trace>
  <inkml:trace contextRef="#ctx0" brushRef="#br0" timeOffset="112445.9">13600 8612 0,'-27'0'0,"-13"-13"15,40 0-15,-13 13 16,26-14 0,14 14-16,13-13 15,-14 0-15,0 13 0,107-26 16,-94 26-16,120-14 15,-106 14 1,106-13-16,-133 13 16,54 0-16,-41 0 15,41 13-15,-1 1 16,-52-1-16,-1 0 0,-13-13 16</inkml:trace>
  <inkml:trace contextRef="#ctx0" brushRef="#br0" timeOffset="113748.61">17634 8678 0,'-13'0'0,"13"-13"16,40 13-1,-27 0-15,14 0 0,118-13 16,-92 13-16,13 0 16,-26 0-16,13 0 0,132 13 15,-145 0-15,39-13 16,-39 14-16,-14-14 15,14 13-15</inkml:trace>
  <inkml:trace contextRef="#ctx0" brushRef="#br0" timeOffset="116634.1">22886 8784 0,'-26'0'0,"13"-13"0,-14 26 15,14-13-15,-13 13 16,12-13-1,41 0 1,26 0 0,-40 0-16,106 0 15,-66 0-15,53 0 16,-40 0-16,-13 0 16,185 14-16,-172-14 15,80 26-15,-107-26 16,67 13-1,-79-13-15,-14 0 0,13 14 16</inkml:trace>
  <inkml:trace contextRef="#ctx0" brushRef="#br0" timeOffset="130473.79">4167 10345 0,'-13'0'16,"0"0"-1,0-13 1,26 13 62,0-13-62,13 13-1,27 0-15,-26 0 16,-14 0-16,40-13 15,-40 13-15,14 0 0,-1 0 16,1 0-16,-14 0 16,26 0-1,-12 0-15,-14 0 0,27 0 16,-27 0-16,40 0 16,0 0-1,13 0-15,-13 0 16,-13 13-1,-27-13-15,27 0 16,-27 0-16,0 0 0,13 0 16,-12 0-16,-1 0 0,13 0 15,-12 0-15,12 0 0,1 0 16,-14 0-16,13 0 16,-13 0-1,27 0-15,-27 0 16,14 0-16,-14 0 15,0 0-15,14 0 16,-14 0-16,0 0 0,40 0 16,-40 0-16,27 0 15,-27 0-15,27 0 16,-27 0-16,40 0 16,-40 0-16,1 0 15,-1 0-15,0 0 0,40 0 16,-40-13-16,27 13 15,-27 0-15,0 0 0,40 0 16,-40 0-16,27 0 16,-13 0-1,-1 0-15,-13 0 16,1 0-16,38 0 16,-38 0-16,25 0 15,-25 0-15,12 0 16,-13 0-16,14-14 15,-14 14-15,13 0 16,-12 0 0,-1 0-16,0 0 0,0 0 15,1 0-15,25 0 16,-26 0 0,1 0-1,-1 0-15,0 0 16,0 0-16,1 0 15,-1 0-15,0 0 0,14 14 16,-14-14-16,0 0 16,13 13-1,-12-13-15,-1 0 16,0 0-16,0 0 16,1 0-16,-1 0 15,0 0 1,0 0-1,1 0 17,-1 0-1,0 0-15,0 0 15,0 0 0,-13 13 0</inkml:trace>
  <inkml:trace contextRef="#ctx0" brushRef="#br0" timeOffset="136298.56">10742 11853 0,'-26'-79'0,"-14"39"16,27 14-16,-40-1 15,26 14-15,-26 13 16,27 0-16,-40 53 16,53-26-16,-27 25 15,27-12-15,-1-13 0,1 78 16,13-91-16,13 65 15,1-53-15,-1 1 0,40 26 16,-40-53-16,53 13 16,-53-13-1,80-40-15,-80 27 16,40-66 0,-40 52-16,27-65 15,-40 65-15,0-39 16,0 26-16,0 14 0,0-40 15,0 26-15,-13 0 16,13 27-16,-27-26 16,27 25-16,-13 1 0,-13-13 15,12 26-15,1 0 16,0 0-16,0 0 0,-27 39 16,27-25-16,-27 25 15,27-26-15,0 27 16,0-27-16,-1 1 0,1 25 15,13-25-15,-13 12 16,13-13-16,0 0 16,13 1-16,0-1 0,1 0 15,25-13 1,-26 0-16,80-26 16,-67 26-16,54-27 15,-54 14-15,40-13 16,-52 26-16,39-27 15,-40 27-15,0-13 16,0 13-16,1 0 16,-14-13-1</inkml:trace>
  <inkml:trace contextRef="#ctx0" brushRef="#br0" timeOffset="140392.21">11192 12224 0,'-13'-66'16,"13"52"-16,-27-12 15,14 13-15,0 13 16,-1 13-16,-25 27 16,26-27-16,-1 53 15,1-40-15,13 41 16,0-54-1,0 13-15,13 14 0,-13-27 16,40 14-16,-40-14 16,26-13-1,1-13-15,-1-14 16,-26 14-16,14 0 0,-14-14 0,13-26 16,-13 27-16,0-1 0,0-25 15,0 25-15,0-26 16,0 27-16,0-27 15,0 40-15,0-1 16,13 14 0,-13 27-16,0-14 0,0 13 15,0 27 1,0 14-16,13 38 16,1-52-1,-1-13 1,0-27-1,0-26 1</inkml:trace>
  <inkml:trace contextRef="#ctx0" brushRef="#br0" timeOffset="140614.62">11298 12396 0,'26'-14'15,"-26"1"-15,-26 40 0,65-54 0,-25 14 16,-1 0-16,0 0 0,0-1 16,1 14-16,-14-13 15,13 0-15,0 0 16,-26-1 15,0 28-31,-1-1 16,1 0-16,0 27 15,0-27-15,13 0 0,0 0 16,0 1-16,13-1 16,0-13-16,0 13 15,14-26-15,-14 13 0,13-40 16,1 40-16</inkml:trace>
  <inkml:trace contextRef="#ctx0" brushRef="#br0" timeOffset="140976.31">11536 12316 0,'13'14'15,"-13"-1"-15,13 13 0,-13 40 16,14-52-16,-14 39 16,0-27-16,0-13 0,13 27 15,-13-27-15,0 0 16,0 14-16,0-14 15,-13-13-15,-1-13 16,1-14 0,0-39-16,0 40 15,13-27-15,0 26 16,0 14-16,0-53 16,13 40-16,-13 12 0,26-25 15,-26 25-15,40 1 16,-27 13-16,0 0 15,14 27 1,-27-1 0,0-13-16,-27 27 15,14-27-15,0 14 16,0-27-16,0 0 16,-1-14-16,-12-25 15,26 26-15,0-1 16</inkml:trace>
  <inkml:trace contextRef="#ctx0" brushRef="#br0" timeOffset="141180.76">11761 12012 0,'13'0'0,"-26"0"0,39 13 0,-26 27 16,0-27-16,0 0 0,0 27 15,-13 0-15,13-14 16,0 14-16,0-14 0,0-12 15,0 12-15,0-13 16,0 14-16,0-14 16,0 0-16,0 0 15,0-26-15,-13 13 0,13-13 16</inkml:trace>
  <inkml:trace contextRef="#ctx0" brushRef="#br0" timeOffset="141367.79">11615 12197 0,'-13'0'0,"13"-13"0,13 0 16,40 0-1,-26 13-15,12-14 16,-25 1-16,12 13 16,27-13-16,-40 13 15,14 0-15,-1-13 16,-13 13-16,0 0 15</inkml:trace>
  <inkml:trace contextRef="#ctx0" brushRef="#br0" timeOffset="141592.2">11972 12118 0,'0'-13'16,"14"13"-16,25 0 16,-25 0-1,-1 0-15,0 0 16,0 0 15</inkml:trace>
  <inkml:trace contextRef="#ctx0" brushRef="#br0" timeOffset="141817.6">11946 12197 0,'13'0'16,"0"0"-1,14 0 1,-14 0-16,0-13 0,14 13 16,-14 0-16,0 0 0,0 0 15,1 13 1,-1-13-16</inkml:trace>
  <inkml:trace contextRef="#ctx0" brushRef="#br0" timeOffset="142339.73">12197 12012 0,'0'-13'0,"14"13"31,-14 13-15,13 14 0,-13-14-16,13 13 15,0-13 1,-13 1-16,13-1 16,1 0-16</inkml:trace>
  <inkml:trace contextRef="#ctx0" brushRef="#br0" timeOffset="142625.21">12581 12078 0,'-13'-13'0,"-1"-13"16,1 12-16,0 1 15,0 0-15,0 13 0,-27 13 16,27 0-16,-14 14 16,14-14-16,13 13 0,-13 14 15,13-13-15,0-1 0,13 40 16,-13-53-16,26 14 16,1-14-16,-14 0 0,53-13 15,-53 0 1,54-13-16,-54 13 0,13-13 15,-12 0-15</inkml:trace>
  <inkml:trace contextRef="#ctx0" brushRef="#br0" timeOffset="142926.41">12793 12025 0,'-14'-26'0,"1"13"0,-13-1 16,12 1-16,1 13 0,0 0 15,-13 0 1,12 0-16,1 13 15,40 14 1,-1 13 0,14-1-16,13 1 15,-14 0 1,-25-1 0,-1-12-1,-26-1 1,-1-13-16,-12 1 15,13-1-15,-1-13 0,1 0 16,0 0-16,0-13 31</inkml:trace>
  <inkml:trace contextRef="#ctx0" brushRef="#br0" timeOffset="143219.63">13070 12025 0,'-26'-39'0,"0"12"16,-1 14-1,-26 53-15,40-27 16,0 27-16,-1-14 0,1 0 15,13 1-15,0 26 16,0-27-16,13 40 16,1-52-16,-1-1 0,27 40 15,-27-40-15,27 0 16,-27-13-16,0 0 0,40-13 16,-40 0-16,14 0 15,-14-1-15</inkml:trace>
  <inkml:trace contextRef="#ctx0" brushRef="#br0" timeOffset="143474.94">13229 11946 0,'0'13'16,"0"0"-16,0 1 16,0-1-16,13 0 0,-13 14 15,0-14-15,0 0 0,14 13 16,-14-12 0,0-1-16,13 0 0</inkml:trace>
  <inkml:trace contextRef="#ctx0" brushRef="#br0" timeOffset="144890.66">13652 12356 0,'-13'0'31,"13"-26"-15,-13 12-16,13 1 0,0 0 0,0-27 15,0 27-15,0-13 16,13-1-16,-13 14 16,13-14-16,1 14 15,-1 0-15,13 0 16,-12-1-16,-1 14 0,0-13 15,14 26-15,-1 1 16,-26-1-16,26 13 16,-12 1-16,-1 13 15,0-27-15,0 13 16,-13-13-16,0 1 0,14 12 16,-14-13-16,0 1 46,0-28-30,0 1-16</inkml:trace>
  <inkml:trace contextRef="#ctx0" brushRef="#br0" timeOffset="147163.12">14499 12131 0,'13'-66'0,"-13"53"0,-26-27 16,26 27-16,-13 0 0,-27-27 15,27 27-15,-27-1 16,27 14-16,-53 14 16,53-1-16,-40 53 15,26 0 1,14-39-16,13 12 16,0-25-16,13 39 0,27 13 15,26-27 1,0-25-1,-13-14 1,26-27 0,-26 1-16,-39 12 15</inkml:trace>
  <inkml:trace contextRef="#ctx0" brushRef="#br0" timeOffset="148722.38">14631 11853 0,'-13'0'0,"0"14"31,13 25-15,0-12-16,13 52 16,-13-52-16,0-1 0,27 53 15,-27-52-15,13 13 16,-13-27-16,13 40 15,-13-40-15,0-26 32,-13-27-17,13 14-15,0 12 0,-27-39 16,27 27-16,-13-1 0,-13-52 16,26 66-16,-13-40 15,-1 40-15,14-1 16,14 28-1,12 25 1,-26-25-16,13-1 0,27 40 16,-27-27-16,40 14 15,-40-27-15,27 14 16,-27-27-16,14 0 0,-1 13 16,-13-26-16,1-14 15,-1 1-15,-13 12 16,0-25-16,-27-41 15,14 54-15,0-14 16,0 1-16,-14-1 16,27 27-16,-13 13 0,0-14 15,0 14 1,13 27 0,0-14-16,0 40 15</inkml:trace>
  <inkml:trace contextRef="#ctx0" brushRef="#br0" timeOffset="149061.14">14909 12105 0,'-13'0'16,"13"26"0,0-13-16,13 1 0,-13-1 15,27 27-15,-1-14 16,1-13 0,-14-13-1,0-13-15,14-13 16,-27 12-16,0 1 0,0-13 15,0-1-15,-14-39 16,14 53-16,-13-14 16,13 14-16,13 26 31</inkml:trace>
  <inkml:trace contextRef="#ctx0" brushRef="#br0" timeOffset="149459.07">15094 12144 0,'14'14'0,"-14"-1"16,0-26 0,0-14-1,-14 1-15,14-14 16,0 27-16,0 0 0,14-27 16,-14 27-16,13 26 15,0-13-15,-13 13 16,13 14-1,1-14-15,-14 0 0,13 13 16,0-12-16,-13-1 0,13-13 16,1-13 15,-14-40-31,0 40 16,26-14-1,-26 14-15,13 13 16,0 13-16,1 14 15,-1-14-15,-13 0 0,13 27 16,0-14 0,1 1-1,-14-14 1,13-13 0,0-13-16</inkml:trace>
  <inkml:trace contextRef="#ctx0" brushRef="#br0" timeOffset="149686.47">15465 11906 0,'0'-13'0,"13"13"16,0 0-16,1 0 15,-1 0-15,0 0 16,0 0-16,27 0 16,-27 0-16,-13 13 15,-13 0 1</inkml:trace>
  <inkml:trace contextRef="#ctx0" brushRef="#br0" timeOffset="149840.06">15491 11972 0,'-13'0'0,"13"14"15,13-14 17,14 13-17,-14-13-15,0 0 0,14 13 16,-14-13-16,0 0 16</inkml:trace>
  <inkml:trace contextRef="#ctx0" brushRef="#br0" timeOffset="151548.03">15954 11748 0,'-26'0'0,"-27"-27"15,40 14-15,0 13 16,13-13 15,13-1-31,13 14 16,-13 0-16,1 0 0,-1 0 15,13 0-15,-12 14 0,-1-1 16,0 0-16,-13 0 0,13 40 16,-13-40-16,0 14 15,-13-1-15,0 1 16,0-14-16,-1 0 0,1 0 16,0-13-16,13 14 46,13-14-46,0 0 0,1 0 16,25 13-16,-25 0 16,-1 0-16,13 14 15,-13-14-15,1 14 16,-14-14-16,0 0 0,0 0 16,-14 14-16,-12-1 15,13-13-15,-27 1 16,27-14-16,0 0 15,-1 0-15,1-27 16,13 14 0,27-14-16,-14 14 0,-13 0 15,13 0-15</inkml:trace>
  <inkml:trace contextRef="#ctx0" brushRef="#br0" timeOffset="151864.93">16404 11774 0,'13'-26'0,"1"12"16,-28 14 15,-25 14-15,25-1-16,-25 13 15,26-26-15,-1 13 0,-39 27 16,40-27-16,-13 1 15,12-1-15,14 0 0,-13 0 16,26 0 0,27 1-16,13-1 15,0-13 1,-13 0 0,-14-13-1,-13 13-15,1-14 16</inkml:trace>
  <inkml:trace contextRef="#ctx0" brushRef="#br0" timeOffset="152038.46">16417 11840 0,'0'-13'0,"-13"13"0,13 13 16,0 14 0,0-14-16,0 13 0,13 14 15,1 13-15,-14-27 16,13-12-16,0 25 15,-13-26-15,0 1 0,27 12 16,-27-13-16,13-13 16,0-26-1</inkml:trace>
  <inkml:trace contextRef="#ctx0" brushRef="#br0" timeOffset="152448.35">16523 11774 0,'0'-40'0,"13"14"16,1 13 0,-1-1-16,13 41 15,-12 13 1,-14-14 0,-14 27-1,1-40 1,13 0-16,0 1 15,13-1 1,14 0 0,-14 0-16,27 14 15,-14-14 1,-26 0-16,27 27 16,-27-14-16,0-12 0,0-1 15,0 13-15,-14 1 0,1-1 16,0-26-16,0 13 15,-40 1-15,26-14 16,-12-27 0,12 1-1,27-1 1,27-26 0,-14 40-16</inkml:trace>
  <inkml:trace contextRef="#ctx0" brushRef="#br0" timeOffset="154591.76">17687 11456 0,'-26'-26'0,"-40"0"0,53 26 16,-27 13-16,0 26 15,14-25-15,12 25 0,-25 41 16,26-41-16,13 1 0,-14 26 16,14-39-16,27 39 0,-1-13 15,1-27-15,-14 1 0,40-1 16,-13-26-16,-14 0 16,67-13-16,-54 0 15,14-40-15,-26 26 0,-14-12 16,13-27-1,-26 26-15,0 27 0,-26-120 16,-1 107-16,1-27 16,0 26-16,12 14 0,-52-13 15,53 26-15,-14 26 16,14-13-16,13 1 0,13 25 16,1-12-16,-1-1 0,13 27 15</inkml:trace>
  <inkml:trace contextRef="#ctx0" brushRef="#br0" timeOffset="154871.31">18071 11959 0,'0'13'0,"0"-26"0,-13 13 16,-14-40 0,14 14-16,-27-67 15,27 67-15,-13-53 16,13 52-16,-1-13 0,14-65 15,-13 65-15,13 27 16,27-53-16,-27 39 16,13 1-16,13-14 15,1 27-15,-14 13 0,53-14 16,-53 14-16,40 14 16,-40-1-16,1 0 0,-1 53 15,-13-52-15,-27 38 16,27-25-16,-13-1 0,-26 27 15</inkml:trace>
  <inkml:trace contextRef="#ctx0" brushRef="#br0" timeOffset="155013.93">17873 11748 0,'-14'0'0,"28"0"16,-1 0-16,0-14 15,14 14-15,25 0 16,-25 0-16,26 27 15,-27-27-15,1 13 0,12 27 16,-12-27-16</inkml:trace>
  <inkml:trace contextRef="#ctx0" brushRef="#br0" timeOffset="155284.67">18336 11986 0,'13'13'0,"-26"-26"0,39 26 0,-39-13 16,0-27-1,-1 14-15,-12-27 16,26 14-16,-27 0 15,14-1-15,-26-79 16,25 67-16,1 12 0,0-52 16,0 52-16,13-12 0,0-1 15,0 13-15,13-52 16,0 66-16,0-14 0,14 1 16,-1 13-16,-13 13 0,40-14 15,-13 28 1,0 25-16,-27 1 15,-13-13-15,-13 12 16,13-12-16,-13-1 0,-14 14 16,14-14-16</inkml:trace>
  <inkml:trace contextRef="#ctx0" brushRef="#br0" timeOffset="155435.26">18137 11721 0,'-39'13'16,"39"1"-16,13-14 15,0 0 1,0 0 0,40 0-16,0 26 15,-27-26 1</inkml:trace>
  <inkml:trace contextRef="#ctx0" brushRef="#br0" timeOffset="155919.97">18296 11787 0,'13'13'0,"0"-13"0,1 0 15,-1 0 1,27-26-16,12 13 16,1 0-1,-39-1-15,39 1 16,-40 0-16,13 13 16,-13-13-16,1 13 15,-14-14-15,-14 1 16,-12 13-1,13-13-15,0 13 16,-40 26-16,26-12 16,14-1-16,-27 40 15,27-40-15,-13 53 16,26-53-16,13 53 16,0-52-16,27 25 15,-27-25-15,27-1 16,-14-13-16,40 13 15,-53-13-15,40-26 16,-53 12 0,14-25-16,-14 25 15,-14-52 1,14 40-16,-13-27 16,13 27-16,0 12 0,13-25 15,-13 25-15,27-25 16,-14 25-1,0 14-15,0-13 0,1 13 16,12 0 0,-13 13-16,14 1 15</inkml:trace>
  <inkml:trace contextRef="#ctx0" brushRef="#br0" timeOffset="156028.68">18812 11642 0,'26'39'0,"-12"-39"0,-14 14 16,13 25-16,0-25 15,-13 25-15,0-26 16,0 1-16,13 12 15,-13-13-15</inkml:trace>
  <inkml:trace contextRef="#ctx0" brushRef="#br0" timeOffset="156348.64">18984 11893 0,'13'0'0,"-26"-13"15,13 0-15,-13-14 16,13 1-16,-14 12 0,1-38 16,13 25-16,0 14 0,0-14 0,0-12 15,0 25-15,0-25 16,27 12-16,-14 14 15,13 40-15,1 12 16,-14-26 0,13 54-16,-26-41 15,27 27-15,-27-40 16,26 27 0,-12-27-16,-1-13 15,13 0-15,-12-13 16</inkml:trace>
  <inkml:trace contextRef="#ctx0" brushRef="#br0" timeOffset="156770.01">19315 11602 0,'-27'0'16,"14"13"-16,0 0 0,-1 1 16,1 12-16,0 14 15,13-27-15,0 0 16,0 1-1,13-28 1,0 1-16,1-13 16,-14-1-16,0 14 15,13 0-15,0 26 16,14 13 0,-14-12-16,0 12 0,14 27 15,-14-27-15,0 14 0,13 66 16,-12-66-1,-14 39-15,13-39 0,-13-1 16,0 41-16,-13-14 16,-14 0-16,14-40 15,0 1-15,-27 26 16,14-40-16,-67 40 16,53-53-16,1 0 15,-28-13-15,41 0 0,-27-27 16,27 27-16,12-14 0,-12-13 15,26 14-15,13 0 0,27-1 16,0 14-16</inkml:trace>
  <inkml:trace contextRef="#ctx0" brushRef="#br0" timeOffset="157201.85">19804 11536 0,'-13'-13'0,"26"13"15,-13 26-15,13 53 16,1 14-1,-1-14 1,-13-26 0,0-26-16,13 26 15,-13-40-15,0 0 16,-13-13-16,13-26 16,-13 12-16</inkml:trace>
  <inkml:trace contextRef="#ctx0" brushRef="#br0" timeOffset="157689.23">19725 11562 0,'-14'-39'0,"14"12"0,14 93 0,-41-145 0,27 52 16,0 14-16,13 26 15,1 1-15,25 52 16,-25-26-16,65 52 16,-53-52-16,41 26 15,-28-26 1,1-14-16,-14 1 0,54 25 15,-54-25-15,67 13 16,-80-27-16,14-13 0,25-13 16,-38-14-16,12-39 15,-26 40-15,13-80 16,-13 66 0,14-79-16,-14 26 15,13 14 1,-13 26-1,0 27 1,-13 39 0,13 0-16,-14 0 15,-12 27-15,13-27 0,-1 14 16,-52 52 0,-26 27-16,52-66 0,14-1 15,-94 67 1,94-66-16,-14-14 0,-39 40 15,66-39-15,-40 13 16,40-27-16,-1-13 16,28 0-16,-14-13 0,26-1 15,1 1-15,-14 0 16,40-14-16</inkml:trace>
  <inkml:trace contextRef="#ctx0" brushRef="#br0" timeOffset="159544.9">20651 11509 0,'13'0'32,"0"-13"-32,0 0 0,27 13 15,-13-13-15,-1-1 0,0 14 16,80-13-16,-79 0 15,65 0 1,-65 0-16,39 13 16,-40-14-16,1 1 15</inkml:trace>
  <inkml:trace contextRef="#ctx0" brushRef="#br0" timeOffset="159758.89">21021 11351 0,'-26'26'0,"12"-13"0,1 27 16,0-27-16,13 27 0,-26 53 15,12-54 1,1 80-16,13-79 16,-13 66-1,13-67-15,0 14 16,0-39-16,0 12 0,13 27 15,-13-40-15,13-13 0</inkml:trace>
  <inkml:trace contextRef="#ctx0" brushRef="#br0" timeOffset="160026.75">21087 11761 0,'-13'39'0,"13"-25"0,13 25 15,14-12 1,-27-14-16,53 13 16,-27-26-16,-13 0 0,14 0 15,-1 0-15,-13-13 0,14-13 16,-14 13-16,-13-1 0,0-12 16,-13-1-16,13 1 0,-27-27 15,14 40-15,-13-14 16,13 27-16,-14-13 15,14 0-15,0 13 16</inkml:trace>
  <inkml:trace contextRef="#ctx0" brushRef="#br0" timeOffset="160286.06">21312 11734 0,'13'40'0,"-13"-27"15,0 14-15,14-14 0,-1 27 16,27-14 0,-27-26-16,13 13 15,-13-13-15,1 0 0,12-13 16,1-13-16,-14 12 16,-13-39-16,0 40 15,-13-53 1,-1 53-16,-25-27 0,25 27 15,-25 0 1,26 13-16,-1 0 16,14-14-16,-13 14 15</inkml:trace>
  <inkml:trace contextRef="#ctx0" brushRef="#br0" timeOffset="160550.35">21616 11404 0,'14'-14'0,"-14"28"31,0-1-31,0 0 0,0 27 16,0 13-16,-14-27 0,14 40 15,0-26-15,-13-14 0,13 67 16,0-67-16,-13 27 15,13-39-15,0-1 0,0 13 16,0 1 0,13-14-16,0-13 0,14-40 15,-14 14-15</inkml:trace>
  <inkml:trace contextRef="#ctx0" brushRef="#br0" timeOffset="160785.07">21775 11668 0,'0'-26'15,"-13"26"-15,0 0 0,-14 0 16,14 13-16,-13-13 0,-1 13 16,14 0-16,0 1 0,-1 25 15,1-25-15,0-1 0,13 0 16,0 13 0,0-12-16,13 25 0,14-12 15,-14-14-15,0 0 0,40 14 16,-40-27-16,27 13 15,-14-13-15,1 13 0,-1-13 16,-12 0-16,39-26 16,-40 12-16,0 1 0</inkml:trace>
  <inkml:trace contextRef="#ctx0" brushRef="#br0" timeOffset="161030.94">22000 11364 0,'-13'-27'0,"26"1"16,0 39 0,1 14-16,12 12 15,-13 1-15,0-14 0,14 14 0,-1 92 16,-12-92-16,-1 53 16,-13-54-16,0 1 15,-13 79-15,13-79 16,-27 26-16,1-40 15,-40 27-15,26-39 16,-92 12-16,92-26 16,0 0-16</inkml:trace>
  <inkml:trace contextRef="#ctx0" brushRef="#br0" timeOffset="161733.6">17158 11218 0,'0'-13'0,"-13"0"0,0 26 16,-14 27-1,14-27-15,0 27 0,-40 92 16,40-66-16,-14 106 16,14-106-16,26 106 15,0-106-15,14 40 16,-14-66-16,14 13 0,65 53 16,-52-80-16,39 14 15,-52-14-15,12-13 0,28 1 16</inkml:trace>
  <inkml:trace contextRef="#ctx0" brushRef="#br0" timeOffset="163130.54">7620 11549 0,'0'13'16,"40"-13"0,39 0-16,-39-13 15,-1 13-15,1-13 0,53 0 16,-40-1-16,0 14 0,39-13 16,-39 0-16,79-14 15,-92 27-15,26-13 16,-53 13-16,40-13 15,-39 13-15</inkml:trace>
  <inkml:trace contextRef="#ctx0" brushRef="#br0" timeOffset="163414.79">8096 11509 0,'-13'0'0,"-13"14"15,-1 25-15,14 41 16,0-1 0,-1 27-1,1-14 1,13-39-1,0-26-15,0-14 0,0 0 0,0 53 16,13-66-16,1 0 16,-1-13-1</inkml:trace>
  <inkml:trace contextRef="#ctx0" brushRef="#br0" timeOffset="163663.13">8295 11536 0,'0'-13'15,"-14"26"-15,1 0 16,0 0-16,0 40 16,0-26-16,13 12 0,-27 28 15,27-41-15,0 0 0,0 27 16,0-39-16,27 78 15,-14-79-15,26 14 16,-25-14-16,39-26 16,-27 13-16,-13-13 15</inkml:trace>
  <inkml:trace contextRef="#ctx0" brushRef="#br0" timeOffset="165543.19">9049 12105 0,'-27'-40'0,"1"14"0,13 26 15,-1-14-15,-25 14 16,25 0-16,-25 0 16,26 0-1,-14 0-15,14 14 0,13-1 16,13-13-1,0 26-15,40 1 16,0-1 0,-26-13-16,26 14 15,-40-14-15,13 14 16,-13-14-16,-13 13 16,-13 1-1,-13-14-15,-1 0 16,-12-13-16,25 0 15,1 0-15,-13-13 16,12 0-16,14-14 16,0 14-16,27-40 15</inkml:trace>
  <inkml:trace contextRef="#ctx0" brushRef="#br0" timeOffset="165762.17">9194 11853 0,'0'-13'15,"0"0"-15,14 13 16,-1 0-16,13 0 16,27-13-16,-26 13 15,-1 0-15,-13 0 0,0 0 16,27 0-16,-27 0 15,1 0 1</inkml:trace>
  <inkml:trace contextRef="#ctx0" brushRef="#br0" timeOffset="165965.62">9432 11814 0,'-39'26'16,"39"-13"-16,-14 1 0,-12 12 15,13 0-15,0-12 16,-14 52-16,14 0 16,0-40-16,13 14 15,-14-27-15,14 14 0,-13 13 16,13-27-16,-13 13 16,0-13-1</inkml:trace>
  <inkml:trace contextRef="#ctx0" brushRef="#br0" timeOffset="166133.35">9168 12263 0,'13'0'31,"27"0"-31,-27 0 16,80 0-16,-67 0 15,27-26 1,-27 26-16,14-13 15,-27 0-15,1 13 0,12-27 16</inkml:trace>
  <inkml:trace contextRef="#ctx0" brushRef="#br0" timeOffset="166329.98">9565 11959 0,'-14'13'16,"14"40"-1,0-26-15,-13 39 16,13-13 0,0-27-1,0 1-15,-13-54 32,13 14-32</inkml:trace>
  <inkml:trace contextRef="#ctx0" brushRef="#br0" timeOffset="166558.68">9499 12065 0,'0'-40'0,"0"80"0,0-119 15,13 39 1,13 13-16,-13 27 16,27 0-16,-13 14 15,26-1 1,-40 0-16,13 14 0,-26-14 16,13 13-16,1 1 15,-14-1-15,-14 1 0,-12 12 16,26-12-16,-40-1 15,27-26-15,-27 14 16,27-14 15,26-14-15</inkml:trace>
  <inkml:trace contextRef="#ctx0" brushRef="#br0" timeOffset="180306.11">13110 10425 0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23:18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3122 11284 0,'-26'0'0,"-1"-13"0,14 13 15,26 0 17,0 0-32,40-13 15,-26 13-15,12-13 0,41 0 16,-27 13-16,-14-14 0,80-12 16,-79 26-16,66-13 15,-80-1 1,54 14-1,-54 0 1,-12 14-16,-28-1 16</inkml:trace>
  <inkml:trace contextRef="#ctx0" brushRef="#br0" timeOffset="240.94">3334 11245 0,'-13'0'0,"-1"26"16,1 27-16,13-40 15,0 14-15,0-1 0,13 14 16,-13-14-16,14 41 16,-14-54-16,13 27 15,-13-14-15,0-13 0,13 27 16,-13-27-16,13-26 31,0-14-31</inkml:trace>
  <inkml:trace contextRef="#ctx0" brushRef="#br0" timeOffset="433.44">3506 11284 0,'13'-13'16,"-26"53"-1,13-27-15,0 14 0,-14 39 16,14-40-16,14 40 16,-14-13-1,13-39-15,-13 12 0,13 0 16,0-12-16,1-1 0,-1 0 16,0 14-16,0-27 15,1 0-15</inkml:trace>
  <inkml:trace contextRef="#ctx0" brushRef="#br0" timeOffset="2462.98">4088 11787 0,'13'-26'31,"-26"13"-31,13-1 0,-13-12 15,-1 26-15,1-13 0,0-1 16,0 14-16,-1-13 0,-25 13 16,26 0-16,-1 0 0,-25 13 15,25-13 1,14 27 0,0-14-16,27 27 15,-14-27-15,0 0 0,27 27 16,-14-27-16,14 14 15,-27-14-15,14 26 16,-14-25-16,-13-1 16,0 0-1,-26 14 1,12-14-16,-25-13 0,25 0 16,-38-13-1,38 13-15,1-27 16,13 14-16,13-27 15</inkml:trace>
  <inkml:trace contextRef="#ctx0" brushRef="#br0" timeOffset="2680.41">4180 11576 0,'0'-14'16,"14"1"-16,-1 13 0,-13-13 0,13 13 15,14-13 1,-14 13-16,0-14 0,13 14 0,14 0 16,-27 0-16,1-13 15,-1 13-15,0 0 16,27 13-16,-40 1 16</inkml:trace>
  <inkml:trace contextRef="#ctx0" brushRef="#br0" timeOffset="2881.39">4339 11589 0,'-13'13'0,"0"13"16,13-12-16,0-1 15,0 27-15,0-14 16,0 1-16,0-1 0,0 0 15,0 14-15,0-27 16,0 27-16,0-27 16,-14 14-16</inkml:trace>
  <inkml:trace contextRef="#ctx0" brushRef="#br0" timeOffset="2999.07">4260 11959 0,'13'0'0,"13"13"15,-12-13-15,12 0 16,-13 0-16,1 0 0,12 0 0,1 0 16</inkml:trace>
  <inkml:trace contextRef="#ctx0" brushRef="#br0" timeOffset="3216.49">4511 11615 0,'0'-13'0,"0"26"0,0-13 16,0 13-16,0 1 15,13 52-15,-13-40 16,0-12-16,14 52 16,-1-40-16,-13 27 15,13-40-15,-13 14 16,0-14-1</inkml:trace>
  <inkml:trace contextRef="#ctx0" brushRef="#br0" timeOffset="3436.55">4604 11628 0,'26'27'0,"1"13"16,-1 13-1,-26-1 1,-13-12 0,0-13-16,-27-1 15,27-13-15,-40 14 16,40-27-16,-14 13 16,14-13-16,0 0 15</inkml:trace>
  <inkml:trace contextRef="#ctx0" brushRef="#br0" timeOffset="4996.41">5622 11192 0,'-39'-80'0,"39"67"0,-40-40 16,0 27-1,27 26-15,-40 26 0,40 1 0,0-14 16,-14 27-16,1 26 16,-1-26-16,27-1 0,-13 41 15,13-67-15,0 27 0,27 52 16,-14-65-16,13-1 0,40 27 16,-39-53-16,39 13 15,-53-13-15,40-26 0,13-1 16,-39 1-16,12-1 15,28-92-15,-41 80 16,14-80-16,-27 66 16,13-53-1,-26 66-15,0 0 16,-13-12-16,0-1 0,0 26 16,0 14-16,-27-27 15,13 27-15,14 13 0,-40 0 16,27 13-16,13 0 0,-40 14 15,26-1-15,1-12 16,-27 65-16,26-66 16,1 40-16,13-26 0,-1-1 15,14 0-15,0 27 16,0-39-16,27 39 16,-14-53-16,27 13 15,-14 0-15,-13-13 0,1 0 0,65-13 16,-39 0-16,39-14 15,-52 14-15,26-14 16,-27 14-16,-13 0 0,27 0 16</inkml:trace>
  <inkml:trace contextRef="#ctx0" brushRef="#br0" timeOffset="7524.42">6416 11800 0,'-26'-26'0,"-1"-27"16,14 40-16,-27-14 16,27 14-16,0 13 0,0 0 15,-1 13-15,1 1 0,-13 52 16,12-53-16,1 40 16,13-27-16,0-12 0,13 78 15,-13-79-15,27 27 16,-14-27-16,0-13 15,14 14-15,-1-28 16,14-25-16,-27-14 16,-13 26-16,27-79 15,-27 67-15,0-41 16,0 54-16,0-1 16,0-65-16,-14-1 15,1 67 1,13 52-1,-13 1-15,13 12 16,0-12-16,-13-1 0,13 54 16,0-67-16,13 66 15,-13-52-15,13-14 0,0 27 16,1-27-16,-1 0 0,0 14 16,0-14-16,14 0 15,-14-13-15,0 0 0,14 13 16,-14-13-16,0 0 15,14 0-15,26-13 16,0-27 0,-40 27-16,13-27 15,-26 27-15,0-26 16,0 25-16,0 1 16,-13 0-16,0 26 15,-14 27 1,14-27-16,0 27 15,13-27-15,0 13 0,-13 27 16,13-40-16,26 27 16,-13-27-16,1-13 0,-1 0 15,0 0-15,13-13 0,14 0 16,-27 0-16,1-14 16,12-12-16,-13 25 15,0 1-15,1 26 16,-1 40-1,-13-26-15,0 39 16,0-40 0,13 27-16,-13 0 15,0-40-15,0 14 16,0-14-16,0-26 16,-13 0-1,13-27-15,-13 13 0,13-12 16,0-27-16,0 39 15,0 1-15,13-54 16,0 54-16,-13-1 0,40-39 16,-14 53-16,1 0 15,-1 13-15,-13 0 0,40 40 16,-53-27-16,14 13 16,-14-13-16,-14 27 15,1-27-15,0 14 16,-14-1-16,-25 1 15,12-41 1,0-25 0,27 12-16,13-12 15,0 25-15,0-12 0,13-14 0</inkml:trace>
  <inkml:trace contextRef="#ctx0" brushRef="#br0" timeOffset="7701.95">7091 11404 0,'13'13'0,"0"0"0,-13 0 16,14 67-16,-14-54 16,0 27-16,0-27 15,0 1-15,-14 92 16,14-106-16,0 53 16,0-13-1,0-40-15,-13-26 16,13 0-16</inkml:trace>
  <inkml:trace contextRef="#ctx0" brushRef="#br0" timeOffset="7853.55">7038 11695 0,'0'-14'0,"13"1"16,40 0 0,0 0-16,-27 13 15,27-14-15,-39 14 16,12 0-16,-13-13 0,40 13 15,-26-13-15,-14 13 0,27-13 16</inkml:trace>
  <inkml:trace contextRef="#ctx0" brushRef="#br0" timeOffset="8041.04">7435 11311 0,'0'13'15,"0"14"1,13 39-16,-13-53 16,0 13-16,13 1 15,0-14-15,-13 0 0,14 14 16,-1-27-16,-13 13 0</inkml:trace>
  <inkml:trace contextRef="#ctx0" brushRef="#br0" timeOffset="8471.49">7951 11536 0,'-27'-27'0,"14"14"0,-40 0 15,40 13-15,-27 13 16,27 0-16,0 1 0,-14 25 16,27-12-16,-13-1 0,13 40 15,0-39-15,27 65 16,-14-65-16,40 26 16,-27-40-16,27-13 15,-26 13-15,-14-13 16,79-39-16,-65 25 15,-1-12-15</inkml:trace>
  <inkml:trace contextRef="#ctx0" brushRef="#br0" timeOffset="8772.68">8229 11470 0,'-27'-14'0,"1"1"0,-14 13 15,27 0-15,-14 13 0,14 1 16,0-1-16,39 13 15,-13-12-15,14 25 16,-1-25-16,1-1 0,39 40 16,-40-40-16,27 53 15,-39-53 1,12 53-16,-26-52 16,-26 52-16,12-53 15,-25 13 1,25-26-16,-52 27 15,53-27-15,-27 0 16,27-13-16,-13-1 16,26 1-16,0 0 15,13 0-15,0 0 16</inkml:trace>
  <inkml:trace contextRef="#ctx0" brushRef="#br0" timeOffset="9055.93">8678 11456 0,'-39'-26'0,"-14"39"15,39 0-15,-12 1 0,0 39 16,-1-27-16,14 1 0,-14 78 15,27-78-15,0 13 16,14 12-16,-1-25 0,0 26 16,14-40-16,-14 0 0,53 14 15,-53-14 1,53-26-16,-39 13 16,12-14-16,-12 14 15</inkml:trace>
  <inkml:trace contextRef="#ctx0" brushRef="#br0" timeOffset="9863.94">7329 11761 0,'-13'0'16,"13"-13"-16,-14 13 15,14-14-15,-13 1 16,26 13-16,1-13 16,-1 13-16,0-13 0,14 13 15,-14 0 1,0 0-16,0 0 15,1 13 1</inkml:trace>
  <inkml:trace contextRef="#ctx0" brushRef="#br0" timeOffset="10018.14">7408 11761 0,'-13'0'0,"13"13"16,13-13-1,1 0 1,-1 0-16,26 0 16,-12 0-16,-1 0 15,1 0-15,-14 0 0</inkml:trace>
  <inkml:trace contextRef="#ctx0" brushRef="#br0" timeOffset="10602.37">8890 11351 0,'0'-14'0,"0"28"15,0-1 1,0 0 0,13 27-16,-13-27 15,0 0-15,0 0 16</inkml:trace>
  <inkml:trace contextRef="#ctx0" brushRef="#br0" timeOffset="11846.41">9353 11919 0,'0'14'0,"0"-28"47,26-25-47,-12-14 15,-1 26 1,13-39-16,1 0 16,-14 0-1,0 40 1,-13 12-16,14 1 15,-1 26-15,0 40 16,0-40-16,-13 27 16,13-13-16,-13-1 0,14 14 15,-1-27-15,13 40 16,-26-40-16,27 14 16,-14-27-16,0 0 15,14 13-15,12-40 16,-12 1-1,-14 13-15</inkml:trace>
  <inkml:trace contextRef="#ctx0" brushRef="#br0" timeOffset="13485.38">10358 11655 0,'0'-40'0,"-13"14"0,-13-14 16,-14 14-1,0 26 1,-13 39 0,14 27-16,26 1 15,26 12 1,-13-66-16,26 27 16,-13-27-16,1 0 0,25 1 15,-25-1-15,52-26 16,-40 13-16,1-27 15,-14 1-15,27-40 16</inkml:trace>
  <inkml:trace contextRef="#ctx0" brushRef="#br0" timeOffset="13961.81">10478 11337 0,'0'-13'0,"0"26"0,0-13 16,-14 67-1,1-54-15,0 79 16,13-65-16,0 65 16,0-65-16,0 26 15,0-27-15,0 14 16,0-27-16,0 0 0,0 14 16,0-40-1,-13-53 1,-1 39-16,14-26 15,-13 27-15,13-14 0,0-39 16,0 52-16,-13-13 16,13 67 15,13-14-31,0 67 16,-13-54-16,14-13 0,12 53 15,-13-39-15,1-14 0,12 40 16,-13-40-16,0 14 0,40-1 15,-39-26-15,12-13 16,0-27 0,-26 14-16,0-67 15,0 80-15,0-40 16,0 27-16,0-1 0,-13-79 16,13 93-16,0-27 15,-13 27-15,13 26 31</inkml:trace>
  <inkml:trace contextRef="#ctx0" brushRef="#br0" timeOffset="14278.96">10795 11695 0,'0'26'0,"-13"-13"0,13 27 16,0-27-16,-13-13 0,13 27 16,13-14-16,0-13 0,0 13 15,0-13 1,1 0 0,12-40-16,-13 14 15,-13 0-15,0-27 16,0 39-16,0-12 15,0-14-15,0 14 0,0 13 16,0-14 0,0 14-16,0 0 31</inkml:trace>
  <inkml:trace contextRef="#ctx0" brushRef="#br0" timeOffset="14891.13">11020 11655 0,'0'26'0,"0"-12"0,0-1 0,-13 0 15,13 0-15,0 1 16,0-1 0,13 0-1,-13-26 1,0-53-1,0 52-15,13-39 16,-13 40-16,13 0 0,1-40 16,-1 53-1,0-13-15,0 39 16,0 27 0,-13-40-16,0 14 15,0-14-15,0 14 16,0-14-16,14 0 15,-14-26 1,13 0-16,-13-1 0,13-25 16,0 25-16,1-12 15,-1 26-15,0 0 16,14 26 0,-14-12-16,-13 12 15,13 14-15,-13-27 0,0 0 16,13 27-16,-13-27 15,0 14-15,13-27 47,-13-14-47</inkml:trace>
  <inkml:trace contextRef="#ctx0" brushRef="#br0" timeOffset="15374.29">11562 11509 0,'-13'0'0,"0"-13"16,26 13-16,0 0 16,14 0-1,-14 0-15,0 0 0,27 0 16,-14 0-16,27 0 15,-39 13-15,-1 1 16,-26-1 0</inkml:trace>
  <inkml:trace contextRef="#ctx0" brushRef="#br0" timeOffset="15532.42">11615 11576 0,'-13'0'0,"0"0"16,26 13-1,0-13-15,14 0 16,-14 0 0,40-13-16,-40 13 15,14 0-15,-14-14 16,0 14-16</inkml:trace>
  <inkml:trace contextRef="#ctx0" brushRef="#br0" timeOffset="16163.17">12105 11298 0,'0'-14'0,"-14"14"0,14-13 16,14 13-1,12-13 1,-13 13-16,14 0 0,-1 0 16,1 13-16,12 14 15,-25-14-15,-14 13 16,0-12-16,-14 12 0,-12 27 16,13-53-16,-27 40 15,27-40 1,-14 26-16,14-26 15,26 13 1,14 1 0,-14-1-16,0-13 0,27 13 15,-27 0-15,0 1 16,27 12-16,-40-13 16,0 27-1,-13-27-15,-27 27 16,27-40-16,-27 26 15,27-26-15,0 14 0,-27-14 16,27 0 0,26-27-1,0 14-15,1-14 16,-1 14-16,13 0 0,-12-14 16</inkml:trace>
  <inkml:trace contextRef="#ctx0" brushRef="#br0" timeOffset="16470.34">12647 11284 0,'0'-13'16,"0"26"-16,-26 1 16,26-1-16,-14 0 0,-25 27 15,25-40-15,-12 40 16,0-1-1,12-26-15,-12 14 16,13-27-16,13 13 0,0 0 16,0 1-16,26 12 15,1-26-15,25 13 16,15-13 0,-28 0-1,1 0-15,-27-13 16,0 0-1</inkml:trace>
  <inkml:trace contextRef="#ctx0" brushRef="#br0" timeOffset="16667.46">12634 11377 0,'-13'0'0,"-1"0"16,14 13-16,-13 53 15,13-52-15,0 12 16,0 54-16,0-54 15,0 27 1,13 40-16,1-41 16,-1-25-1,13-67 17</inkml:trace>
  <inkml:trace contextRef="#ctx0" brushRef="#br0" timeOffset="17060.75">12779 11351 0,'14'-14'15,"25"-12"-15,-25 26 16,25 26 0,-39 1-1,0-14-15,-13 27 16,0-27-16,0 0 0,-14 14 15,14-14-15,0 0 16,13 0 0,0 1-16,13 12 15,0-13-15,27 14 16,-27-14-16,27 27 16,-27-40-1,13 39-15,-26-25 16,0 25-16,-13-12 15,0-1 1,0-13-16,-1 1 0,-12-1 16,13-13-16,0 0 15,-14-13-15,27-1 16,-13 1-16,13 0 16,13 0-1</inkml:trace>
  <inkml:trace contextRef="#ctx0" brushRef="#br0" timeOffset="17594.58">13163 11152 0,'0'-13'0,"0"26"0,0 0 16,-13 14-1,13-14-15,-13 14 0,13 12 16,0-12 0,0-14-16,0 0 15,0 0-15,-14-13 16,14 14-16,-13-14 15,0 0-15</inkml:trace>
  <inkml:trace contextRef="#ctx0" brushRef="#br0" timeOffset="18037.39">11748 11179 0,'-14'0'0,"14"13"31,0 0-15,0 0-16,14 14 0,-14-14 0,13 40 16,0-40-16,0 14 15,-13-14-15,13 0 0,1 14 16,-1-14-16</inkml:trace>
  <inkml:trace contextRef="#ctx0" brushRef="#br0" timeOffset="19918.8">13772 11734 0,'0'14'0,"0"-1"16,-14 0 0,14 0-16,0-26 47,27-27-32,-14-26 1,13 13-1,-12 27-15,12-40 16,-26 52-16,27-39 16,-27 40-16,13 0 15,-13 0-15,13 39 16,0 1 0,-13-14-16,14 0 0,-1 53 15,-13-39-15,13 12 16,0-12-16,-13-14 0,27 53 15,-27-26 1,13-27-16,-13 0 16,13 1-16,-13-1 15,0-26 1,0-1 0</inkml:trace>
  <inkml:trace contextRef="#ctx0" brushRef="#br0" timeOffset="24016.08">13269 10213 0,'13'0'125,"0"-13"-109,14-14-1,-14 27-15,0 0 16,0-13 0,1 13-16,-14-13 0,13 13 15,0 0-15,0 0 31,1 0-15,-1 0-16,0 0 31,0 0-15,1 0 0,-1 0-1,0 0-15,0 0 16,0 0-1,1 0 1,-1 0 0,13 0-1,-12 0 1,-1 0-16,0 0 16,0 0-16,0 0 15,1 13-15,-1-13 16,0 0-1,0 0-15,1 0 16,-1 13 0,13-13-1,-12 0-15,-1 0 16,0 0-16,0 13 16,0-13 15,14 0-16,-14 14 1,14-14-16,-1 0 16,-13 0-16,1 0 15,-14 13-15,26-13 16,-13 0-16,0 13 16,1-13-16,-1 0 15,0 0 1,0 0-16,1 0 15,12 0-15,-13 0 16,14 0 0,-14 0-16,0 13 0,0-13 15,1 0-15,12 0 16,1 0-16,-14 0 0,13 14 16,-12-14-1,25 0-15,-26 0 16,40 0-1,-39 0-15,25 0 16,-26 0-16,27 0 16,-27 0-16,1 0 0,25-14 15,-25 14-15,-1 0 0,13 0 16,-13 0-16,1 0 0,-1 0 16,0 0-16,0 0 0,1 0 15,-1 0-15,13-13 16,-12 13-16,-1 0 15,0 0-15,13 0 16,-12 0-16,25 0 16,-25 0-16,-1 0 0,13 0 15,1 0-15,-14 0 16,27 0-16,-27 0 16,0 0-1,0 0-15,14 13 0,-14-13 0,13 14 16,1-14-1,-14 0 1,0 0-16,1 0 16,-1 0-16,0 0 15,0 0-15,1 0 16,-1 0-16,0 0 0,13 0 16,-12 0-16,-1 0 0,13 0 15,-12 0-15,25 0 16,-25 0-16,-1 0 15,0 0-15,0 0 0,14 0 16,-14 0-16,0 0 16,0 0-1,1 0-15,-1 0 0,13 0 16,-12 0 0,12 0-16,-13 0 15,14 0-15,-1 0 16,-13 0-1,1 0-15,25 0 16,-26 0-16,14 0 0,-14 0 16,14 0-16,-1 0 15,-13 0-15,1 0 0,12-14 0,0 14 16,-12 0-16,12-13 16,-13 13-16,1 0 0,-1 0 15,0 0-15,0 0 16,1 0-1,-1 0-15,0 0 0,13 0 16,-12 0-16,12 0 16,-13 0-16,14 0 15,-14 0-15,13 0 16,-12 0-16,25 0 16,-25 0-1,25 0-15,1 0 16,0 0-1,-14 0 1,-13 0 0,1 0-1,-1 0-15,0 0 16,0 13 0,1-13-16,-1 0 31,-13 14 0,-27-1-31,-39 13 16,-13 14-1</inkml:trace>
  <inkml:trace contextRef="#ctx0" brushRef="#br0" timeOffset="25820.92">14751 11695 0,'13'-14'0,"0"-12"0,-13 13 15,0-1 1,-13-25-16,0 26 16,-1-1-16,1 1 0,0 13 15,-14 0-15,1 0 16,-1 13-16,-12 14 15,-1 26-15,27 13 16,13-26 0,26 26-1,14-40 1,0-26 0,13-40-16,-27-12 15,-26-1 1,0-14-1,0 54 1,0 0-16,0 0 16,0 39-16,0-13 15,0 14-15,0-1 0,13 67 16,-13-67-16,14 14 0,-14 79 16,13-79-16,-13 39 15,0-66-15,0 14 16,0-1-16,-27 80 15,14-79-15,-13 12 16,-1-25-16,-13-14 16,14-14-16,-27-12 15,27-27 1,26 13 0,-14 27-16,28-40 15,-14 40-15,13-14 0,13-12 16</inkml:trace>
  <inkml:trace contextRef="#ctx0" brushRef="#br0" timeOffset="26156.99">14870 11787 0,'13'0'0,"-13"13"16,0 14-1,0-14-15,0 0 0,0 14 16,0-14-1,0 0-15,0-39 32,-13-1-32,13-12 15,-14 25-15,14-12 0,0-53 16,0 65-16,0-52 16,14 53-16,-14 0 15,26-40-15,-13 40 16,14-1-16,-14 14 0,0 0 15,14 14 1,-14-14-16,13 26 0,-12-13 16,-1 1-16,13 25 15,1-12 1,-14-14-16</inkml:trace>
  <inkml:trace contextRef="#ctx0" brushRef="#br0" timeOffset="26488.11">15187 11602 0,'0'-13'0,"-13"-27"16,0 27 0,-1 26-16,-12 14 15,-14 25 1,40-38-16,-13 25 16,0-25-16,13 12 0,0-13 15,0 1-15,0-1 16,13 13-16,0-26 15,14-26 1,-27 13-16,13-14 16,0 14-16,14-27 15,-27 27-15,13 0 16,0 26 0,-13 27-1,0-27-15,0 0 16,13 14-16,-13-14 0,14 0 15,-14 0-15,13-13 16,0 0-16</inkml:trace>
  <inkml:trace contextRef="#ctx0" brushRef="#br0" timeOffset="27115.62">15399 11549 0,'-13'-26'0,"-14"39"15,1 0-15,26 0 0,-40 53 16,40-52 0,-13 52-16,13-13 15,13-14 1,13-39 0,14-39-1,-13-14 1,-1-27-16,-13 41 15,0-27-15,1 26 0,-14 0 16,13 14-16,0-27 16,-13 40-16,0-14 0,0 14 15,0 26 1,-13 27-16,0 39 16,-14 1-1,14-14 1,13-40-16,-13 14 15,13-27-15,0 0 0,0 27 16,13 13 0,13-40-1,1 0 1,-1-13 0,41-26-16,-54 13 15,13-14-15,1 14 0,-14 0 16,0-14-16,14 1 15,-14-1-15,0-12 16,-13 26-16,-13 13 16,0 13-16,-27 13 15,27 1-15,-27 12 16,27-25-16,13 12 0,-27 1 16,27-1-16,0-13 0,0 27 15,14-14-15,12-12 16,14-14-1,13-27 1,-1 1 0</inkml:trace>
  <inkml:trace contextRef="#ctx0" brushRef="#br0" timeOffset="27828.45">16166 11298 0,'-13'0'0,"0"-14"16,13 28-16,13-1 31,13 13-15,-26-12-16,40-1 15,-27 0-15,27 0 16,-27 1-16,14-1 0,25 0 16,-38 0-16,-1 0 0,13 1 15,-12-14 1,-1 13 0,-13 0-16,-13 0 15,-27 14-15,27-14 16,-27 14-16,14-14 15,-1-13-15,-39 39 16,53-39-16,-1 14 0,-12-1 0,0 0 16,12-13-16,1 13 15,0-13-15,26 0 32,0-13-17,27 0 1,-27 13-16</inkml:trace>
  <inkml:trace contextRef="#ctx0" brushRef="#br0" timeOffset="28321.13">16192 11814 0,'-13'0'0,"26"-14"15,1 1 1,12 0-16,1 0 15,-1 0-15,1-1 0,-14 1 0,53-13 16,-40 12-16,14-12 16,-27 26-16,14-13 15,-1-1-15,-13 1 0,1 13 16,-1-13-16,0 0 16,0 13-16,1 0 15</inkml:trace>
  <inkml:trace contextRef="#ctx0" brushRef="#br0" timeOffset="29697.58">17092 11390 0,'0'-13'16,"27"-13"-16,-27 12 0,0 1 15,0 0-15,-14 0 16,1-1-16,0 14 16,0 0-16,-40 14 15,39-14-15,1 13 0,-26 0 16,25 0-16,1 1 0,0 12 16,0-13-16,13 1 0,0 12 15,13 0 1,13-12-1,-12-14-15,25 0 16,-26-14-16,1 1 16,-1 0-16,0 0 0,14-14 15,-14 14-15,0-13 16,-13 39 15,0 27-15,0-14-16,-13 40 15,0-39-15,-1 26 16,14-27-16,0-13 0,-13 53 16,0-39-16,13-1 15,0-12-15,-13-14 0,13 13 16,13-13 0,-13-40-1,13 27-15,0-27 16</inkml:trace>
  <inkml:trace contextRef="#ctx0" brushRef="#br0" timeOffset="30005.75">17211 11417 0,'-26'53'16,"-1"0"-16,14 13 15,13-53-15,0 13 16,13 1-16,0-14 15,1 0-15,39 14 16,-40-27-16,40-27 16,-40 27-16,40-39 15,-40 12-15,0-26 16,1 27-16,-14-14 16,-14 0-1,-12-12-15,13 38 16,-27-12-16,14 26 15,-14 0 1,13 26 0,14-12-1</inkml:trace>
  <inkml:trace contextRef="#ctx0" brushRef="#br0" timeOffset="31869.81">18084 10941 0,'0'-27'0,"14"14"16,-41 26-1,14 0-15,-14 40 16,14-13-16,0 0 0,-14 65 16,14-52-16,0 13 0,-27 133 15,27-133-15,13 66 16,13-39-16,27 52 15,-27-105 1,14-13-16,12 39 16,-12-40-16</inkml:trace>
  <inkml:trace contextRef="#ctx0" brushRef="#br0" timeOffset="32824.54">18349 11271 0,'-13'0'0,"-1"-26"16,1 26-16,26 0 0,14-13 15,39-1 1,-53 14-16,80-13 16,-67 0-16,80 13 15,-79 0-15,25-13 16,-25 13-16,-1 0 16,14 0-16,-13 0 15,-14 0 1</inkml:trace>
  <inkml:trace contextRef="#ctx0" brushRef="#br0" timeOffset="34058.41">18534 11284 0,'0'-13'0,"0"-13"16,-13 13-1,0-1 1,-1 14 0,1 0-16,0 0 0,-66 40 15,65-40-15,-25 40 16,25-14-16,-12-13 0,-14 67 16,40-54-16,-13 27 15,13-40-15,13 14 0,0-1 16,27 40-16,-13-39 15,26-1-15,-14-12 16,67 12-16,-66-26 0,13 0 16,-27 0-16,40-13 15,-39 0-15,52-27 16,-52 27-16,25-40 16,-52 26-16,14-65 15,-14 78-15,-14-52 16,1 40-16,-26-54 15,25 67-15,-25-26 16,25 25-16,1 1 0,-40-13 16,14 12-1,12 41 1,1-1 0,26 14-1,0-27-15</inkml:trace>
  <inkml:trace contextRef="#ctx0" brushRef="#br0" timeOffset="34390.51">18957 11761 0,'-13'0'0,"13"-13"15,0-1-15,0-12 0,0-40 16,-13 39-16,13-65 16,0 65-16,0-26 15,0 27-15,13-27 0,-13 26 0,27-52 16,-27 53 0,26-27-16,-13 39 0,1 1 15,25-13 1,-26 12-16,27 1 0,-27 13 15,1 0-15,-1 0 0,27 27 16,-40-14-16,0 13 16,0-12-16,-40 52 15,27-53-15</inkml:trace>
  <inkml:trace contextRef="#ctx0" brushRef="#br0" timeOffset="34570.04">18918 11430 0,'-14'13'0,"-12"0"15,39 1 17,0-14-32,27 13 15,-27-13-15,27 13 16,-13 0-16,-14-13 0,26 40 16,-25-27-16,12 14 15,-13 12 1</inkml:trace>
  <inkml:trace contextRef="#ctx0" brushRef="#br0" timeOffset="34840.54">19156 11695 0,'0'39'16,"0"-25"-16,0-1 0,0 0 16,0-39 15,13-27-15,-13 26-16,0-26 15,0 14-15,0 12 0,13-13 16,-13-65-16,14 78 15,-1-26 1,-13 27-16,13-1 0,0-26 16,0 40-16,14-13 15,-14 12-15,27 1 16,-27 13-16,14 27 16,-14-27-16,-13 13 0,13 27 15,-13-27 1,-13 26-16,0-25 15,-1-14-15</inkml:trace>
  <inkml:trace contextRef="#ctx0" brushRef="#br0" timeOffset="35028.62">19010 11456 0,'-13'14'0,"26"-28"0,-26 41 31,53-14-15,-27-13-16,27 0 16,-27 13-16,0-13 0,14 0 15,-14 14-15,0-14 16</inkml:trace>
  <inkml:trace contextRef="#ctx0" brushRef="#br0" timeOffset="35597.1">19209 11562 0,'13'14'0,"13"-14"15,-12 0-15,78-14 16,-78 14-16,52-13 16,-40 13-16,14-13 15,-27 0 1,-13-1-1,-26 14 1,12 0 0,1 0-16,-40 27 15,40-14-15,-13 0 16,26 1-16,-14-1 0,14 26 16,0-25-16,0-1 15,14 27-15,-14-27 16,13-13-16,0 13 15,-13 0-15,13-13 0,0-13 16,14-13 0,-27 12-16,13-39 15,-13 27 1,27-27-16,-14 0 16,13 13-1,1 14 1,-1 13-1,1 26 1,-14 0-16,0 0 0,0 1 16,-13-1-16,14 27 15,-1-27-15,-13 40 16,0-40-16,0 0 16,0 0-16,0 1 15,0-1 16</inkml:trace>
  <inkml:trace contextRef="#ctx0" brushRef="#br0" timeOffset="35922.23">19738 11655 0,'13'0'0,"-13"-13"47,0-14-32,0 14-15,0 0 0,0-40 16,13 13-16,1-13 16,-14 40-16,26-27 15,-13 40-15,1 0 16,-1 14-1,0 25-15,-13-26 16,13 40-16,-13-26 16,0 26-1,0-40-15,0 0 0,13 27 16,-13-27-16,14 0 0,12 1 16</inkml:trace>
  <inkml:trace contextRef="#ctx0" brushRef="#br0" timeOffset="36346.1">20108 11509 0,'-53'14'0,"14"12"16,25-13-16,1 1 0,-13 38 16,26-38-1,13 25-15,0-25 16,14-1-16,-14-13 0,0 0 15,14-13 1,-14-1-16,0 1 0,14-40 16,-27 40-16,13 0 15,-13 0-15,26 26 16,-13 40 0,1-27-16,-1 67 15,-13-54-15,13 41 16,-13-41-1,0 1-15,13 13 0,-13 40 16,-13-27-16,-13 13 16,26-52-16,-27-1 0,-26 27 15,40-40-15,-13 0 0,-14-13 16,0 0-16,14-13 0,-1 0 16,-26-66-1,40 52-15,-13-52 16,26 66-16,26-54 15,1 41-15</inkml:trace>
  <inkml:trace contextRef="#ctx0" brushRef="#br0" timeOffset="36713.24">20743 11377 0,'0'0'15,"-13"0"-15,13 40 16,-13-14-16,13-13 16,0 40-16,0-39 0,0 39 15,0-27-15,0 40 16,-13-13 0,13-26-1,-14-54 16,14 14-31</inkml:trace>
  <inkml:trace contextRef="#ctx0" brushRef="#br0" timeOffset="37453.26">20677 11258 0,'-26'-40'15,"13"40"1,13 14-16,0 12 15,0-13-15,13 27 16,0 39-16,0-52 16,0 26-16,1-27 15,-1 1-15,13 26 16,-12-27-16,12 0 0,14 41 16,-27-54-16,27 13 15,-27-12-15,13-1 16,-12 0-16,-1-13 15,0 0-15,0 0 16,0 0 47,1 0-17,-14 13-46,0-26 16,0 26 0,0-26-16,-14 13 31,28-26-31,-14-27 16,13-14-1,0 41-15,0-27 16,-13 27-16,14-1 0,12-52 15,-13 52-15,1-12 16,-1 12-16,-13 14 16,26-40-16,-26 40 15,13 0-15,-13-1 16,-13 28 15,-26 25-15,25-12-16,-25 12 15,12-12-15,1 13 0,-27 12 16,13-12-16,14-13 0,-27 52 16,26-53-16,1 1 0,-14 26 15,14-27-15,12 1 0,1-14 0,-26 40 16,25-40-16,1 0 16,13-26-1,40-27 1</inkml:trace>
  <inkml:trace contextRef="#ctx0" brushRef="#br0" timeOffset="37954.76">21339 11232 0,'-40'0'0,"27"0"15,26 0 1,40 13 0,26 0-16,14 0 15,-1-13 1,-25 0 0,-1 0-1,-40 0 1</inkml:trace>
  <inkml:trace contextRef="#ctx0" brushRef="#br0" timeOffset="38162.46">21630 11271 0,'-53'13'0,"26"14"16,14-27-16,-13 53 15,12-27-15,-12 27 16,13-26-16,13-1 0,-14 1 0,1 26 15,0-27-15,13 0 0,0 27 16,0-39-16,0-1 16,0 0-16,0 27 15,13-40-15,0 0 16,1-27-16</inkml:trace>
  <inkml:trace contextRef="#ctx0" brushRef="#br0" timeOffset="38403.91">21537 11628 0,'0'14'16,"0"12"-16,0-13 16,27 14-1,-14-27-15,0 13 0,40 0 16,-40-13-16,0 0 0,40-13 16,-26 0-16,-14 13 0,27-40 15,-40 27-15,13-27 16,-13 27-16,-13-13 0,-1-14 15,1 27-15,0-1 16,0 14-16,-14-26 16,14 26-16,0 0 0,-14-13 15,14 13-15</inkml:trace>
  <inkml:trace contextRef="#ctx0" brushRef="#br0" timeOffset="38694.14">21775 11470 0,'0'26'0,"-13"1"15,0-14-15,13 13 0,-13 14 16,13-27-16,13 14 16,-13-14-16,13 0 0,40 14 15,-40-14-15,40 0 16,-40-13-16,14 0 15,-1-13-15,-13 0 16,1-14 0,-14 14-16,0 0 0,-14-40 15,14 40-15,-26-14 16,13 14-16,0 0 16,-1-1-16,1 14 15</inkml:trace>
  <inkml:trace contextRef="#ctx0" brushRef="#br0" timeOffset="39017.26">22291 11271 0,'0'-13'0,"13"13"16,-26 26-1,13 41 1,-13-28 0,0-12-16,13-1 0,-14 1 0,-12 39 15,13-40-15,0 14 16,-1-14-16,14-12 0,-26 39 15,26-40-15,0 0 16,13-13 0,14-26-16,-1-1 15</inkml:trace>
  <inkml:trace contextRef="#ctx0" brushRef="#br0" timeOffset="39263.19">22423 11470 0,'14'-27'0,"-28"27"0,1 0 16,-13 13 0,13 1-16,-14-1 0,1 13 15,12-12 1,1 25-16,13-25 16,0-1-16,13 26 15,-13-25-15,27 12 16,-1-13-16,14 1 15,-27-14-15,14 13 16,-14-13-16,0 0 0,14 0 16,-14-13-1,0-1-15</inkml:trace>
  <inkml:trace contextRef="#ctx0" brushRef="#br0" timeOffset="39590.87">22595 11060 0,'0'-40'0,"-13"27"0,13-1 0,13 1 16,14 40-1,-14-14-15,0 13 0,14 27 16,-14-13-16,0 0 0,0-1 0,1 54 15,-1-40-15,-13 0 16,-13 119-16,13-119 16,-27 53-16,14-67 15,-40 93-15,40-92 16,-14 0-16,-12 13 16,25-27-16,1-13 0,-40 27 15,40-27-15,-13-13 16</inkml:trace>
  <inkml:trace contextRef="#ctx0" brushRef="#br0" timeOffset="90192.65">1363 11258 0,'0'-13'0,"0"0"15,-14-1 17,14 28 77,0 12-93,0 14-16,0-14 0,14-13 15,-14 80-15,13-14 16,0 14-1,0 0 1,-13-67-16,14 40 16,-14-53-16,13 40 15,-26-39 1,13-28 0,0-25-1</inkml:trace>
  <inkml:trace contextRef="#ctx0" brushRef="#br0" timeOffset="90959.91">1296 11152 0,'-13'0'0,"13"-13"15,13 13 1,14-13 0,-14 13-16,27 0 15,-27 0-15,0 0 0,53 13 16,-52-13-16,12 13 15,-13 0-15,27 27 16,-40-13-16,13 12 16,-13-12-16,0-14 0,0 27 15,-13-14-15,13 1 0,-26 39 16,12-53 0,-12 40-16,13-27 15,-1 1-15,14-14 0,-13 0 16,0 0-16,13 1 31,-13-14-31,26 0 172,0 0-156,0 0-16,14 0 15,13 13-15,-27 0 0,27 0 16,-14-13-16,-13 14 0,0-1 15,27 0-15,-13 0 0,-14 1 16,13-1 0,-13 0-16,1 13 0,25 1 15,-39-14-15,27 14 16,-27-14 0,-13-13-1,-1-13 1,1-1-16</inkml:trace>
  <inkml:trace contextRef="#ctx0" brushRef="#br0" timeOffset="91366.82">1826 11192 0,'0'-13'16,"0"-1"-16,-14 14 0,14 14 15,14-14-15,-14 39 16,13-25-16,-13 12 0,13 40 16,0-39-16,-13-1 0,14 53 15,-1-39-15,0-13 16,0 78-16,0-78 16,1 52-1,-1-52-15,0 39 16,-13-53-16,0 14 15</inkml:trace>
  <inkml:trace contextRef="#ctx0" brushRef="#br0" timeOffset="91868.32">2249 11404 0,'-13'0'0,"-1"0"16,14-14-1,0 28 16,0-1-15,0 0 0</inkml:trace>
  <inkml:trace contextRef="#ctx0" brushRef="#br0" timeOffset="91987.81">2236 11509 0,'0'14'0,"0"-1"16,0 0-16,0 0 15</inkml:trace>
  <inkml:trace contextRef="#ctx0" brushRef="#br0" timeOffset="92280.02">2500 11351 0,'0'-14'0,"0"1"31,14 13-15,25-13-1,1 0-15,-27 13 16,14 0-16,-14 0 16,0 0-1,0 0-15,-13 13 0,0 0 16</inkml:trace>
  <inkml:trace contextRef="#ctx0" brushRef="#br0" timeOffset="92455.55">2540 11430 0,'-13'0'0,"26"0"16,0 0-1,27-13-15,-27 13 16,14 0-16,12-13 16,-25-1-16,12 14 0,27-13 15,-40 13-15,0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24:32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4061 4829 0,'-39'0'0,"12"13"16,40-26 15,1 13-31,52-14 16,-40 14 0,40-13-16,14 13 15,-54-13-15,27 13 16,-26 0-16,-1 0 0,1 0 15,39 0 1,-40 0-16,-13 0 16,1 0-16,-1 0 0,0 0 15,0 0-15,-13 13 32,-13-13-17,13 13-15</inkml:trace>
  <inkml:trace contextRef="#ctx0" brushRef="#br0" timeOffset="780.24">3612 6615 0,'-14'0'16,"28"13"30,25-13-46,54 0 16,-80 0-16,53-13 16,-53 13-1,80 13-15,-66-13 16,39 13 0,-40-13-16,14 13 15,-27-13-15,-13-13 31</inkml:trace>
  <inkml:trace contextRef="#ctx0" brushRef="#br0" timeOffset="3165.09">4855 4815 0,'0'14'15,"13"-14"63,1 0-62,12 0 0,-13 0-16,0 0 15,1 0-15,-1 0 0,0 0 16,0 0-16,40 13 15,-39-13 1,-1 0 0,13 0-16,1 0 15,-14 0-15,13 0 0,-12 0 16,12 0-16,27 0 16,0 0-1,0 0 1,0 0-1,0 0 1,0 0 0,-40 0-16,26 0 0,-25 0 15,-1 0-15,27 0 16,-14 0-16,-13 0 0,53 0 16,-52 0-16,25 0 15,-25 0-15,-1 0 0,27 0 16,-27 0-16,40 0 15,-40 0-15,27 0 16,-27 0-16,26 0 16,-25 0-16,-1 0 0,27 0 15,-14 0-15,-13 0 0,40 0 16,-40 0-16,14 0 16,-14 0-16,0 0 15,14 0-15,-14 0 16,14 0-16,-14 0 15,13 0-15,-13 0 16,1 0-16,25 0 16,-25 0-16,12 0 15,-13 0-15,1 0 0,25 0 16,-26 0-16,1 0 0,52 13 16,-53-13-16,40 13 15,-40-13-15,40 0 16,-26 0-16,-1 14 15,-13-14-15,0 0 16,40 0-16,-26 0 16,13 13-16,-27-13 0,13 0 15,-13 0-15,40 0 16,-39 0-16,12 13 0,1-13 16,-1 0-16,-13 0 0,27 0 15,-14 13-15,-12-13 16,-1 0 15,0 0-15,0-13 31,-13 0-16,-13 13-16,0 0-15,0 0 16</inkml:trace>
  <inkml:trace contextRef="#ctx0" brushRef="#br0" timeOffset="23735.04">15319 4895 0,'-79'-53'16,"-27"26"-16,66 14 16,-79-13-16,66 26 15,-26 0-15,53 0 16,-27 13-16,-40 13 15,67-26-15,-14 27 16,40-14-16,26 40 16,1-40-16,79 53 15,-27-26 1,-39-13-16,-1-1 0,14 0 0,53 54 16,-66-54-16,0 27 15,-27-26-15,0-1 0,0 27 16,-26-13-16,-13-1 15,12-25-15,-39 12 16,27-26-16,0 0 16,-14 0-16,13 0 0,14-13 15,-27-40 1,54-13-16,-1 39 16,13-26-16</inkml:trace>
  <inkml:trace contextRef="#ctx0" brushRef="#br0" timeOffset="23928.52">15227 4961 0,'39'-40'0,"-12"14"16,-14 26-16,0 13 16,-13 0-16,14 14 15,-14-14-15,0 27 0,-14 26 16,1-27-16,13 67 16,0-79-16,-13 52 15,13-52-15,0 39 16,0-13-1,-13-53 1,13-27-16,-14 14 16</inkml:trace>
  <inkml:trace contextRef="#ctx0" brushRef="#br0" timeOffset="24284.72">15147 5146 0,'0'-13'15,"14"0"1,12-1-16,-13 1 16,1 13-16,-1-13 0,40 0 15,0 13 1,13 26-16,-40 14 16,1 26-1,-14 0 1,0-13-1,14 0 1,-1-26-16,1-27 16,-1-27-1,-13 14-15,14-40 16,-27 26-16,0-39 16,0 53-16,0-13 15,0 12-15,0-12 16</inkml:trace>
  <inkml:trace contextRef="#ctx0" brushRef="#br0" timeOffset="24926.18">16007 5159 0,'14'-26'0,"-28"13"0,-12-27 15,13 40-15,-40-13 16,39 13-16,-38 26 16,25-13-16,14 1 0,-27 52 15,27-53 1,13 40-16,0-40 0,0 0 16,0 27-16,13-27 0,0 1 15,1-1-15,12-13 16,-13 0-16,1 0 0,12-27 15,-13 14-15,0-13 0,14-67 16,-14 67-16,0-54 16,1 41-16,-14-1 0,0-40 15,13 54-15,-13 0 16,0-27-16,0 39 16,0 1-16,0 0 15,0 26-15,0 0 0,-13 27 16,13-13-16,0-1 0,0 67 15,0-80-15,0 40 16,0-27-16,0 27 0,13 0 16,0-26-16,-13-14 0,27 26 15,-14-25-15,0 12 16,13-13-16,-12-13 16,12 0-16,1-13 15,25-13 1,-12-27-16,-13 0 15,-27 40-15,0-27 16,0 27-16,0-1 0,0 1 16,-27 13-1,14 0-15,-40 27 0,40-14 16,0 0-16,-14 27 16,27-14-16,-13-12 0,0 38 15,13-38-15,26 39 16,-13-40-16,-13 0 0,53 0 15,-26-13-15,-1 0 16,-13 0-16,27-13 0</inkml:trace>
  <inkml:trace contextRef="#ctx0" brushRef="#br0" timeOffset="25191.27">16431 5331 0,'0'-13'0,"0"-13"16,0-14-1,0 14-15,0-14 16,0 13-16,13 1 0,0-27 16,0 40-1,1 13 1,12 53-16,-26-40 16,13 66-16,-13-65 15,0 52 1,0-53-16,0 66 15,0-65-15,0 25 16,0-26-16,13-52 16,-13 26-16,0-14 15</inkml:trace>
  <inkml:trace contextRef="#ctx0" brushRef="#br0" timeOffset="25384.2">16656 4908 0,'13'26'0,"-13"1"0,0-14 0,0 53 16,-13-13-16,13-13 0,0 66 16,0-80-1,0 40-15,0-52 16,0 52-16,0-53 16,-14-26-1,-12-40-15,13 40 16</inkml:trace>
  <inkml:trace contextRef="#ctx0" brushRef="#br0" timeOffset="25539.26">16497 5133 0,'-13'0'0,"13"-13"0,13 13 16,26-14 0,-12 14-16,-1 0 0,27 0 15,-13-13-15,-14 13 0,80-13 16,-79 13-16,39 0 15,-40-13-15,14 13 0,-14 0 16</inkml:trace>
  <inkml:trace contextRef="#ctx0" brushRef="#br0" timeOffset="25976.76">17661 4815 0,'0'-13'0,"-13"26"31,13 40-31,-14-26 0,1 65 16,13-52-16,0 66 15,0-80-15,0 1 16,0 26-16,0-27 16,0 1-16,0 39 15,0-53-15,0 0 16,0-26-16,-13-27 16</inkml:trace>
  <inkml:trace contextRef="#ctx0" brushRef="#br0" timeOffset="26479.42">17582 5014 0,'0'-80'16,"0"54"-16,0 13 0,0-14 16,0 14-16,39 53 15,-26-14-15,14 14 16,-1-14-16,-12 1 0,65 52 16,-53-52-16,67 39 15,-66-53-15,39 14 16,-40-14-16,-13 0 15,14-13-15,39-13 16,-53 0-16,0-40 16,1 26-16,-1-65 15,-13 65-15,0-39 16,0 39-16,13-52 16,-13 53-16,13-14 15,-13 27-15,14-27 16,-14 27-16,0 0 15,0 26 1,-27 26 0,27-25-16,-26 39 15,-1-27-15,-39 67 16,40-54-16,-67 67 16,53-66-16,-26 39 15,40-52-15,-1-1 0,-26 27 16,40-26-16,-13-14 15,-14 40-15,40-40 16,-13-13-16,39-13 31,-13 13-31,1-13 0,25-1 16,-25 14-16,12-13 0,-13 0 16</inkml:trace>
  <inkml:trace contextRef="#ctx0" brushRef="#br0" timeOffset="26924.91">18732 4815 0,'0'-13'0,"-13"0"16,0 39 0,13 1-16,-13 26 15,0-27-15,-1 14 0,-12 92 16,26-92-16,-13 26 16,-1-26-16,14-1 0,-13 41 15,13-54-15,-13 14 16,13-27-1,0-26-15,-13 0 16,13-40-16</inkml:trace>
  <inkml:trace contextRef="#ctx0" brushRef="#br0" timeOffset="27298.53">18732 4842 0,'27'-13'0,"-14"-1"0,14 14 0,12 0 15,-12 0-15,-1 27 16,-13-14-16,1 40 16,-14-13-1,-27 26 1,14-40-16,-13 1 16,12-14-16,1 0 0,-40 27 15,40-27-15,-14 0 16,14 1-16,0-1 15,0-13-15,13 13 16,13 0-16,13 14 16,-12-14-16,-1 0 0,27 40 15,-27-40-15,13 14 16,-12-1-16,-1-12 16,26 38-16,-25-38 15,12 12 1,-26-13-16,13 1 15,-13-28 1</inkml:trace>
  <inkml:trace contextRef="#ctx0" brushRef="#br0" timeOffset="27826.75">19222 4829 0,'0'-27'0,"0"14"16,0 26 0,0 14-1,0-1-15,0-13 0,0 133 16,-13-106-16,13 79 16,-13-66-16,13 13 15,0-27-15,0 1 0,-14 39 16,14-52-16,0 13 15,0-27-15,0 0 16,14-26 0,-1-40-1</inkml:trace>
  <inkml:trace contextRef="#ctx0" brushRef="#br0" timeOffset="34799.56">4286 4326 0,'-92'-27'0,"78"27"0,-25 0 0,-14 27 15,26-14-15,1 14 16,-27 52-16,27-39 15,12 39-15,1-39 0,13 13 16,13 79 0,1-92-16,25 39 15,-26-53-15,14 1 0,79 39 16,-80-66-16,80 13 16,-40-26-16,66-40 15,-92 27-15,53-67 16,-67 67-1,14-80-15,-27 66 16,-39-66 0,12 67-16,1 12 0,-26-26 15,12 27-15,-13-27 16,14 40-16,-1-1 0,1 1 0,-27 0 16,27 0-16,-1 13 0,-39 0 15,40 0-15,-27 0 16,39 13-16,1-13 0,0 40 15,0-40-15,13 26 16,13-13-16</inkml:trace>
  <inkml:trace contextRef="#ctx0" brushRef="#br0" timeOffset="41083.78">14565 3651 0,'0'-26'0,"-13"13"15,-27 39 1,14 40 0,-14 40-1,14 13 1,13 13-16,26-39 15,13-14 1,14-39 0,13-14-1,-40-26-15,0 14 16</inkml:trace>
  <inkml:trace contextRef="#ctx0" brushRef="#br0" timeOffset="42067.27">14856 4008 0,'14'0'16,"-1"-13"-16,0 0 16,-26 0-1,0 0 1,-27-1-16,27 14 16,-1 0-16,1 0 15,0 0 1,0 14-1,13-1-15,13 13 16,0-13-16,27 14 16,-27-14-16,27 14 15,-14-1 1,-13-13 0,-13 14-1,-26-1 1,13-13-16,-14-13 15,27 14-15,-13-14 0,0 0 0,0 0 16,-1-14 0,14 1-16,14 0 15</inkml:trace>
  <inkml:trace contextRef="#ctx0" brushRef="#br0" timeOffset="42292.67">15055 3797 0,'13'0'0,"13"-13"16,-12-1 0,39 14-16,-40-13 15,27 13-15,-27 0 16,0 0-16,0 0 15</inkml:trace>
  <inkml:trace contextRef="#ctx0" brushRef="#br0" timeOffset="42485.66">15214 3770 0,'-40'53'0,"27"0"0,13-26 16,0 39 0,-14-53-16,14 13 15,0 1-15,0-14 0,0 14 16,0-14-16,-13 0 16,13 0-16,-13-13 0</inkml:trace>
  <inkml:trace contextRef="#ctx0" brushRef="#br0" timeOffset="42665.18">15068 4114 0,'13'0'15,"27"-13"1,-27 13-16,53-13 16,-39 13-16,26-13 15,-40 13-15,0-14 16,0 14-16,1 0 15</inkml:trace>
  <inkml:trace contextRef="#ctx0" brushRef="#br0" timeOffset="43088.56">15425 3863 0,'0'-13'0,"0"-1"16,0 28 15,0 12-15,0-13-16,-13 54 0,0-54 15,13 13-15,0 14 16,0-14-16,-13 1 0,13-1 16,0-12-16,0-1 15,0 0 1</inkml:trace>
  <inkml:trace contextRef="#ctx0" brushRef="#br0" timeOffset="43384.02">15399 3797 0,'0'-13'0,"13"13"0,-13 13 16,13-13-16,27 26 16,-27-13-16,14 1 15,-1 25-15,-13-25 16,-13 12-16,27 27 15,-27-40-15,13 40 16,-13-40-16,-40 54 16,27-54-16,0 13 15,0-13-15,-27 1 16,27-14-16,-14 0 16,14-14-16,13 1 15,0 0 1</inkml:trace>
  <inkml:trace contextRef="#ctx0" brushRef="#br0" timeOffset="44766.07">15796 4167 0,'0'-13'15,"13"13"1,0 13 0,-13 0-1,0 1 1,0-1-16,-13 27 16,13-27-16,-13 0 15,13 0-15,-14-13 0,14 13 16</inkml:trace>
  <inkml:trace contextRef="#ctx0" brushRef="#br0" timeOffset="46141.09">16192 3982 0,'-26'-13'16,"0"-14"-16,-1 27 16,14 0-16,0 0 0,-1 0 0,1 0 15,0 0-15,-13 14 16,26-1 0,13 13-16,13 1 15,-13-14-15,14 27 16,-14-27-1,14 13-15,-27-12 16,13 25 0,-26-12-16,13-14 15,-14-13-15,-12 13 16,13 0-16,-14-13 16,14 14-16,0-14 15,0-14 1</inkml:trace>
  <inkml:trace contextRef="#ctx0" brushRef="#br0" timeOffset="46392.6">16232 4061 0,'0'14'15,"0"-1"1,0 0-1,0 0-15,13 14 16,1-27-16,-1 0 0,0 0 16,0 0-16,1 0 0,12-13 15,-13 13-15,-13-14 0,13 1 16,-13 0-16,0 0 16,0-1-1,0 1-15</inkml:trace>
  <inkml:trace contextRef="#ctx0" brushRef="#br0" timeOffset="46617.79">16431 4114 0,'0'14'0,"13"-14"0,-26-14 46,13-12-46,0 13 16,0-1-16,-14-25 16,14 25-16,27 1 15,-14 13 17,0 13-32,1 1 15,-1-1-15</inkml:trace>
  <inkml:trace contextRef="#ctx0" brushRef="#br0" timeOffset="47055.51">16563 4154 0,'13'26'0,"-13"-39"47,0-26-32,0 12 1,0 1-16,-13-54 0,13 54 15,0 13-15,0-40 16,0 26-16,0-13 16,0 27-16,0-13 15,0 39 1,13 27 0,-13-27-16,13 13 0,1 14 15,-14-13-15,13-1 0,13 14 16,-12-14-16,-14-13 0,26 14 15,-13-14-15,0 0 16,14 1-16,-14-28 16,0-25-1,-13 12-15,0-13 16,-26-52 0,26 52-1,-13 14-15,13 12 0,0 1 0,-14-13 16,14 13-16,-13 26 15,13 13 1,0 1-16,0-1 16</inkml:trace>
  <inkml:trace contextRef="#ctx0" brushRef="#br0" timeOffset="47315.2">16920 4022 0,'-13'-27'0,"0"27"0,-1-13 16,-12 13-16,0 26 15,-1-12-15,14-1 16,-14 40-16,27-40 0,-13 0 16,13 14-1,0-14-15,0 0 0,13 0 16,1-13-1,25-13-15,-25 0 16,25-13-16,-26 26 16,14-14-1</inkml:trace>
  <inkml:trace contextRef="#ctx0" brushRef="#br0" timeOffset="47904.62">17013 4154 0,'0'-13'31,"-14"-14"-15,14 14-16,0 0 0,-13-27 15,26-13 1,-13 40-16,14 0 16,-14 0-16,13 13 0,0 13 15,0 13 1,1-13-1,-14 27-15,0-27 16,13 1 0,-13-1-16,0-26 31,0-14-15,0 14-16,13 0 15,-13-1-15,13 14 16,1 14 15,12-1-31,-13 0 16,14-13-1,-27 13-15,13-13 16,13-26 0,-26 13-16,14-14 15,-14 14 1,-14-13-16,1 26 15,0 13 1,0 0-16,13 0 0,-27 14 16,27-14-16,-13 0 15,13 27-15,0-27 16,26 40 0,-12-53-16,25 13 15,-25-13-15,12-13 16,-13 13-16,1-13 15,12 13-15,-13-13 0</inkml:trace>
  <inkml:trace contextRef="#ctx0" brushRef="#br0" timeOffset="48166.43">17555 4154 0,'13'13'0,"1"14"16,-14-14-16,0 0 0,0 14 16,0-14-16,0 0 15,-14 27 1,1-40-16,-13 26 15,12-26-15</inkml:trace>
  <inkml:trace contextRef="#ctx0" brushRef="#br0" timeOffset="48866.43">17873 4247 0,'-14'-14'16,"1"1"-1,13 0-15,-13-14 16,13 1-16,-13 13 0,-1-53 16,14 39-16,0 1 15,0-1-15,14-52 16,-1 52-16,13-26 15,-26 40-15,40-40 16,-40 40-16,27 0 16,-14 13-16,0 13 15,0-13-15,-13 27 16,0-14 0,-26 53-16,13-53 15</inkml:trace>
  <inkml:trace contextRef="#ctx0" brushRef="#br0" timeOffset="49136.71">17740 4075 0,'-13'0'0,"26"0"16,-13-14-16,27 14 16,26-13-16,-40 0 15,40 13-15,-27 0 16,27 0-16,-40 13 15,14-13-15,-1 27 16,-12-14-16,-14 40 16,0-40-16,0 13 15,0-12 1,0 12-16,-14-26 16,14 13-16,0-26 31</inkml:trace>
  <inkml:trace contextRef="#ctx0" brushRef="#br0" timeOffset="49621.41">18111 4220 0,'0'-13'0,"0"0"15,0-1 1,0 1-16,0 0 0,-13-27 15,13 14-15,0 13 0,0-14 16,13 1-16,-13 12 0,13-12 16,-13 13-16,13 13 15,-13-13-15,13 13 16,1 0-16,-1 0 0,40 0 16,-27 13-1,-13-13-15,27 13 16,-27-13-16,1 0 15,-28 0 17,-12 0-17,13 0-15,-14 0 16,14 13 0,26 14-1,0-14 1,14 27-1,-14-27-15,-13 0 0,13 27 16,-13-27-16,0 13 16,0-12-16,-13 25 15,0-25-15,0-1 16,-1-13-16,1-13 16,0-27-1,13 27-15</inkml:trace>
  <inkml:trace contextRef="#ctx0" brushRef="#br0" timeOffset="49793.95">18375 3863 0,'14'0'0,"-1"0"0,0 13 16,-13 0-16,13 14 0,-13 26 16,0-40-16,0 27 15,0-14-15,-13 14 0,13 13 16,0-27-16,-13-13 15,13 1-15,-13-14 16</inkml:trace>
  <inkml:trace contextRef="#ctx0" brushRef="#br0" timeOffset="49915.62">18322 4101 0,'0'-13'0,"0"26"0,14-53 0,-14 27 15,13 13-15,13-13 16,-12 13-16,12-13 15,-13 13-15,0 0 0,14-14 16</inkml:trace>
  <inkml:trace contextRef="#ctx0" brushRef="#br0" timeOffset="50396.58">18653 3810 0,'0'-13'0,"0"26"16,-13 27-16,0 26 16,-1 13-1,14-66-15,0 40 16,0-26-16,0 26 16,0-40-1,0 0-15,0-26 16,-13-27-1,13 27-15,-13-13 16,13-41-16,0 41 16,-13-14-16,13 27 0,0 0 15,0-14 1,13 27-16,0 14 16,-13-1-16,13 0 0,1 27 15,-1-14-15,0-13 0,27 40 16,-27-39-16,27-1 15,-27 0-15,0-13 0,27-13 16,-27 0-16,0-14 16,-13 1-16,14 12 15,-14-38-15,0 25 16,-14-39-16,14 39 16,-13-25-16,13 38 0,0 1 15,-13 0 1,13 26-1</inkml:trace>
  <inkml:trace contextRef="#ctx0" brushRef="#br0" timeOffset="50656.86">18957 3929 0,'-13'0'0,"-27"13"15,27 1-15,-13 12 16,26-13-16,-13 40 16,13-40-16,0 14 15,0-14 1,13 0 0,0-13-16,0-13 15,0 13-15,1-26 16,-1 12-16,-13-12 0,13-27 15</inkml:trace>
  <inkml:trace contextRef="#ctx0" brushRef="#br0" timeOffset="50769.56">18971 3942 0,'0'-13'0,"13"13"15,-13 13 1,13 27 0,-13-27-1,13 14 1,-13-14-1</inkml:trace>
  <inkml:trace contextRef="#ctx0" brushRef="#br0" timeOffset="51354.38">19103 4048 0,'13'0'32,"-13"-13"-17,13-14 1,-13 14-16,14-26 16,-14 25-16,13 1 15,0 13-15,0 0 31,-13 27-31,0-14 16,0 0-16,0 0 16,14-13-1,-14 13-15,13-26 32,0-13-17,0 26-15,-13-13 16,13 13-16,1 0 15,-1 0 1,0 0 0,0 0-16,1 0 31,-14-14-15,-14 14-1,-12 0 1,13 14-16,-1-1 0,1 26 15,0-25 1,13 12 0,13-13-16,0 14 15,1-27-15,-1 13 0,13-13 16,-12 0-16,-1 13 16</inkml:trace>
  <inkml:trace contextRef="#ctx0" brushRef="#br0" timeOffset="51543.38">19592 4220 0,'0'40'15,"0"-27"-15,-13 13 16,13-12-16,-26 12 15,26-13-15,-14 1 16,1-14-16</inkml:trace>
  <inkml:trace contextRef="#ctx0" brushRef="#br0" timeOffset="51908.41">19910 3942 0,'-27'0'0,"-25"27"15,12 12-15,13-12 16,27-1-16,0 1 16,0-14-16,0 0 0,14 53 15,-1-66-15,13 14 16,-12-14-1,25-14-15</inkml:trace>
  <inkml:trace contextRef="#ctx0" brushRef="#br0" timeOffset="52241.3">20029 4022 0,'-13'-14'0,"-14"14"16,1 27-1,13-27-15,-14 40 16,14-27-16,13 13 16,0-12-16,13 12 0,0 0 15,1-26 1,-1 14-16,0-14 0,0 0 16,27-27-1,-40 14-15,13 0 16,0 0-16,-13-1 0,14-12 15,-14 13 1,0 26 0,0 0-1,0 0 1,0 1 0</inkml:trace>
  <inkml:trace contextRef="#ctx0" brushRef="#br0" timeOffset="52640.1">20148 4194 0,'13'0'0,"-13"-14"16,0 1-1,13-13 1,-13-1-16,0 1 0,14-14 15,-14 27-15,13-27 16,0 27-16,-13 26 16,0 0-1,13 27-15,-13-27 16,0 14 0,0-14-16,0 0 15,14 1-15,-1-28 31,0-12-31,-13 13 16,13-1-16,1 1 0,-14 0 16,13 13-1,-13 13 1,13 14-16,-13-14 16,13 13-1,-13-12-15,13-14 16</inkml:trace>
  <inkml:trace contextRef="#ctx0" brushRef="#br0" timeOffset="52832.58">20479 4088 0,'0'40'0,"0"12"0,0-25 15,0-1-15,0 14 16,0-14-16,0 1 0,0 52 15,13-65-15,-13 25 16,0-26-16,13 1 16,-26-14-1,13-27 1</inkml:trace>
  <inkml:trace contextRef="#ctx0" brushRef="#br0" timeOffset="53057.98">20479 4048 0,'13'-26'0,"0"12"0,27-12 0,-27 26 16,14 13-16,-14 0 15,13 1-15,-26-1 0,14 27 16,-14-27-16,0 0 16,-14 40-16,1-40 15,-27 27 1,27-27-16,0 0 15,0-13-15,-1-13 16,1-13-16,13 12 0,0 1 16</inkml:trace>
  <inkml:trace contextRef="#ctx0" brushRef="#br0" timeOffset="53302.34">20624 4022 0,'14'26'0,"25"14"0,1-14 16,0-12 0,-14-14-16,-13 0 0,27 0 15,-14-14-15,-12 1 16,-14 0-16,13 0 16,-13-14-16,-13 1 15,-1 12-15,14 1 0,-26-13 16,26 13-1,-13 13 1,26 0-16</inkml:trace>
  <inkml:trace contextRef="#ctx0" brushRef="#br0" timeOffset="53584.59">20995 3929 0,'0'-26'15,"-14"12"-15,1 14 16,13 14 15,13 12-15,-13-13-16,27 40 16,-14-40-16,0 40 15,-13-39-15,0 25 16,0-25-16,-13 25 15,0-39 1,0 13-16,-1-13 16,1 0 15</inkml:trace>
  <inkml:trace contextRef="#ctx0" brushRef="#br0" timeOffset="53784.06">21220 4220 0,'13'13'0,"-13"14"16,0-14-16,0 0 16,0 0-16,-27 27 15,14-27-15,-27 27 16,27-40-16,0 13 15,0-13-15</inkml:trace>
  <inkml:trace contextRef="#ctx0" brushRef="#br0" timeOffset="54441.18">21339 4180 0,'53'-13'0,"-27"13"15,14-13-15,-14 13 0,14-13 16,-27 13-16,14 0 0,-1-13 15,-13 13-15,0 0 0,-13-14 16,0 1 0,-13 13-16,0-13 15,-13 13-15,12 0 16,-12 0-16,13 0 0,-54 26 16,54-26-16,-13 27 15,13-14-15,13 0 16,0 0-16,0 1 15,0-1-15,39 13 16,-26-26-16,27 14 16,-27-14-16,1 0 0,-1 0 15</inkml:trace>
  <inkml:trace contextRef="#ctx0" brushRef="#br0" timeOffset="54838.37">21643 4220 0,'0'-13'15,"0"0"-15,0-1 0,0 1 16,-13 0-16,13 0 15,0-27-15,0 27 16,13-27-16,0 27 16,0 0-16,1-1 15,-1 14-15,0 14 16,0-1 0,-13 0-16,14 14 15,-14-14-15,0 0 16,0 0-1,0-26 17,13-13-17,-13 12-15,13 1 0,-13 0 0,13-14 16,-13 14-16,13 0 16,1 13-16,-1 0 15,0 0-15,0 40 16,-13-27-16,0 13 15,0-12-15,0-1 0,0 0 16,0 0 0,14 1-1,12-14 1</inkml:trace>
  <inkml:trace contextRef="#ctx0" brushRef="#br0" timeOffset="55167.05">22093 3982 0,'-14'-13'0,"1"13"15,0 0-15,0 0 0,-27 13 16,27 0-16,0-13 0,-14 27 16,27-14-16,-13 0 0,0 14 15,13-14 1,0 0-16,13 0 15,0 1-15,0-14 16,1 0-16,-1 0 16,0 0-16,14 0 15,-14 0-15,0 0 16,0 13-16,0 0 16,-13 0-16,27 0 15,-27 1-15,0-1 16,13-13-1,14-13 1</inkml:trace>
  <inkml:trace contextRef="#ctx0" brushRef="#br0" timeOffset="55342.58">22225 4008 0,'0'14'15,"0"-1"-15,0 0 16,0 0-16,0 40 15,13-13 1,-13-27 0,0-26 15,0 0-31</inkml:trace>
  <inkml:trace contextRef="#ctx0" brushRef="#br0" timeOffset="55638.46">22437 3770 0,'13'-13'15,"-13"26"-15,0 1 0,13 25 16,-13-12-16,0-14 15,0 66-15,0-52 16,0 39 0,0-40-16,0 14 15,0-13-15,0 12 0,-13-12 0,13 12 16,-13-39-16,13 14 16,13-14 15</inkml:trace>
  <inkml:trace contextRef="#ctx0" brushRef="#br0" timeOffset="55839.92">22595 4247 0,'14'0'0,"12"13"0,-13 13 15,1-13-15,-14 1 16,0-1-1,-14 27-15,-12-14 16,-14-13 0,27-13-1,-14-13 1</inkml:trace>
  <inkml:trace contextRef="#ctx0" brushRef="#br0" timeOffset="56664.95">22926 4048 0,'-13'0'0,"-40"-26"16,40 26-16,-40 26 16,53-13-1,-13 14-15,-1-14 16,14 27-16,14-14 16,-1-13-16,13 14 15,-12-14-15,12 0 16,-13 1-16,0-14 0,14 0 0,-14 0 15,0 0-15,14 0 0,-14-14 16</inkml:trace>
  <inkml:trace contextRef="#ctx0" brushRef="#br0" timeOffset="57220.05">23164 4101 0,'0'-26'16,"-13"12"-16,0 1 15,-14 13-15,14 13 16,-13 1-1,12-1-15,14 0 0,-13 14 16,13-14-16,-13 13 16,26 1-16,14-14 15,-14-13-15,0 0 16,0 0-16,1-13 0,12-14 16,-13 27-16,1-26 15,-14 13-15,13-1 16,-13-12-16,0 13 15,13 13-15,-13 13 16,13 53 0,-13-53-1,0 80-15,0-80 16,0 93 0,-13-80-16,13 14 0,-26 39 15,12-52-15,1 13 16,0-27-16,0 0 0,-14 13 15,14-26-15,0 0 16,-27-39-16,27 12 16,13-12-16,0 12 15,0-65-15,13 65 16,13-26-16</inkml:trace>
  <inkml:trace contextRef="#ctx0" brushRef="#br0" timeOffset="57990.13">23310 4088 0,'13'13'16,"-13"0"-16,13 14 15,0-14-15,1 27 16,-14-27-16,0 0 16,0 14-16,13-27 0,-13 39 15,0-26-15,0 1 16,0-1-16,0 0 15,0 0-15,0 1 16,-13-1 0,13 0-1,0 0 63,0-26 94,0 0-156,-14 0 0,14-1-16,0 1 0,-13-27 15,13 27-15,0-13 16,0 13-16,0-14 0,0-13 15,0 27-15,13-26 0,-13 12 16,14-13-16,-14 27 16,13 0-16,0-27 15,0 27-15,14 0 16,-14 13 0,14 26-1,-27-13-15,13 14 16,-13-14-16,0 0 0,-27 40 15,27-39-15,-13 12 16,0-26-16,13 13 0,-13 0 16,-1-13-16,1 0 15,0 0 1,13-13 0,13 0-1</inkml:trace>
  <inkml:trace contextRef="#ctx0" brushRef="#br0" timeOffset="58335.78">23680 4035 0,'-39'-13'15,"25"13"-15,-25 26 16,25-26-16,1 13 0,0 27 15,13-27 1,0 1-16,0 12 16,26-13-16,-12-13 15,-1 13 1,13-39 0,-12 26-1,-1-13-15,-13 26 16,13 13-1,0 14 1,0-13 0,14-14-1,-14-13 1,0-13-16</inkml:trace>
  <inkml:trace contextRef="#ctx0" brushRef="#br0" timeOffset="58605.07">23892 3784 0,'0'-27'0,"0"14"16,13 26 0,0 40-16,1-27 15,-1 67-15,-13-53 16,0 39-16,0-66 0,0 14 15,-13 105 1,-1-105-16,-12 52 16,13-66-16,-40 40 15,39-53-15,1 13 0,-13-13 16,13 0-16,-1-13 0,-12 0 16</inkml:trace>
  <inkml:trace contextRef="#ctx0" brushRef="#br0" timeOffset="69455">6257 10438 0,'-13'0'0,"0"0"0,-14 13 15,14-13-15,26 0 31,27 0-15,13 0-16,26-13 16,-26 13-16,119-13 15,-119-1-15,13 1 16,133 0-16,-133 0 16,132-1-16,-131 1 15,91 0 1,-25 13-16,-94 0 15,-25 0-15,12 0 0,14 0 16,-14 0-16,1 0 16,-14 0-16,-26 0 15</inkml:trace>
  <inkml:trace contextRef="#ctx0" brushRef="#br0" timeOffset="76051.57">11165 5093 0,'14'-26'15,"39"13"1,-27 13 0,53-14-16,14 1 15,-53 13-15,26 0 16,-40-13-16,1 13 0,-1 0 15,1 0-15,-14 0 16,0 0-16,0 0 0,1 0 16</inkml:trace>
  <inkml:trace contextRef="#ctx0" brushRef="#br0" timeOffset="76284.5">11456 5080 0,'-39'53'0,"26"-40"0,-14 40 15,27-26-15,-13 12 16,13-26-16,0 14 0,0-1 16,0 1-16,0-14 0,0 14 15,13-1-15,0 0 16,-13-12-16,14-14 15,-1-14-15</inkml:trace>
  <inkml:trace contextRef="#ctx0" brushRef="#br0" timeOffset="76491.94">11576 5120 0,'0'-14'16,"0"28"-16,0-1 0,-14 13 15,14 1-15,-13 26 16,0-27-16,13 40 16,0-52-16,13 65 15,-13-66-15,13 14 16,1-27-16,-1 13 16,0-13-16,13-27 15</inkml:trace>
  <inkml:trace contextRef="#ctx0" brushRef="#br0" timeOffset="77332.28">12052 5398 0,'0'-14'16,"-27"-12"-16,14 26 0,0-13 0,0 13 15,-1 0-15,1 0 0,0 0 16,0 0-1,13 13-15,-14 0 16,14 0-16,14 14 16,-1-14-16,0 0 15,0 0-15,1 1 0,25 12 16,-39-13 0,27 1-16,-27-1 15,-13 13 1,-14-13-1,14-13-15,0 14 16,-1-14-16,1-14 31,26 1-15</inkml:trace>
  <inkml:trace contextRef="#ctx0" brushRef="#br0" timeOffset="77606.55">12105 5450 0,'0'14'16,"0"-1"-16,0 0 15,0 14 1,0-14-16,13 0 16,0-13-16,0 0 15,1-13 1,-1 0-16,-13-1 15,0 1-15,0 0 16,0 0-16,0-1 0,0 1 16,0 0-16,-13 0 15,26 0 17</inkml:trace>
  <inkml:trace contextRef="#ctx0" brushRef="#br0" timeOffset="78564.6">12277 5503 0,'0'14'47,"0"-1"-47,0 0 15,0 0 1,13-13-16,-26 0 31,13-13-15,-14-27-1,14 27-15,0-13 16,0 12-16,0-25 16,14 26-16,-1-14 15,0 14-15,0 13 16,14 13-1,-14-13-15,0 27 16,0-14 0,1 0-16</inkml:trace>
  <inkml:trace contextRef="#ctx0" brushRef="#br0" timeOffset="79086.92">12515 5569 0,'0'-13'16,"0"0"-1,-13 0-15,-1-40 16,1-13 0,13 53-16,-13-54 15,0 1-15,13 53 16,-14-13-16,14-1 16,0 14-1,14 39 1,-1 1-16,-13-14 0,26 27 15,-12-14-15,-1-13 0,26 54 16,-25-54-16,12 26 16,-13-25-16,27 12 15,-27-13-15,27-26 16,-40 0 0,0-27-1,0 27-15,-13-66 0,0 52 16,13 14-16,-14-40 15,14 40-15,-13-14 0,13 1 16,-13 13-16,13-1 0,0 28 16,0 12-1,0-13-15,13 1 0,-13 12 16</inkml:trace>
  <inkml:trace contextRef="#ctx0" brushRef="#br0" timeOffset="79821.52">12885 5398 0,'-13'-14'15,"0"14"-15,-27 14 16,27-1-16,0-13 0,-1 26 16,1-13-16,13 1 15,-13 12-15,13-13 16,13 1-1,0-1-15,1 0 0,-1-13 16,0 0-16,0-13 0,14 0 16,-14 13-16,-13-14 15,26-25-15,-12 39 16,-1-27 0,0 27-16,-13-13 15,13 26 1,1 0-16,-1 1 0,0-1 15,-13 0 1,13-13-16,-13 13 16,0-26 15,-13-13-15,13-14-16,0 27 15,13-14-15,1 1 16,-1 26-1,0 0 1,-13 26 0,13-12-16,-13-1 15,13 0-15,1-13 47,-14-13-31,13 0-16,-13-1 15,13 14-15,0 14 32,1-1-17,-1-13-15,-13 13 0,13-13 0,-13 13 16,13 0-16,0-13 16,1 0 15,-1 0-31,-13-13 15,13 0 1,-13 0 0,0 0-1</inkml:trace>
  <inkml:trace contextRef="#ctx0" brushRef="#br0" timeOffset="80298.82">13467 5503 0,'0'-13'0,"0"0"16,0 26-16,14-13 31,-14 40-31,13-1 16,-13-12-1,-13 13 1,-14-14-1</inkml:trace>
  <inkml:trace contextRef="#ctx0" brushRef="#br0" timeOffset="80783.07">13613 5583 0,'0'-14'0,"-13"1"16,-1-13-1,14 13-15,-13-27 16,13 13-16,-13 14 0,0-40 15,13 27-15,-14-54 16,14 54-16,0-27 16,0 40-16,0 0 0,14-40 15,-14 26-15,0 14 0,26 0 16,-13 0-16,1 26 16,-14 0-1,13 27-15,-26-1 16,-1-12-16,1-14 15,0 27-15</inkml:trace>
  <inkml:trace contextRef="#ctx0" brushRef="#br0" timeOffset="80998.5">13481 5358 0,'0'13'0,"0"-26"31,13 13-15,0 0-16,0 0 0,0 0 0,27 0 15,-27 13-15,27 14 16,-27-14-16,-13 13 16,13-26-16,-13 13 15,0 1-15,0 12 16,14-13-16,-14 1 16,0-1-16,13-13 15</inkml:trace>
  <inkml:trace contextRef="#ctx0" brushRef="#br0" timeOffset="81284.74">13758 5503 0,'0'-13'31,"0"0"-31,-13-14 0,13-25 16,0 38-1,-13-39-15,13 27 16,26-27 0,-12 40-1,25 26 16,-26-13-31,1 13 16</inkml:trace>
  <inkml:trace contextRef="#ctx0" brushRef="#br0" timeOffset="81522.11">13930 5292 0,'-13'0'16,"0"0"-1,0 0 1,-1 13-1,14 0 1,14 14-16,-1-14 16,0 13-16,-13-12 15,0-1-15,0 26 16,0-25-16,-13 12 16,13-13-16,-13 1 15,13-1 1,0-26-16,0-1 15</inkml:trace>
  <inkml:trace contextRef="#ctx0" brushRef="#br0" timeOffset="81714.5">13957 5146 0,'13'0'0,"-13"13"15,13 40 1,0 13-1,-13 1-15,14-41 16,-14 14-16,13-14 16,-13 1-16,0-14 0,13 13 15</inkml:trace>
  <inkml:trace contextRef="#ctx0" brushRef="#br0" timeOffset="81866.11">13917 5358 0,'13'0'0,"-26"0"0,26-13 16,27-1-1,-27 14-15,14 0 16,-14 0-16,0 0 0,40 0 16,-40 0-16,1 0 15</inkml:trace>
  <inkml:trace contextRef="#ctx0" brushRef="#br0" timeOffset="82096.49">14208 5226 0,'-13'0'0,"0"39"16,13-26-16,0 1 0,0 25 15,0-25-15,0-1 0,13 53 16,-13-53-16,13 14 15,-13-14-15,13 0 0,-13 14 16,14-27-16,-14-14 16,-14 1-1,1-40-15,13 27 16,-13-27-16</inkml:trace>
  <inkml:trace contextRef="#ctx0" brushRef="#br0" timeOffset="82315.5">14168 5278 0,'-13'-26'0,"26"13"16,1 39-1,12 27 1,-13-40-16,14 27 16,-14-27-16,0 14 0,1-14 0,25 27 15,-26-40-15,27 13 16,-40 0 0,13-53-1,-26-26 1,0 13-16,0 27 0,13-1 15,-14 14-15,14 0 16</inkml:trace>
  <inkml:trace contextRef="#ctx0" brushRef="#br0" timeOffset="82603.73">14459 5358 0,'-13'13'16,"26"-26"-16,-39 26 0,13 14 16,0-1-16,13-13 0,0 14 15,13-14 1,-13 0-16,13 0 15,-13 1-15,13-14 16,0 0 0,14-27-16,-14 14 15,-13-27-15,13 27 0,-13 0 16,0 0-16,0-1 16,0 1-16</inkml:trace>
  <inkml:trace contextRef="#ctx0" brushRef="#br0" timeOffset="82661.57">14512 5371 0,'14'0'0,"-1"27"31,-13-14-31,0 0 16</inkml:trace>
  <inkml:trace contextRef="#ctx0" brushRef="#br0" timeOffset="83113.64">14645 5517 0,'0'-14'0,"-14"-12"16,14 13-16,0-1 16,0-12-16,0 13 15,14 0 1,-14-1-16,13 14 16,0 0-1,0 0 16,1 0-15,-1 0 0,-13-13-1,0 0-15,0 0 16,-13-1-16,-1 14 16,1 0-1,0 40 1,13-27-16,0 27 15,0-27-15,13 27 16,-13-27-16,0 0 16,27 14-16,-14-14 15,0 0 1,14-26 0,-14 0-1</inkml:trace>
  <inkml:trace contextRef="#ctx0" brushRef="#br0" timeOffset="83475.67">14843 5398 0,'13'0'62,"-13"-14"-46,14 14 0,-14-13-16,13 0 15,-26 13 17,-14 13-17,14 0-15,-14 27 16,27-27-16,-26 27 15,26-27-15,0 14 16,0-14-16,0 13 16,26-13-1,1-13 1,-1-13-16,14 0 16</inkml:trace>
  <inkml:trace contextRef="#ctx0" brushRef="#br0" timeOffset="83964.94">14526 4710 0,'0'13'0,"-14"0"16,14 13-16,0 1 0,-13-14 15,13 53-15,-13-26 16,13 0-16,0 13 0,0 13 15,0-40-15,0 14 0,13 132 16,0-132-16,1 65 16,-1-78-16,13 26 15,1-27-15,-14-13 16,13-13-16</inkml:trace>
  <inkml:trace contextRef="#ctx0" brushRef="#br0" timeOffset="85014.96">19725 4710 0,'0'-14'0,"13"28"16,13 12-1,-12 0-15,12 1 0,-13-1 0,27 41 16,-27-28-16,0 14 15,14 93 1,-14-93-16,-13 39 0,0-52 16,-13 66-16,-27 52 15,27-105-15,-27 40 16,27-53-16,0-14 0,0 27 16,-1-26-16,14-14 15,14-13-15,12-27 16,-13 1-16,14-1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26:27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13732 10279 0,'-13'0'0,"13"-13"31,0-14 16,26 27-32,-13-13-15,14 13 0,-1 0 16,1 0-16,-14 0 0,53 0 16,-39 0-1,52 0-15,27 0 16,26 0 0,-92 13-16,26-13 15,-26 14-15,-14-14 0,53 13 16,-52-13-16,13 0 15,65 26-15,-65-26 16,79 27-16,-79-27 16,26 13-16,-26-13 15,-1 13-15,80 0 16,-79-13-16,66 14 16,-66-14-16,65 13 15,-65-13-15,66 13 16,-80-13-16,41 0 15,-41 0-15,0 0 0,67 0 16,-80 0-16,27 0 16,-27 0-16,0 0 15,40 0-15,-39 0 16,12 0-16,-13 0 16,1 0-1,-1 0 1,0 0 15,0 0 0,-26 0-15,0 0 0,0 0-16</inkml:trace>
  <inkml:trace contextRef="#ctx0" brushRef="#br0" timeOffset="2825.21">7263 5966 0,'0'27'125,"13"-40"-109,0 13-16,0 0 16,1 0-1,12 0 1,1 0 0,-1-14-1,-13 14-15,1 0 16,-1 0-16,13 0 15,-13 0-15,14 0 16,-14 0-16,0 0 16,1 0-1,-1 0 1,0 0-16,0 0 0,14 0 16,-14 0-1,0 0-15,0 0 16,14 0-1,-14 0 1,27-13 0,-14 13-1,-12 0-15,-1 0 16,0 0 0,0 0-16,14 0 15,-14 0 1,0 0-16,0 0 15,1 0-15,-1 0 16,0 0-16,14 0 16,-14 0-1,13 0 1,-13 0-16,1 0 16,-1-13-16,13 13 15,-12 0-15,-14-13 0,13 13 16,26 0-1,-25 0-15,-1 0 16,0 0-16,0 0 16,1 0-16,-1 0 15,0 0 1,0 0 0,1 0-1,12 0-15,0 0 16,-12 0-1,-1 0-15,0 0 16,0 0 0,1 0-16,25 13 15,-25-13 1,-1 0 0,0 0-1,0 13 1,0-13-1,1 0-15,-1 0 16,0 0 0,0 13-1,1-13 17,-1 14-32,0-14 15,0 0 16,0 0 1,-13 13-17,14-13 1,-28 0 46,-25 13-46,26-13-16,-27 26 16,13-26-16,1 14 0</inkml:trace>
  <inkml:trace contextRef="#ctx0" brushRef="#br0" timeOffset="6810.38">4273 10226 0,'13'-26'63,"0"26"-47,1 0-16,-1 0 15,13-14-15,-12 14 16,12 0-16,14 0 15,-14 0 1,-13 0-16,40 0 16,-39 0-16,39 0 15,-27 0-15,27 0 16,-40 0-16,27 0 16,-27 0-16,0 0 15,27 0-15,-27 0 16,0 0-16,27 0 0,-13 0 15,-14 0-15,26 0 16,-25 0-16,12 0 0,27 0 16,-40 0-16,40 0 15,-26 0-15,12 0 16,-25 0-16,-1 0 16,53 0-16,-53 0 15,27 0-15,-14 0 0,-12 0 16,39 0-1,-40 0-15,40 14 16,-40-14-16,27 0 16,-27 0-16,13 0 0,-13 13 0,14-13 15,-1 0-15,1 0 16,13 13 0,-27-13-16,13 0 15,1 13-15,-14-13 0,13 0 0,27 14 16,-39-14-16,25 0 15,-26 0-15,1 13 0,25-13 16,-12 0-16,26 0 16,0 0-1,13 13 1,-13-13 0,0 0-16,-40 0 15,27 0-15,-14 0 0,-13 0 16,14 0-16,52-13 15,-66 13-15,27 0 16,-14-13-16,-12 13 0,-1 0 0,40 0 16,-27 0-16,14 0 15,-27 0 1,40-14 0,-40 14-16,1 0 15,-1 0-15,0 0 16,0 0-16,0 0 0,1 0 15,-1 0-15,0 0 0,14 0 16,-14 0-16,0 0 16,0 0-16,1 0 15,-1 0 1,13 0-16,14 0 16,-14 0-1,14 0 1,-13 0-1,-1 0 1,-13 0-16,0 0 16,1 0-1,-1 0-15,0 0 32,0 0-17,-39-13 1,13 13-16,-1 0 15,-12 0-15,0 0 16,-14 0-16</inkml:trace>
  <inkml:trace contextRef="#ctx0" brushRef="#br0" timeOffset="12266.38">2686 5834 0,'0'-13'0,"0"0"16,0-1-1,0 1 1,-14 13 0,1 13-1,0 27 1,13-13-16,-27 39 16,27-40-1,0-13-15,-13 67 16,13-54-16,0 14 15,0-27-15,0 14 0,0 12 16,13-12-16,-13-1 0,14 1 16,-14-14-16,13 0 0,0 0 15,0 1 1,1-14-16,-1 0 16,0 0-1</inkml:trace>
  <inkml:trace contextRef="#ctx0" brushRef="#br0" timeOffset="12711.74">2606 6324 0,'-13'0'0,"13"-14"15,0 28 1,13-1 15,14 13-15,-14-26-16,-13 13 0,40 1 15,-27-1-15,26 0 16,-25-13 0,-1 0-16,0 0 31,0-13-15,-13 0-16,-13-14 15,13 14 1,0-13-1,-13 12-15,13 1 16</inkml:trace>
  <inkml:trace contextRef="#ctx0" brushRef="#br0" timeOffset="15170.52">3691 6548 0,'-13'0'31,"13"14"-31,0-1 47,53-13-32,-40 0-15,27 0 16,-27 0-16,13 0 0,14 0 16,-14 0-16,-12 0 0,52 0 15,-53 0-15,40 0 16,-40 0 0,14 0-16,-14 0 15,0 13 16</inkml:trace>
  <inkml:trace contextRef="#ctx0" brushRef="#br0" timeOffset="21916.3">2765 6575 0,'-13'0'62,"-14"13"-46,14-13 0,13 13-1,-13-13 1,0 14-16,-1-14 16,1 0-1,0 0-15,-14 0 16,-26-14-1,40 14-15,-13 0 16,13-13-16,-1 13 0,-39-26 16,40 26-16,-13-14 15,12 1-15,1 0 16,-13 0-16,13 0 0,-1-1 16,-25-12-16,39 13 15,-14-1-15,-39-39 16,40 40-16,-26-40 15,25 27-15,-25-40 16,25 52-16,-12-52 16,13 53-16,-14-53 15,14 53-15,0-53 16,13 39 0,-13-13-16,13 14 0,0 0 15,0-14-15,0 27 0,0-1 16,0-25-1,13-1-15,-13 14 0,13-14 16,-13 13-16,0 1 0,13-27 16,1 27-16,-1-27 15,-13 39-15,26-25 16,-26 12-16,13 14 0,1-27 16,-1 14-16,-13 13 0,26-27 15,-12 14-15,-14 12 0,26-25 16,-13 25-16,0-12 15,1 13-15,25-40 16,-25 40-16,25-40 16,-25 39-16,25-39 15,-26 40-15,27-26 16,-27 25-16,14-12 16,-14 13-16,0-1 0,14-12 15,-14 26 1,-13-13-16,13 13 15,0-14 1,1 14 15,-1-13 32</inkml:trace>
  <inkml:trace contextRef="#ctx0" brushRef="#br0" timeOffset="22286.31">2514 4683 0,'-14'0'0,"1"0"16,26 0 0,1-13-1,-1 13 1,26 0 0,1-13-16,-27 13 15,14 26 1,-14-26-16,0 27 15,1-27-15,-14 13 0,0 13 0,0 14 16,0-14-16,-14 14 16,1-27-16,13 14 0,-13-1 15,0 1-15,-1-14 16,14 0-16,-13 14 16,0-27-16,13 13 15,13-13 1,14-13-16,-14-1 15</inkml:trace>
  <inkml:trace contextRef="#ctx0" brushRef="#br0" timeOffset="24445.01">4749 4789 0,'13'0'125,"1"0"-109,12 0 0,-13 0-16,1 0 31,-1 0-16,0 0-15,14 13 16,-14-13-16,0 0 0,0 0 16,0 0-1,1 0 1,-1 0 0,13 0-16,-12 0 15,-1 0-15,0 13 16,0-13-16,1 0 15,-1 0-15,0 0 16,13 0 0,1 14-16,-14-14 0,40 0 15,-40 0-15,27 13 16,-27-13-16,0 0 16,27 0-16,0 0 15,0 0 1,-14 0-1,-13 0 1,0 0 0,14 0-16,26 26 15,-40-26 1,0 0 0,0 0-1,27 14 1,-27-14-1,1 0-15,-1 0 16,13 0 0,1 0-1,26-14 1,-40 14 0,0 0-16,0 0 0,1 0 15,-1 0-15,0 0 0,27 0 16,-27 0-16,13 0 15,-12 0-15,25-13 16,-25 13-16,25 0 16,-26 0-16,1 0 15,-1 0-15,0 0 16,0 0-16,14 0 16,-14 0-16,14-13 0,-1 13 15,-13 0-15,0 0 16,14 0-1,-14 0-15,0 0 0,14 0 16,-14-13-16,27 13 16,-27 0-16,13 0 15,-12 0-15,12 0 16,-13 0-16,14-14 16,-14 14-16,0 0 0,1 0 15,-1 0-15,13 0 16,-13 0-16,1 0 15,25 0-15,-25 0 16,39-13 0,-27 13-16,14 0 15,-14 0-15,-13 0 16,1 0-16,-14-13 0,26 13 16,-13 0-1,0 0-15,1 0 0,-1 0 16,0 0-16,0 0 15,14 0 1,-14 0-16,14 0 16,-14 0-1,0 0 1,27-13 0,-27 13-1,13 0 1,1 0-16,-14 0 15,0 0 1,1 0 0,-1 0-16,0 13 15,0-13-15,0 0 16,1 0 0,-14-13 30,-27-1-30,14 1-16,0 13 0,-14-39 16,27 12-16</inkml:trace>
  <inkml:trace contextRef="#ctx0" brushRef="#br0" timeOffset="45305.78">11549 3956 0,'0'-14'0,"-26"-25"16,26 25-16,0 1 15,0 26 1,-14 14-16,14 13 16,0-1-16,-13-12 0,13 92 15,0-80 1,-13 80-16,13-105 16,0 78-16,0-65 15,13 52-15,0-52 16,-13-14-16,0-26 15,-26-40 1</inkml:trace>
  <inkml:trace contextRef="#ctx0" brushRef="#br0" timeOffset="45596.39">11456 3982 0,'14'-106'15,"-1"80"-15,-13 12 16,13-12-16,0 13 0,1 13 15,-1 0-15,27 13 16,-27 0-16,13 40 16,-13-26-16,14 39 15,-27-40-15,13 40 16,-13-52-16,-13 52 16,13-40-16,-13 1 15,-14 12-15,14-12 16,-27-1-16,27-26 15,-27 0-15,27 0 16,0 0 0,0 0-16,13-13 15</inkml:trace>
  <inkml:trace contextRef="#ctx0" brushRef="#br0" timeOffset="46178.29">11721 4299 0,'-13'14'0,"13"-28"0,13 14 31,27-13-15,-27 0-16,53-13 0,-53 12 15,1 14-15,25-26 16,-26 13-16,-26-1 31,-26 28-15,25-14-16,-25 39 15,25-25-15,-25 38 16,26-25-16,13 26 16,0-40-16,13 27 15,0-27-15,0-13 0,0 13 16,54 0-16,-54-13 0,26 14 16,-25-14-1,12 0 1,-13-14-1,-13 1-15,-13-13 16,13-1-16,-13-12 16,13 12-16,0-13 15,13 14 1,0-14 0,1 27-16,-1 13 0,0-13 15,0 0-15,1 13 0,25 0 16,-26 0-16,54 13 15,-54-13-15,40 0 16</inkml:trace>
  <inkml:trace contextRef="#ctx0" brushRef="#br0" timeOffset="46390.72">12382 4207 0,'0'0'16,"-26"-13"-16,13 13 0,-27-14 15,27 14-15,0 0 16,-53 27-16,39-1 15,14-12-15,-14 38 16,27-25-16,-13-1 16,26 1-16,1-14 15,25 14-15,-25-14 16,38-13-16,-38 0 16,65-13-16,-66-1 15,14 1-15,-1 0 0</inkml:trace>
  <inkml:trace contextRef="#ctx0" brushRef="#br0" timeOffset="46786.37">12502 4313 0,'13'0'0,"-26"0"0,26 13 31,0-13-15,-13 13-16,13-13 16,0 0-16,1 0 0,12 0 15,-13-13 1,-13 0-16,0-1 0,14-38 15,-14 38-15,0-12 16,0 13-16,0-1 0,0-12 16,0 13-1,13 39 1,-13 1-16,13-14 0,14 53 16,-14-40-1,13 80-15,1 0 16,-14 0-1,-13-27 1,-13 40 0,-1-79-16,-12 0 15,13-14-15,0-13 0,-14 1 0,-26-1 16,40-13-16,-14 0 0,-65-53 16,65 27-16,-12-27 15,25 26-15,1-39 16,0 40-16,13 12 15</inkml:trace>
  <inkml:trace contextRef="#ctx0" brushRef="#br0" timeOffset="47509.82">13163 3969 0,'-13'-13'0,"0"13"47,13-14-47,-14 14 16,14 14 0,0-1-1</inkml:trace>
  <inkml:trace contextRef="#ctx0" brushRef="#br0" timeOffset="47657.43">13084 4180 0,'-14'14'16,"1"-1"-16,26-13 47,-13-13-32</inkml:trace>
  <inkml:trace contextRef="#ctx0" brushRef="#br0" timeOffset="47911.93">13467 3956 0,'-13'0'0,"0"0"16,13-14-1,13 14 1,0 0-16,40-13 16,-26 13-16,-14 0 0,13 0 15,1 13-15,-14-13 0,0 27 16,-13-14-1</inkml:trace>
  <inkml:trace contextRef="#ctx0" brushRef="#br0" timeOffset="48079.48">13454 4141 0,'-13'13'0,"0"-13"0,26 0 15,13-13 1,1 13-16,-14-13 0,40 13 15,-40-14-15,14 14 16,39-26-16,-53 26 16,13 0-16,-12 0 15</inkml:trace>
  <inkml:trace contextRef="#ctx0" brushRef="#br0" timeOffset="50275.58">14063 3929 0,'-14'0'15,"28"13"1,52-26 0,-27 0-16,67 0 15,-66-1-15,66 1 16,-80 13-16,54-13 16,-41 13-1,-25 0 1</inkml:trace>
  <inkml:trace contextRef="#ctx0" brushRef="#br0" timeOffset="50482.03">14327 3929 0,'-26'13'0,"13"1"0,-1-14 0,1 13 0,0 26 16,0-25-16,-1-1 0,14 27 15,-13-14-15,13-13 0,0 40 16,0-26-16,0-14 16,0 0-16,0 0 15,13 1-15,14-41 16</inkml:trace>
  <inkml:trace contextRef="#ctx0" brushRef="#br0" timeOffset="50689.23">14380 3942 0,'0'-26'0,"-13"52"16,13-12-1,-13 12-15,-14 53 16,14-52-16,0 65 16,13-65-16,13 39 15,-13-40-15,26 1 16,-12-14-16,-1 0 0,0-13 15,0 0-15,14-13 16,-27 0-16,13 0 16</inkml:trace>
  <inkml:trace contextRef="#ctx0" brushRef="#br0" timeOffset="52277.38">14737 4379 0,'14'-27'15,"-28"14"1,1 13-1,0 0 1,-27 27 0,40-14-16,-26 13 15,26-12-15,0 12 16,13 0 0,0-26-16,14 14 15,-14-14-15,13-14 16,-12 1-16,25-13 15,-39 13-15,13-1 0,-13-12 16,0 13-16,0-14 16,-13 14-16,0 0 15,-13-1-15,12 1 16,1 13 0,0 0-1,13 13 1</inkml:trace>
  <inkml:trace contextRef="#ctx0" brushRef="#br0" timeOffset="52840.84">14856 4207 0,'-13'0'0,"13"-13"16,13 13-1,14 0 1,-1 0-16,-13 0 0,27 0 15,-27 0-15,14 0 0,-1 0 16,1 0-16,-14 0 16,13 0-16,-12 0 15</inkml:trace>
  <inkml:trace contextRef="#ctx0" brushRef="#br0" timeOffset="53005.4">15081 4194 0,'-13'0'0,"0"0"15,0 0-15,-1 13 16,1 0-16,13 0 0,-13 1 0,13 25 16,0-26-16,-13 27 15,13-27-15,-14 27 16,14-27-16,-13 14 16,13-14-1</inkml:trace>
  <inkml:trace contextRef="#ctx0" brushRef="#br0" timeOffset="53178.94">14909 4445 0,'-13'0'0,"13"13"16,13-13-16,0-13 16,14 13-1,-1 0-15,-12 0 0,12-13 0,27 0 16,-40-1-16,27 1 15,-27 13-15,0-13 0,14 0 16</inkml:trace>
  <inkml:trace contextRef="#ctx0" brushRef="#br0" timeOffset="53349.48">15227 4260 0,'0'13'15,"0"0"1,0 0-16,-13 14 0,13 13 15,0-27-15,-14 27 16,14-14 0,0-39 15</inkml:trace>
  <inkml:trace contextRef="#ctx0" brushRef="#br0" timeOffset="53568.89">15187 4247 0,'0'-40'0,"27"13"0,-1 1 16,-13 26-16,0 0 16,1 13-16,-1 0 15,13 27-15,-12-27 16,-14 1-16,0 12 16,0-13-16,-27 40 15,27-40-15,-26 14 16,12-27-16,-12 13 15,13-13-15,0 0 16,-1 0 0</inkml:trace>
  <inkml:trace contextRef="#ctx0" brushRef="#br0" timeOffset="54674.27">4167 5966 0,'-13'0'16,"0"-13"0,0 13-1,26 0-15,0 0 16,0 0-1,0 0-15,1 0 0,65-13 16,-53 13 0,41-13-16,-41 13 15,1 0-15,52-14 16,-66 14-16,40 0 16,-40 0-16,1 0 15,-1 0 1,-26 0-1</inkml:trace>
  <inkml:trace contextRef="#ctx0" brushRef="#br0" timeOffset="55771.98">4458 5993 0,'0'-13'0,"0"-1"31,13 1-15,-13 26 31,14 14-47,-14-14 15,13 13-15,-13-12 0,0-1 16,0 0-16,0 27 15,13-27-15,-13 14 0,0-14 16,0 0-16,0 13 16,0-12-1,0-28 32,-13 14-31</inkml:trace>
  <inkml:trace contextRef="#ctx0" brushRef="#br0" timeOffset="56177.9">4445 6125 0,'-13'0'16,"13"-13"-1,0 26 1,0 0 0,13 14-1,0-27-15,0 26 16,-13-13-1,14-13-15,-14 14 16,13-14 0,0-14-1,0-12 1,-13 13-16,14-14 16,-14 14-16,0 0 0,0 0 15,13 13 1</inkml:trace>
  <inkml:trace contextRef="#ctx0" brushRef="#br0" timeOffset="56760.13">4352 6509 0,'-13'0'0,"13"13"0,13-13 47,14 0-31,-14 0-16,27 0 15,-1-13-15,-12 13 0,26 0 16,-27-13-16,-12 13 0,65 0 15,-39-14 1,-27 14-16,0 0 16,0 0-16,0 0 15,1 0 1</inkml:trace>
  <inkml:trace contextRef="#ctx0" brushRef="#br0" timeOffset="61827.54">16206 3942 0,'0'-13'0,"0"-13"16,0 12-16,-14 14 0,-12-13 15,13 13-15,-40 0 16,0 40 0,0 26-1,13 13 1,14 14-16,39-14 16,27-26-1,26-26 1,0-14-1,27-53 1,-27-13-16,0-26 16,-40-14-1,-26 14 1,-13 13 0,-13 13-1,-14 13-15,27 40 16,-27-13-16,14 26 15,-14 27-15,27-27 16,0 0-16,-14 40 16,14-26-16,0 26 15,13-40-15,39 27 16,-25-27 0,25-13-16,-12 0 15,52-13-15,-52-1 16,25 1-16,-38 0 0,39-14 15,-27 14 1,-13 13-16,14-26 16,-14 26-16,-13-13 0,13-1 0</inkml:trace>
  <inkml:trace contextRef="#ctx0" brushRef="#br0" timeOffset="73461.99">6747 5411 0,'0'-13'63,"13"13"-48,0 0-15,14 0 16,-27-14-16,26 14 16,-13 0-16,14 0 15,-14 0-15,14 0 16,12-13-16,-25 13 15,38 0 1,-38 0-16,12-13 16,1 13-16,-1 0 0,1 0 15,-14 0-15,53 0 16,-53 0-16,40 0 16,-27 0-16,1 0 15,-14 0-15,14 0 0,12 13 16,-25-13-16,-1 0 0,0 0 15,0 0-15,0 0 0,14 0 16,-14 0-16,0 0 16,1 0-16,-1 0 15,13 0-15,-12 13 16,-1-13-16,0 0 16,0 0-16,0 0 0,14 14 15,-14-14-15,0 0 16,1 0-16,-1 0 15,0 13 1,0-13 0,1 0 15,-1 0-15,0 0-1,-26 0 48,13 13-48</inkml:trace>
  <inkml:trace contextRef="#ctx0" brushRef="#br0" timeOffset="79470.2">2725 5265 0,'0'-13'16,"13"0"0,-26 13 46,0 13-46,0 13-16,0-12 15,13-1-15,-14 13 16,14 1-16,-13-14 0,0 40 16,13-40-16,0 40 15,0-40-15,0 27 16,0-27-16,13 40 16,-13-40-16,0 1 15,0-1 1,13 0-16,-13 0 15,14 1 17</inkml:trace>
  <inkml:trace contextRef="#ctx0" brushRef="#br0" timeOffset="79874.12">2646 5609 0,'-13'0'15,"26"0"16,0 13-15,-13 1-16,13-1 16,14 0-16,-27 0 15,13 1-15,0-14 0,0 0 16,-13 13-16,14-13 16,-14-13 15,0-1-16,0 1 1,0 0 0,0 0-16,0-14 15,0 14 1</inkml:trace>
  <inkml:trace contextRef="#ctx0" brushRef="#br0" timeOffset="96015.5">13679 2024 0,'-13'-13'0,"-27"0"16,27 26-16,-14 27 15,27-14-15,-26 80 16,13-53-16,13 92 15,0-92-15,0 13 16,0-26-16,13 132 16,0-132-16,0 26 15,1-40-15,-1 1 0,13 12 16,-13-25-16,1-1 0,-1-13 16,0 0-16,14-13 15,-1-14 1</inkml:trace>
  <inkml:trace contextRef="#ctx0" brushRef="#br0" timeOffset="96574.01">13930 2527 0,'-13'-13'0,"0"-1"16,0 14 0,-14 0-1,14 14-15,-14 25 16,14-26-16,0 40 15,13-39-15,-13 12 16,13-13-16,13 1 0,13 12 16,-12-13-16,-1-13 15,0 0-15,40-39 16,-53 25-16,13 1 16,1-13-16,-14 12 0,0 1 15,-14-13-15,14 12 0,-26-25 16,13 26-1,-1 13 1</inkml:trace>
  <inkml:trace contextRef="#ctx0" brushRef="#br0" timeOffset="96900.25">14089 2328 0,'0'-13'0,"-13"13"15,26-13 1,27 0 0,26-14-16,13 14 15,1 0 1,-67 13-16,27 0 16,-27-14-16,0 14 0,0 0 15,-13 14 1</inkml:trace>
  <inkml:trace contextRef="#ctx0" brushRef="#br0" timeOffset="97072.79">14354 2249 0,'-27'26'0,"14"14"16,13-13-16,-13-14 0,0 53 15,13-53-15,0 53 16,-14-52-1,14 38-15,-13-38 16,0 12-16,13-13 16,-13 1-16,-1-14 0</inkml:trace>
  <inkml:trace contextRef="#ctx0" brushRef="#br0" timeOffset="97208.12">14195 2659 0,'-13'0'0,"13"13"31,13-13-31,13 0 16,-12 0-16,52-13 15,-40 13-15,27-26 16,-40 12-16,27-25 16,-27 25-16,0 1 15</inkml:trace>
  <inkml:trace contextRef="#ctx0" brushRef="#br0" timeOffset="97396.14">14526 2275 0,'0'-13'0,"0"40"31,0-14-31,0 27 16,13-1-16,-13-12 0,0 12 15,0-12-15,13-14 0,-13 27 16,0-27-16,0 27 16,0-27-16</inkml:trace>
  <inkml:trace contextRef="#ctx0" brushRef="#br0" timeOffset="97637.11">14552 2275 0,'27'-26'0,"12"13"16,1 26-16,-27 0 0,14 14 15,-14-14-15,-13 0 16,26 53-16,-26-53 15,0 14-15,-13 13 16,0-27-16,-14 40 16,14-40-16,-40 13 15,40-12-15,-27-14 16,27 13-16,0-13 16,0-13-16,13-1 15,0 1-15</inkml:trace>
  <inkml:trace contextRef="#ctx0" brushRef="#br0" timeOffset="98503.29">15042 2619 0,'-14'0'0,"14"14"31,14 25-15,-14-25-16,0 25 16,0-26-16,-14 27 15,1-27-15,0 14 16</inkml:trace>
  <inkml:trace contextRef="#ctx0" brushRef="#br0" timeOffset="99240.41">15425 2461 0,'-13'-27'0,"13"14"16,-13 0-16,-14-14 16,14 14-16,0 13 15,0 13-15,-1 0 0,-25 27 16,39-13-16,-14 12 15,1-25-15,13 12 0,13 14 16,-13-27-16,14 13 0,12 1 16,-13-27-1,14 0-15,-14 0 0,0-13 16,14-27-16,-27 27 16,13-14-16,0-52 15,-13 52-15,13-12 0,-13-14 16,0 26-16,0 1 0,0-27 15,0 40-15,0-1 16,-13 54 0,13-27-16,-13 54 15,13-41-15,0 27 16,0-40-16,13 53 16,-13-39-16,27-1 15,-27-13-15,13 1 0,13 12 16,-12-13-16,-1-13 0,27 14 15,-27-14 1,26-14-16,-25 1 16,-1 0-16,13-27 15,-26 27-15,0 0 16,-13-14-16,13 14 0,-26 0 16,26 0-16,-14 13 0,1 0 15,-13 13-15,13-13 16,-14 40-16,27-27 15,-13 0-15,13 13 16,0-12-16,26 25 16,-12-25-16,25-1 15,1-13 1,0 0 0</inkml:trace>
  <inkml:trace contextRef="#ctx0" brushRef="#br0" timeOffset="99684.22">15822 2553 0,'0'0'0,"0"13"16,0 14-16,0 13 15,0-27-15,0 40 16,0-27-16,0 14 15,0 0-15,0-27 0,13 13 16,-13 14-16,0-27 16,0 0-1,0-26 1,-13 13-16,0-39 16,13 12-16,-13 14 0,-1-53 15,14 39-15,0 1 0,0-14 16,0 14-16,14-27 0,-1 0 15,-13 40-15,13-14 16,14 1-16,-27 12 16,13 1-16,13 13 0,-13 13 15,-13 1 1,0 25-16,0-25 16,-13 25-16,0-12 15,13-14-15,-13 0 16,0 0-16,13 1 0,-14-41 15,14-13 1</inkml:trace>
  <inkml:trace contextRef="#ctx0" brushRef="#br0" timeOffset="99872.72">15954 2275 0,'14'0'0,"-14"27"16,13 26-1,-13 0 1,0-27-16,0 14 16,0-27-16,0 14 0,-13 12 15,13-26-15,0 1 0,0 12 16,0-13-16,-14-26 16,1 0-16</inkml:trace>
  <inkml:trace contextRef="#ctx0" brushRef="#br0" timeOffset="100018.7">15875 2447 0,'0'-13'0,"-13"0"16,26 13-1,-13-13-15,26 13 0,-12 0 16,12 0 0,1 0-16,-14 0 0,27 0 15,-14 13-15,0-13 16</inkml:trace>
  <inkml:trace contextRef="#ctx0" brushRef="#br0" timeOffset="100232.31">16298 2659 0,'0'27'0,"0"-1"16,-13 27-1,0-13 1,0-14 0,-14 1-1,14-14-15,-14 0 16</inkml:trace>
  <inkml:trace contextRef="#ctx0" brushRef="#br0" timeOffset="100702.21">16523 2447 0,'-13'-13'16,"-27"0"-16,-13 39 15,14 14 1,25 26 0,14-26-1,27 13 1,13-13-16,13-27 15,13-26 1,-53-1-16,27 1 16,-27 0-16,-13 0 0</inkml:trace>
  <inkml:trace contextRef="#ctx0" brushRef="#br0" timeOffset="101209.64">16629 2328 0,'0'-13'0,"-13"26"32,13 53-17,0-52-15,0 52 16,0-53-16,0 40 16,0-40-16,0 27 15,0-27-15,13-13 0,-13 13 16,0-26-1,-13-27 1,13 14-16,-13-40 16,13 53-16,-14-67 15,14 67-15,0-27 16,0 27 0,14 26-1,-14 14-15,13-14 0,0 40 16,0-27-16,1 14 15,-1-27-15,13 27 16,-13-27-16,1 0 16,12 14-16,-13-27 15,14-40 1,-27-13 0,-27-39-1,27 65-15,-13-39 16,13 40-16,0-14 15,0 27-15,-13 13 16,13 13-16,13 0 16,-13 0-16,0 27 15</inkml:trace>
  <inkml:trace contextRef="#ctx0" brushRef="#br0" timeOffset="101593.62">16947 2540 0,'0'13'0,"0"0"16,0 1 0,13 12-1,0-13-15,0 1 16,-13-1-16,13-13 0,1 13 16,-1-26-1,0-27 1,-13 27-1,0-27-15,13 27 0,-13-13 16,0 12-16,0 1 16,0 0-16,0 0 15,0-1-15,0 1 0,0 0 16,0 0 0,0-1-1,0 1 16,0 26 1,14 14-17,-14-14-15,0 0 16</inkml:trace>
  <inkml:trace contextRef="#ctx0" brushRef="#br0" timeOffset="102079.95">17158 2580 0,'0'0'0,"0"13"16,13-13-1,-13-13 48,0-27-48,14 0 1,-14 27-16,0-40 16,0 27-16,0 12 15,13 14-15,-13 14 16,13-1-16,-13 13 16,13-12-16,-13-1 0,0 13 15,14-26-15,-14 14 16,13-28 15,0 1-15,-13 0-16,13 0 0,14-14 15,-14 27 1,13 13 0,-26 1-16,27 12 0,-27-13 15,13 1-15,-13-1 0,13 13 16,-13-13-16,0 1 0,14-1 15,-14 0-15,13-26 32</inkml:trace>
  <inkml:trace contextRef="#ctx0" brushRef="#br0" timeOffset="102412.76">17687 2553 0,'-13'0'0,"13"13"16,0 1 0,0-1-16,0 0 0,0 27 15,0 0-15,-13-1 16,13-26-16,-13 14 16,-1-14-16,1 0 0,-13-13 15,-1-13 1,27-27-1</inkml:trace>
  <inkml:trace contextRef="#ctx0" brushRef="#br0" timeOffset="103640.85">17886 2249 0,'0'-13'0,"0"26"32,-13 27-32,13-27 0,-14 53 15,14-53-15,0 0 16,0 40-16,0-39 15,0 39-15,14-14 16,-1-26-16,0 1 0,14 12 16,-14-13-16,0-13 0,13 0 15,-12 0-15,12-26 16,-26 13-16,13-1 0,-13-12 16,-13 0-1,-13-27-15</inkml:trace>
  <inkml:trace contextRef="#ctx0" brushRef="#br0" timeOffset="103813.39">17846 2408 0,'-13'0'15,"0"0"1,26 0 0,0 0-16,14-14 15,12 1 1,-12 13-1,-14 0-15,0 13 16</inkml:trace>
  <inkml:trace contextRef="#ctx0" brushRef="#br0" timeOffset="104574.36">18018 2461 0,'27'13'0,"-14"-13"16,13-13-1,-12-1-15,-1 14 0,26-26 16,-25 13-16,-1-1 16,0 1-16,-13 0 15,-13 13 1,-14 13 0,14-13-16,-13 27 15,26-14-15,-13 0 0,13 14 16,0-14-16,0 0 15,13 14 1,0-27-16,0 13 0,0-13 16,1 0-16,-1 0 15,0 0-15,0-13 16,-13-1-16,0 1 16,0-27-1,0 27-15,0-27 16,0 27-16,14-40 15,-1 40-15,13 0 16,-13 13-16,1 0 16,-1 0-16,13 26 15,-12-12-15,-1-1 16,0 0-16,0 13 16,-13-12-16,0-1 15,14 0 1,-14-26 15,13 0-15,-13-1-16,13 1 0,-13 0 15,13 13 1,-13 13 0,13-13-1,-13 13 1,14-13-16,-1-13 31,0 0-15,0 0-16,-13 0 0,14 13 0,12-14 15,-26 1-15,27 26 16,-14 14 0,0-14-16,0 27 15,-13-27-15,13 0 0,1 27 16,-14-27-16,0 14 15,0-14-15,0 0 32</inkml:trace>
  <inkml:trace contextRef="#ctx0" brushRef="#br0" timeOffset="104763.85">18838 2553 0,'0'13'16,"14"-13"0,-14 14-1,0-1-15,0 0 0,-14 40 16,14-40-16,-13 14 16,0-14-16,-14 0 15</inkml:trace>
  <inkml:trace contextRef="#ctx0" brushRef="#br0" timeOffset="105318.89">19090 2328 0,'-14'0'0,"14"14"15,0-1 1,0 0-16,0 13 0,0 1 16,0-1-16,0-12 0,0 39 15,0-40-15,0 0 16,0 0-16,0 0 15,0-39 1,0 13-16</inkml:trace>
  <inkml:trace contextRef="#ctx0" brushRef="#br0" timeOffset="105662.11">19196 2461 0,'13'13'0,"-13"0"0,0 0 0,13-13 15,-13 14 1,0-28 0,-13 1-16,13 0 15,0-14-15,0 14 0,0-13 16,0-1-16,0 14 0,13-66 15,0 65-15,0 1 16,1 0-16,-1 13 16,13 0-16,-26 13 15,27 27-15,-27-14 16,13 1-16,-13-1 16,0-13-16,0 1 0,13 25 15,-13-25-15,27-28 31</inkml:trace>
  <inkml:trace contextRef="#ctx0" brushRef="#br0" timeOffset="105934.38">19513 2196 0,'-40'-13'0,"27"13"0,0 0 16,0 13-16,-14 0 15,27 0-15,27 27 16,-14-27-16,27 27 16,-1 0-1,-26-27-15,1 13 16,-14 1-16,13-14 0,-13 14 16,-13-14-16,-1 13 15,1-26-15,0 0 16,0-13-1,13-53 1,0 53-16,0-1 0</inkml:trace>
  <inkml:trace contextRef="#ctx0" brushRef="#br0" timeOffset="106115.9">19645 2103 0,'0'27'0,"0"-14"0,0 40 16,0 0-1,0-27-15,0 41 16,0-41-16,14 53 16,-14-65-16,0 12 15,-14-13 1,14-26 0</inkml:trace>
  <inkml:trace contextRef="#ctx0" brushRef="#br0" timeOffset="106573.89">19645 2236 0,'14'0'0,"-1"13"16,0-13-16,13 40 16,-26-27-16,14 40 15,-1-40-15,-13 40 16,13-40-16,-13 0 15,0 1 1,0-1-16,13-13 0,1-13 31,-1-14-15,-13 14-16,0 0 0,13-1 0,-13-12 16,0 13-16,0 0 15,13 13-15,-13 13 31,14-13-15,-14 13-16,13-13 16,0 0 15,13-13-15,-12 0-16,-14-14 15,13 14-15,-13 0 0,0-14 16,0 14-16,0 0 15,-13-1 1</inkml:trace>
  <inkml:trace contextRef="#ctx0" brushRef="#br0" timeOffset="106826.07">20082 2262 0,'-13'-13'0,"-27"13"16,13 0-1,1 40 1,13-1 0,13 14-16,26-13 15,14-14 1,13-12-1,-13-28 1,12-12 0,-38-1-16,-1 1 0</inkml:trace>
  <inkml:trace contextRef="#ctx0" brushRef="#br0" timeOffset="106967.69">20241 2130 0,'0'-13'0,"0"-1"0,0 28 16,0 12-16,0-13 0,-14 27 15,14-27-15,0 14 0,-13 12 16,0-25-16,13 12 0,-13 14 16,13-27-16,-14 13 15</inkml:trace>
  <inkml:trace contextRef="#ctx0" brushRef="#br0" timeOffset="107276.87">20135 2342 0,'13'-14'0,"13"-12"16,-26 13-16,40-1 16,-27 14-16,1-13 15,-1 26 1,0 14-16,-13-14 16,13 0-16,1 1 0,-14 12 15,13-13-15,0 0 16,27 27-16,-27-40 15,0 0-15,14 13 16,-14-13-16,27-26 16,-27 13-16,0-27 15,-13 27-15,-13-27 16,13 27-16,0 0 0,-27-1 16,27 1-16,-13 13 15,0 0 1</inkml:trace>
  <inkml:trace contextRef="#ctx0" brushRef="#br0" timeOffset="107483.32">20558 2447 0,'13'-26'15,"-13"13"-15,0-27 16,0 27-16,0-14 0,14-39 15,-14 40-15,26-14 16,-26 27-16,13-14 16,1 27-1,12 40 1,-13 0-16</inkml:trace>
  <inkml:trace contextRef="#ctx0" brushRef="#br0" timeOffset="107678.41">20889 2434 0,'13'27'0,"0"-27"0,-13 26 15,0 1 1,-13 12 0,13-26-16,-13 27 15,13-27-15,-13 1 16,-1-1-16,1-13 0,0 0 31,0-13-31</inkml:trace>
  <inkml:trace contextRef="#ctx0" brushRef="#br0" timeOffset="108568.74">21153 2328 0,'14'14'16,"-14"-1"-16,0 0 16,0 0-16,0 27 15,0-27-15,0 0 16,0 1-16,0-1 0,0 0 0,0 0 31,0-39-15,0-27-1,0 0 1,0 13-16,13 1 16,0 25-16,0 1 0,14-27 15,-14 27-15,13 0 16,-12 13-16,25 40 16,-25-27-16,-1 27 15,-13-27-15,13 0 16,-13 14-16,13 12 15,-13-26-15,0 14 16,14-14-16,-1-13 0,0 0 16</inkml:trace>
  <inkml:trace contextRef="#ctx0" brushRef="#br0" timeOffset="108843">21564 2275 0,'-14'-13'0,"-12"13"16,-1 13 0,14 1-16,-13 12 15,26-13-15,-14 14 16,14-14 0,14 0-1,12 0-15,1-13 16,26-13-1,-40 0-15,26 0 16,-25 13-16,-1 0 16,13 13-1,-12 0-15,-1-13 0</inkml:trace>
  <inkml:trace contextRef="#ctx0" brushRef="#br0" timeOffset="109281.41">21722 2408 0,'0'-14'31,"0"1"-15,0-26-16,0 12 16,0-26-16,14 40 0,-14 0 15,26-27 1,-13 27-16,0 13 16,1 13-16,-1-13 15,-13 26-15,13-12 16,-13-1-16,13 0 15,-13 0-15,14 1 16,-1-14 0,27-40-1,-40 27-15,26-14 16,-13 1 0,-13 13-1,-13 39 1,13-13-1,-13 14-15,0-14 16,13 13-16,0-12 0,0 12 16,0-13-16,0 1 0,26 52 15,-26-53-15,40 0 16,-27-13-16,13 0 0,1 0 16,-1 0-16,1-13 0,12-14 15,-25 14 1,12-26-16,1 25 0</inkml:trace>
  <inkml:trace contextRef="#ctx0" brushRef="#br0" timeOffset="109687.33">22516 2355 0,'13'-13'0,"-13"26"31,0 0-31,0 0 0,13 14 16,-13-14-16,0 27 15,-13-14-15,0 1 16,13-1-16,0-13 15,-13 0-15</inkml:trace>
  <inkml:trace contextRef="#ctx0" brushRef="#br0" timeOffset="110415.19">22847 1984 0,'0'-13'16,"0"26"-1,-13 1-15,13 25 16,-14 27 0,14-39-16,0 65 15,-13-65-15,13 39 16,0-39-16,-13 25 15,13-38-15,0-1 16,0 0-16,-13-13 16,13-26-1,0-1-15,26-52 16,-26 66-16,27-40 16,-1 26-1,-13 14-15,14 13 16,-14 13-16,13 0 15,-26 14-15,14-1 0,-14-12 16,0-1-16,-14 53 16,1-53-16,0 40 15,0-40-15,-1 1 16,1-1-16,0-13 0,0 13 16,0-39-1,13-1 1,0 14-16,13-27 15</inkml:trace>
  <inkml:trace contextRef="#ctx0" brushRef="#br0" timeOffset="111368.56">23098 2315 0,'0'13'16,"0"1"-1,0-1-15,0 0 16,0 0-16,0 0 0,0 1 16,0-1-16,0 0 0,0 0 15,-13 1 16,13-28-15,0-12-16,0-1 16,0 14-16,0 0 0,0-13 15,0-14-15,13 27 16,0-14-16,-13 14 16,14 0-16,12-1 15,-13 14 1,1 0-16,-1 0 0,40 14 15,-40-14-15,0 0 0,14 13 16,-14-13-16,0 0 16,0 0-1,0 0-15,-13-13 0,14 13 0,-14-14 16,0 1 15,-27 26-15,14-13-16,-13 27 15,12-14-15,1 0 0,-13 27 16,26-27-16,-14 14 16,14-14-16,14 0 0,12 14 15,-13-27-15,1 13 0,12-13 16,-13 0-16,0 0 0,40 0 16</inkml:trace>
  <inkml:trace contextRef="#ctx0" brushRef="#br0" timeOffset="111624.06">23508 2275 0,'-26'-13'0,"13"26"15,-1 1-15,1-1 0,0 13 16,13-12 0,0-1-1,13 0-15,0 0 0,14-13 16,-1-13-1,-13 0 1,1 13 0,-1 0 15,0 13-15</inkml:trace>
  <inkml:trace contextRef="#ctx0" brushRef="#br0" timeOffset="112012.58">23786 2183 0,'0'-13'16,"-13"13"-16,-14 0 0,14 13 16,-13 13-1,12-13-15,1 1 0,0 12 0,13-13 0,-13 40 16,13-39-16,13 12 15,-13-13-15,13 0 16,14 1-16,-14-14 16,13-27-16,-12 14 0,-1 0 15,26-40-15,-25 26 16,-1-26-16,0 27 16,0 0-16,1-41 15,-14 41-15,13 0 16,0 39-1,-26 26 1,13 1-16,0 13 16,-13-27-16,13 41 15,0-54-15,0 13 0,26 27 16,-26-40-16,13 1 16,1-28-16,12-38 15,-13 38-15</inkml:trace>
  <inkml:trace contextRef="#ctx0" brushRef="#br0" timeOffset="112173.15">24051 2103 0,'0'-13'0,"0"26"15,-14 27-15,1 26 16,0-13 0,-14 0-1,27-40-15,0 14 16,-13-27-16</inkml:trace>
  <inkml:trace contextRef="#ctx0" brushRef="#br0" timeOffset="112571.08">23958 2328 0,'0'0'0,"13"-13"16,0 13 0,1 0-16,-14-13 0,13 13 0,13-27 15,-12 27-15,12-26 16,-13 13-16,1-1 0,12-12 15,-13 13-15,14-53 16,-14 39-16,0-26 16,0 27-16,1-14 15,-14 27-15,0 0 16,0 26 0,-14 27-1,1-14-15,13-13 0,-13 53 16,13-52-16,-13 39 15,13-40-15,0 13 16,0-13-16,13 1 16,0-14-1,14-14-15,-14 14 16,13 14 0,-12-1-16,12 13 15,-26 1-15,13-1 16,-13-12-16,0-1 0,0 13 15,0-13-15,0 1 16,0-1-16,13-13 16</inkml:trace>
  <inkml:trace contextRef="#ctx0" brushRef="#br0" timeOffset="112841.38">24567 1773 0,'0'13'15,"13"0"-15,0 40 16,-13-13-16,13-1 0,0 1 16,1 106-1,-14-120-15,-27 159 16,14-145-16,-13 53 15,-1-40-15,1-14 0,-40 41 16,52-67-16,-25 13 16,25-12-16,-39-1 15,40-13-15,-13-13 0</inkml:trace>
  <inkml:trace contextRef="#ctx0" brushRef="#br0" timeOffset="115271.23">14433 1244 0,'-26'-27'0,"-1"1"15,1 12-15,12 14 0,-12-13 16,13 13-16,-53 40 15,52-14-15,-25 54 16,25-54-16,1 67 16,13-80-16,27 80 15,-1-40 1,1-40-16,26 13 16,-27-13-16,0-13 0,-12 0 0,65-13 15,-53 0-15,1 0 0,39-40 16,-53 26-16,1-12 15,-1 12-15,-13 1 0,-27-54 16,14 67-16,-27-40 16,27 40-16,-13 0 15,-27-27-15,40 27 16,-1 13-16,1-13 16,0 13-16,13 13 0,13 40 15,0-27-15,14 27 16</inkml:trace>
  <inkml:trace contextRef="#ctx0" brushRef="#br0" timeOffset="115527.55">14658 1614 0,'40'53'15,"-40"-40"-15,0-26 32,-27-40-17,14 27-15,-14-54 0,27 54 16,-26-80-1,26 13-15,0 80 16,13-40-16,0-13 16,1 39-16,12 1 15,-13 13-15,1 0 0,25 13 16,-12 0-16,-14 26 16,-13-13-1,13 0-15,-26 40 16,0-39-16,13-1 0</inkml:trace>
  <inkml:trace contextRef="#ctx0" brushRef="#br0" timeOffset="115739.49">14618 1402 0,'-13'14'16,"13"-1"-16,13-13 15,0 0-15,27 0 16,0-13-16,13-1 15,-40 14-15,13 0 16,27-13-16,-39 0 16,12 13-16,-13 0 15,0 0-15,-13-13 0,14 13 16</inkml:trace>
  <inkml:trace contextRef="#ctx0" brushRef="#br0" timeOffset="116195.8">15002 1654 0,'0'13'0,"0"-26"0,-13 26 32,-1-53-17,1 27-15,-13-40 16,12 27-1,-12-54-15,26 41 16,-13-14-16,13 26 16,0 14-16,0-40 15,13 13-15,0 14 0,-13-1 0,40-26 16,-27 40-16,40-13 16,0 13-1,0 26 1,-27 13-1,-12 1-15,-14 12 16,-14 1-16,1-13 16</inkml:trace>
  <inkml:trace contextRef="#ctx0" brushRef="#br0" timeOffset="116365.16">14883 1495 0,'-27'13'0,"14"0"0,26-13 31,27-13-15,-14 13-16,14-13 15,-13 13-15,-14-13 0,27 13 16,-27-14-16,0 14 0,13 0 16,-12 0-16</inkml:trace>
  <inkml:trace contextRef="#ctx0" brushRef="#br0" timeOffset="116659.35">15147 1495 0,'14'0'0,"-28"0"0,41 0 15,-27-13 1,13 13-16,0-40 16,1 27-16,-14 0 15,0-1-15,0 1 0,0 0 32,-14 39-32,14 40 15,14-13 1,-1 14-1,0-41 1,13 0 0,-12-39 15,-1-40-15,-13-13-16,0 53 15,13-66 1,0 65-16,1-12 15,-14 13-15</inkml:trace>
  <inkml:trace contextRef="#ctx0" brushRef="#br0" timeOffset="116808.95">15412 1336 0,'13'27'0,"-13"-14"16,13 13-16,-13-12 16,0-1-1,0 0-15,0 0 0,0 0 0,0 1 16,0-1-16,14 0 15,-14 0 1,13 1-16</inkml:trace>
  <inkml:trace contextRef="#ctx0" brushRef="#br0" timeOffset="117041.33">15558 1601 0,'-14'-13'0,"14"-1"0,-26-25 15,13 12-15,-1-26 16,14 27-16,0-1 16,14 1-16,-1-1 15,0 27-15,0 14 32,1 12-17,-1-13-15,-13 40 16,0-40-16,0 1 0,13 25 15,0-39-15</inkml:trace>
  <inkml:trace contextRef="#ctx0" brushRef="#br0" timeOffset="117467.19">15835 1442 0,'-26'26'0,"13"1"15,-1-14-15,1 14 16,13-14-16,0-26 31,13-14-15,-13-13 0,0-12-16,0 12 15,0 27 1,40 39-1,0 40 1,-1 14 0,1 25-16,-27-78 15,14 79-15,-27-80 16,-13 67-16,13-67 16,-14-13-16,-39 40 15,27-39-15,-40-14 16,53 0-16,-80-40 15,67 27-15,-1-27 16,27 27-16,0 0 0,27-67 16,-14 54-16,26-14 15,-12 14-15</inkml:trace>
  <inkml:trace contextRef="#ctx0" brushRef="#br0" timeOffset="117749.95">16312 1204 0,'-27'-53'16,"27"40"-16,-13 13 16,13 26-1,0 40 1,0-52-16,0 38 15,0 1-15,13 0 16,-13-39-16,13 25 16,-13-26-16,0 1 0,0-1 15,14-13 1,-28-40 0,1 14-16,13 13 0,0-14 15</inkml:trace>
  <inkml:trace contextRef="#ctx0" brushRef="#br0" timeOffset="118200.42">16259 1323 0,'-14'-53'0,"41"119"0,-40-79 0,-1-53 0,1 39 0,0-12 15,13 25-15,0 1 0,-13-13 16,13 12-16,13 14 31,27 14-15,-27-1-16,13 0 0,40 27 16,-39-14-16,52 14 15,-52-27-15,52 14 16,-66-27-16,54 13 15,-54-13-15,26-13 16,-25 13-16,-1-14 16,0-38-16,-13 25 15,0-26 1,0 0-16,0 14 16,0 25-16,0-12 15,0 13-15,-13 13 31,-14 26-15,14-13-16,0-13 0,-13 40 16,-1-27-16,-39 67 15,39-54-15,1-13 0,-67 67 16,80-54-16,-53 27 16,53-40-16,-27 14 15,27-14 1,0-13-16,26 0 31,-13-13-31,13 13 0,0-13 16,14-1-16</inkml:trace>
  <inkml:trace contextRef="#ctx0" brushRef="#br0" timeOffset="119364.67">17211 1058 0,'-26'-66'0,"-14"53"16,27 13-16,0 0 0,-40 40 16,39-27-1,-25 53-15,25-40 16,-12 54-16,26-54 15,0 14-15,13 0 16,0-27-16,14 27 16,-1-27-16,-12 0 0,65 0 15,-53-13-15,27 0 16,-26-13-16,-1 0 0,14 0 16</inkml:trace>
  <inkml:trace contextRef="#ctx0" brushRef="#br0" timeOffset="119568.89">17370 1257 0,'-13'0'0,"-1"0"0,-25 13 16,26 0-16,-1 0 16,1 1-16,13-1 15,0 0-15,40 14 16,-27-14-16,27-13 16,-1-13-16,1-1 15,-27 1-15,0 0 16,-13 0-16,0-1 15,-13-12 1,0 13-16,0 0 0,-14 13 16</inkml:trace>
  <inkml:trace contextRef="#ctx0" brushRef="#br0" timeOffset="119841.5">17436 1310 0,'13'26'0,"0"-13"16,14-13 0,-14 0-16,14 0 15,-1-13-15,-13 13 0,14-13 16,-14 0-16,0-1 0,14-12 15,-14 26-15,-13-13 16,0 0-16,0-1 31</inkml:trace>
  <inkml:trace contextRef="#ctx0" brushRef="#br0" timeOffset="120069.43">17714 1336 0,'13'0'0,"-26"0"0,26 13 16,-26-13-16,13-13 31,-13-40-15,-1 40-16,14-53 16,0 53-1,14-40-15,-14 39 0,13 1 16,-13 0-16,13 0 15,0 13-15,1-13 16,-1 13-16,13 0 0,-13 0 16,14-14-16</inkml:trace>
  <inkml:trace contextRef="#ctx0" brushRef="#br0" timeOffset="120332.19">17952 1058 0,'-13'0'16,"0"0"-1,13 14 17,13-14-32,13 26 15,-13-13 1,1 14-16,-14-14 0,0 0 16,-14 27-16,14-27 15,-39 40 1,26-40-16,-27 27 15,27-40-15,-14 26 16,14-26 0,39-26-16,-12 26 15</inkml:trace>
  <inkml:trace contextRef="#ctx0" brushRef="#br0" timeOffset="120616.03">18177 1204 0,'53'-40'16,"-40"27"-16,13-27 16,-26 27-16,14-27 15,-14 14-15,-14-14 16,1 14-16,0 26 16,0-14-16,0 14 0,-14 14 15,14-1-15,-14 13 16,14 1-16,0-14 0,0 27 15,0-14-15,13-13 0,13 40 16,-13-39-16,53 25 16,-27-39-16,27 14 15,-40-14-15,14 0 0,39-14 16,-53 1-16,14 0 0,12-14 16</inkml:trace>
  <inkml:trace contextRef="#ctx0" brushRef="#br0" timeOffset="126466.8">19037 2818 0,'-13'0'0,"13"13"31,66-26-31,-40 13 16,54-13-1,-41 13-15,41-14 0,-41 14 16,14 0-16,27-13 16,-28 13-16,-12 0 0,92 0 15,-92 0-15,40-13 16,-41 13-16,-12 0 0,65 0 16,-65 0-16,12 0 15,-25 0-15,12 0 16,-13 0-16,1 0 15,-1 0-15,0 0 16,0 0 0</inkml:trace>
  <inkml:trace contextRef="#ctx0" brushRef="#br0" timeOffset="128422.34">22675 2778 0,'-13'0'0,"26"13"16,53-26 0,-40 13-16,54-13 15,-27 13-15,0 0 0,66-13 16,-53 13-16,-13 0 0,145 0 15,-52 0 1,26 0 0,-119 0-16,105 13 15,-118-13-15,26 0 16,-39 13-16,-1-13 0,14 0 16,-27 0-16,13 0 15,-12 0 1,-28 0-1</inkml:trace>
  <inkml:trace contextRef="#ctx0" brushRef="#br0" timeOffset="133431.85">16695 4326 0,'-13'0'31,"0"66"-15,13-53-16,0 53 15,0-39-15,0 26 16,0-40-16,0 14 15,0-14-15,0 0 0,0 13 16,0-12 0,0-41-1,0 14-15,0 0 0,13-40 16,-13 40-16,0-14 16,26-13-16,-12 27 15,-1 0-15,0 13 16,0 0-16,14 0 15,-14 26-15,0-12 16,-13 12 0,0-13-16,0 1 0,-13 25 15,13-25-15,-13-1 0,13 0 0,-27 0 16,14 0-16,0 1 16,-14-14-16,27 13 15,-13-13-15,0 0 0,0-13 16,13-1-1,0 1 1,13 0-16</inkml:trace>
  <inkml:trace contextRef="#ctx0" brushRef="#br0" timeOffset="133738.04">16867 4617 0,'13'13'0,"-26"-13"16,13 13-16,13-13 16,-26 0-1,0 0 1,0-39 0,0 26-16,13-27 15,0 27-15,13-14 16,-13 14-16,13 0 0,13-14 15,-26 14-15,27 0 16,-14 13-16,0 0 16,14 0-1,-1 13 1,-13 13-16,1-26 16</inkml:trace>
  <inkml:trace contextRef="#ctx0" brushRef="#br0" timeOffset="133973.09">17013 4471 0,'13'27'15,"0"-27"1,-13 13-16,13-13 15,1-13 17,-14 0-32,0-1 15,-14 1 1,1 0 0,0 13-16,-14 26 15,1 14 1,13 0-1,13-14 1,0-12-16,13 12 16,-13-13-16,13 0 0,0-13 15</inkml:trace>
  <inkml:trace contextRef="#ctx0" brushRef="#br0" timeOffset="134336.28">17158 4524 0,'0'-13'0,"-13"13"0,13-13 15,0 0-15,-13-1 16,0 28 0,-1-1-1,1 0-15,13 0 16,0 1-16,0-1 15,0 0 1,13 0 0,1-26-16,-1 13 15,0-13 1,0 0 0,0 13 15,-13 13-16,0 0 1,14 0-16,-1-13 16</inkml:trace>
  <inkml:trace contextRef="#ctx0" brushRef="#br0" timeOffset="134765.41">17343 4485 0,'27'-14'0,"-27"1"0,0 0 15,0 0 1,-27 13 0,14 13-1,-13 13-15,13-12 16,-1-1-16,1 27 16,13-27-16,0 13 15,0-12-15,27-1 16,-14-13-1,26-27 1,-25 14-16,-1-13 16,0 12-16,-13-12 0,13-14 15,-13 14-15,0-40 16,14 39-16,-14 1 0,0-1 16,0 14-16,0-13 15,0 39 1,13 40-1,-13-40-15,0 27 16,0-27-16,0 13 0,0 14 16,0-14-16,0 14 0,13 0 15,-13-27 1,13-13-16,0-13 16,1-14-1,-14 14-15,0-13 0</inkml:trace>
  <inkml:trace contextRef="#ctx0" brushRef="#br0" timeOffset="134951.91">17542 4273 0,'0'-13'0,"13"39"31,-13-13-31,0 14 16,0-1-16,0-12 0,0 39 15,-13-14-15,13-12 0,0 12 16,0-25-16,0 12 15,0-13-15,0 1 16,-13-14-16,13-14 16,-14 1-1</inkml:trace>
  <inkml:trace contextRef="#ctx0" brushRef="#br0" timeOffset="135399.42">17476 4485 0,'13'0'0,"-13"-14"16,13 14-1,14-13-15,-14 13 16,27-26-16,-27 13 16,26-14-16,-25 14 15,-14 0-15,13-14 0,0 14 16,0-27-16,-13 27 16,0 0-16,14-14 0,-14 14 15,0 0-15,0 0 16,0 26-1,0 0-15,0 14 16,0-14-16,0 0 0,0 53 16,0-53-16,0 14 0,0 13 15,0-27-15,0 0 0,0 13 16,13-12-16,-13-1 16,0-26-1,26-27 1,-12 14-1,25-1-15,-12 40 16,-14 14 0,0 26-1,0-27 1,-13 1 0,0 12-16,14-25 15</inkml:trace>
  <inkml:trace contextRef="#ctx0" brushRef="#br0" timeOffset="136839.49">18256 4524 0,'-13'0'47,"26"-39"-47,0-14 16,1 0-1,-1 13 1,0 27-16,0-14 15,-13 14-15,14 0 16,-1 26 15,0 14-15,0-14-16,-13 27 16,14-14-16,-14-13 0,13 27 15,-13-27-15,26 14 16,-26-14-16,0 0 15,13-13-15,-13-13 47</inkml:trace>
  <inkml:trace contextRef="#ctx0" brushRef="#br0" timeOffset="139843.19">18838 4352 0,'0'-13'0,"-13"13"16,-13 13 0,12 14-1,14-14-15,0 27 16,0-27-16,0 13 15,0-12-15,0 12 16,0-13-16,14 1 31,-14-28-31</inkml:trace>
  <inkml:trace contextRef="#ctx0" brushRef="#br0" timeOffset="140180.29">18904 4471 0,'0'-13'16,"0"0"0,0 0-16,0-27 15,0 27-15,14-40 16,-14 40-16,13-14 15,0 14-15,0 13 16,1 13 0,-1-13-16,-13 13 0,26 27 15,-26-27 1,14 27-16,-14-27 16,0 40-16,0-40 15,0 14 1,0-14-1,13-13-15,-13-13 16,13 13-16</inkml:trace>
  <inkml:trace contextRef="#ctx0" brushRef="#br0" timeOffset="140491.39">19169 4273 0,'0'-26'0,"-13"12"16,0 14-16,-1-13 15,1 13-15,0 0 16,0 13 15,26 14-15,0-14-16,0 0 16,1 0-16,-1 1 0,0 25 15,0-25-15,1 39 16,-14-40-16,0 0 0,0 27 15,0-27-15,-14 27 16,1-27-16,0-13 16,0-13-1,-1-14 1,1 14-16,13 0 0,0-40 16</inkml:trace>
  <inkml:trace contextRef="#ctx0" brushRef="#br0" timeOffset="140695.45">19235 4141 0,'27'-40'16,"-54"80"-16,67-80 15,-40 67-15,13 25 16,-13-38-16,0 39 16,0-40-16,0 13 0,13 14 15,-13-27-15,0 14 16,0-1-16,0 1 15,0-14 1,-13 0 0</inkml:trace>
  <inkml:trace contextRef="#ctx0" brushRef="#br0" timeOffset="141299.37">19235 4313 0,'0'-14'0,"13"-12"15,-13 13-15,27 0 16,-14-1-16,14 1 16,-14 13-16,0-13 15,0 13 1,1 26-1,-14-12-15,13-1 0,-13 13 16,13-13-16,-13 1 0,0 12 16,13-13-16,-13 1 0,0 39 15,13-53-15,-13 26 16,0-13 0,14 0-1,-14-26 1,13 0-1,-13 0-15,0 0 0,0-14 16,0 14 0,13 0-16,-13-1 31,13 14-15,1 0-1,-1 0 1,0 0-1,0 0-15,14-13 16,-14 13-16,0-13 0,0 0 16,1-1-16,-14 1 15,0 0-15,0 0 16,-14-27 0,1 27-16,13 0 15,-13 13 1,0 0-1,-1 13 1</inkml:trace>
  <inkml:trace contextRef="#ctx0" brushRef="#br0" timeOffset="141557.68">19725 4233 0,'-14'0'0,"1"-13"0,0 13 0,0 0 16,-14 13-16,14-13 16,-13 27-16,12-1 15,14 1-15,27 26 16,-27-40 0,40 0-1,-1-13-15,14-13 16,0-14-1,-26-12 1,-27 25-16</inkml:trace>
  <inkml:trace contextRef="#ctx0" brushRef="#br0" timeOffset="141721.24">19844 4220 0,'0'-40'0,"0"1"16,0 12-16,-13 14 16,13 26-16,0 14 15,0-14 1,0 27-16,0-14 15,0 27 1,0-40-16,0 27 16,0-27-16,0 0 15,0 1-15</inkml:trace>
  <inkml:trace contextRef="#ctx0" brushRef="#br0" timeOffset="142104.1">19764 4313 0,'-13'-14'16,"26"14"-16,-13-13 0,14 0 15,-14 0-15,13 13 0,0-13 16,0-1-16,1 14 0,12-13 16,-13 13-1,0 0 1,1 13-1,-14 1-15,0 12 16,0 0-16,13 1 16,0-14-16,0 0 15,1 1-15,-1-1 16,13-13 0,-13 13-16,1-13 15,-1 0-15,13-13 16,-26 0-16,0-1 15,0-12 1,-26 13 0,26-1-16,-13 1 0,-14 0 15,14 0-15</inkml:trace>
  <inkml:trace contextRef="#ctx0" brushRef="#br0" timeOffset="142362.54">20135 4405 0,'13'14'0,"-26"-14"31,13-14-15,-13-12 0,13 13-16,0-1 0,0-25 15,0 25-15,26-52 16,-26 53-16,26-27 15,14 27 1,-13 0-16,-14 13 16,27 26-1,-14-12 1,-13-1-16,27 0 16</inkml:trace>
  <inkml:trace contextRef="#ctx0" brushRef="#br0" timeOffset="142598.45">20505 4233 0,'-13'0'0,"26"0"31,14 14-16,-14-14-15,0 0 16,0 0-16,1 0 16,-1 0-16,-13 13 15</inkml:trace>
  <inkml:trace contextRef="#ctx0" brushRef="#br0" timeOffset="142745.04">20545 4299 0,'-13'14'15,"26"-14"17,13 0-17,-12 0-15,-1 0 0,27 0 16,-27-14-16,0 14 0,13 0 16,-12-13-16,-1 13 0</inkml:trace>
  <inkml:trace contextRef="#ctx0" brushRef="#br0" timeOffset="142973.44">20849 3982 0,'0'-13'0,"-13"13"0,13 13 15,0 0-15,0 0 16,0 1-16,13 25 15,-13-25 1,13 25-16,-13-25 16,14-1-1,-14 0-15</inkml:trace>
  <inkml:trace contextRef="#ctx0" brushRef="#br0" timeOffset="143263.67">21061 4128 0,'0'0'0,"0"13"31,13 40-16,-13-27-15,0 14 16,0-14-16,0-13 0,0 1 16,0 39-1,0-40-15,0 13 16,0-12-16,0-1 0,-13-13 16,13-13-1,0-14-15</inkml:trace>
  <inkml:trace contextRef="#ctx0" brushRef="#br0" timeOffset="143496.04">21061 4101 0,'13'-53'0,"14"13"15,-1 27 1,0 13 0,14 27-1,-13 12 1,-27-12-16,0-14 15,-27 27-15,27-14 16,-40 1-16,27-14 16,-13 0-16,13 0 15,-1-13-15,1 14 16,0-28 0,26 14-16</inkml:trace>
  <inkml:trace contextRef="#ctx0" brushRef="#br0" timeOffset="143907.79">21220 4247 0,'13'0'0,"0"0"0,27-14 16,-27 1-16,27 0 15,-27 0-15,-13-1 16,-13 14 15,-27 40-15,27-27-16,-14 27 15,14 0 1,26-1-16,14-12 16,-14-27-16,-13 13 15,26 0-15,-12-13 16,-1-13-1,0-13 1,-13 12-16,0-25 16,0 25-16,0 1 0,13-26 15,-13 25-15,0 1 0,27-13 16,-14 12 0,0 14-16,0-13 15,14 13 1,-14 0-1</inkml:trace>
  <inkml:trace contextRef="#ctx0" brushRef="#br0" timeOffset="144107.68">21616 4167 0,'-13'0'0,"0"0"16,-40 13-16,13 14 15,27-14-15,0 27 16,0-27-16,13 13 15,13 1-15,-13-14 16,26 0 0,1 1-16,-1-14 15,27-27 1,-40 14 0</inkml:trace>
  <inkml:trace contextRef="#ctx0" brushRef="#br0" timeOffset="144531.51">21683 4233 0,'0'14'16,"0"-1"-1,13 13-15,13-13 16,1-13 0,-1 0-1,1-13 1,-14 0-1,0 0-15,-13 0 16,-13 39 15,13-13-31,0 14 16,0-1-16,0 1 0,13 65 16,-13-79-16,0 40 15,0-26-15,0-1 0,0 27 16,0-13-16,-13 0 15,0-27-15,13 13 16,-40 14-16,27-27 16,-14-13-16,14 0 15,0 0-15,-53-13 16,52 0-16,-25-27 16,26 27-16,-1-40 15,14 40-15,27-40 16,-27 26-16,13 14 0,0-13 15</inkml:trace>
  <inkml:trace contextRef="#ctx0" brushRef="#br0" timeOffset="144778.99">22013 3969 0,'0'-13'16,"0"-1"-16,0 28 16,0-1-1,0 13 1,0 14 0,-13 0-1,-13-27 1,26 0-16</inkml:trace>
  <inkml:trace contextRef="#ctx0" brushRef="#br0" timeOffset="148300.67">14962 4961 0,'0'-13'0,"0"-1"16,-13 28-16,0-14 0,-27 53 16,27-27-16,-27 80 15,27-66-15,-14 92 16,27-79-16,0 0 16,0 13-1,14-26-15,-1-14 0,40 53 16,-40-65-16,27 12 15,-14-13-15,-13-13 0,27 14 16</inkml:trace>
  <inkml:trace contextRef="#ctx0" brushRef="#br0" timeOffset="150549.23">15319 5292 0,'-79'-27'0,"53"40"0,-27 27 16,39-27-16,-25 40 15,25-26-15,1 52 16,13-66-16,13 40 16,1-26-16,-1-14 15,27 40 1,-14-53-16,27 13 15,-27-13-15,27-26 16,-26 26-16,-14-14 0,14-12 16,-14-1-16,-13 14 0,0-26 15,0 25-15,-13-25 0,-1-1 16,1 27-16,0-14 0,-27-26 16,27 40-16,0 0 15,-1 0-15,1-1 16,26 14-1,1 14 1</inkml:trace>
  <inkml:trace contextRef="#ctx0" brushRef="#br0" timeOffset="150839.22">15531 5689 0,'-26'-53'0,"12"26"16,1 1-16,0-1 0,13-12 16,-13-54-1,13 53-15,0-52 16,0 78-16,13-91 16,-13 78-16,13-13 15,0 14-15,14-14 16,-14 40-16,14-13 15,-14 13-15,13 13 16,-26 1-16,13-1 0,-13 13 16,-13 1-16,0 12 15,0-25-15</inkml:trace>
  <inkml:trace contextRef="#ctx0" brushRef="#br0" timeOffset="151035.21">15333 5424 0,'-40'13'16,"66"-26"-16,-12 0 0,12 13 15,14-27-15,-14 27 16,1-13-16,52 0 16,-66 13-16,40-13 15,-40 13-15,40 13 16,-53 0-16,14 0 15,-1-13-15</inkml:trace>
  <inkml:trace contextRef="#ctx0" brushRef="#br0" timeOffset="151333.41">15756 5609 0,'0'-26'31,"0"12"-31,0-12 16,0 0-16,0-14 0,-13-53 16,-1 67-16,1-67 15,13 67-15,0-27 16,0 26-16,0 14 0,0-66 16,13 52-16,1 1 15,-14 13-15,13-1 0,13 1 16,-12 13-1,12 27 1,-13-14-16,-13 13 16,0-12-16,-13 52 15</inkml:trace>
  <inkml:trace contextRef="#ctx0" brushRef="#br0" timeOffset="151531.88">15584 5358 0,'-26'26'0,"39"-26"15,0 0-15,13-13 16,1 0-16,-14 13 0,53-13 16,-53 13-16,27-14 15,-27 14-15,1 0 0,12 0 16</inkml:trace>
  <inkml:trace contextRef="#ctx0" brushRef="#br0" timeOffset="152045.1">15862 5384 0,'13'0'0,"0"14"15,14-14-15,-14 0 16,27-14-1,-27 14-15,0-13 0,27 0 16,-27 13-16,-13-13 16,-13 13-1,0 39 1,-1-25 0,1-1-16,13 0 15,0 0-15,0 0 0,13 1 16,1-14-1,-1 0 1,0-14 0,0-12-1,-13 13-15,0 0 0,0-1 16,0 1-16,13 0 0,1-27 16,-14 27-16,13-14 15,0 14 1,14 0-16,-14 13 15,0 0 1,13 26 0,-26-12-16,14 12 15,-14-13-15,0 1 0,13 25 16,-13-25-16,0-1 16,0 0-1,0 0 1,13-13-16,-13-13 15</inkml:trace>
  <inkml:trace contextRef="#ctx0" brushRef="#br0" timeOffset="152756.51">16325 5450 0,'0'0'0,"0"14"31,0-28-31,0 1 16,-27-26 0,27-28-16,0 41 15,14-27 1,-14 40-16,26-27 16,-13 27-16,0 0 0,1 13 15,12 13-15,1 13 16,-1 40-1,-26-13 1,13-13-16,-13-27 16,14 27-16,-1-40 15,0 0 1,27-40 0,-27 27-16,0-27 15,0 27-15,-13 0 0,14-27 16,-14 27-16,0 0 0,-14 13 31,1 13-31,-13 13 16,26-12-16,-14-1 15,1-13-15,13 13 16,0-26 15,13-14-15,1 27-16,-14-13 15,13 13-15,0 0 0,27 53 16,-27-40 0,14 40-16,-1-13 15,-13-14-15,0 14 0,1 0 0,25 92 16,-25-92-16,12 79 16,-26-79-16,0 12 15,0-25-15,-13 39 0,-27 0 16,27-39-16,-27-1 15,14-26-15,-1 0 16,-52-26-16,52-1 16,14 1-16,-40-67 15,40 53-15,0-26 16,13 53-16,13-40 0,14-39 16,-1 65-16,0 1 15</inkml:trace>
  <inkml:trace contextRef="#ctx0" brushRef="#br0" timeOffset="153111.56">17052 5040 0,'-13'-39'15,"13"25"-15,0 28 16,0 25 0,0 14-1,0 13 1,0 40-16,13-93 15,-13 54 1,14-54-16,-14 13 16,-14-39-1,14 0 1,-13-14-16,13 14 0,-13-40 16</inkml:trace>
  <inkml:trace contextRef="#ctx0" brushRef="#br0" timeOffset="153594.85">17013 5226 0,'-27'-80'0,"27"54"0,27 132 0,-67-265 16,40 146-16,-13-14 0,13 14 15,0 0 1,13 13 0,27 26-1,-27-13-15,27 14 16,-27-14-16,66 40 16,-52-40-16,26 14 15,-27-14-15,1 0 0,12 14 16,-12-27-16,-1 13 0,27 0 15,-40-13-15,27-26 16,-40 12-16,13-39 16,-13 40-16,0-13 15,0-1-15,0-26 16,0 27-16,0-1 16,0 14-16,0 0 0,0-14 15,0 14-15,0 0 31,-13 13-31,0 26 16,-1-12 0,-25 39-1,26-40-15,-27 27 16,13-14-16,14 0 0,-40 14 16,27-13-16,-1-1 0,-26 27 15,27-40-15,0 14 16,12-14-16,1 0 0,-13 14 15,12-27-15,14 13 0,-13-13 16,13-13 0,0-1-1,13 14 1</inkml:trace>
  <inkml:trace contextRef="#ctx0" brushRef="#br0" timeOffset="154650.09">18124 5093 0,'-26'-92'0,"26"78"0,-27-25 15,14 39-15,-27 0 16,27 13-16,-27 40 15,27-27 1,-27 54-16,40-54 16,-13 67-16,13-80 15,13 80 1,1-80-16,12 0 0,14 14 16,-14-27-16,-13 0 0,40-14 15,-26 14-15,-1-13 0,1-13 16</inkml:trace>
  <inkml:trace contextRef="#ctx0" brushRef="#br0" timeOffset="154887.14">18203 5239 0,'-13'0'15,"13"13"-15,-13 0 0,13 0 16,13 1 0,40-1-1,13-26 1,-39-1-1,-14 1-15,0 13 0,0-26 16,-13-1-16,-13 1 16,-27-1-16,27 14 15,0 0-15,0 13 0,-1-13 0,-25-1 16,26 14-16,-1 0 16</inkml:trace>
  <inkml:trace contextRef="#ctx0" brushRef="#br0" timeOffset="155304.98">18415 5226 0,'26'39'0,"-12"-26"0,-1-13 15,27-13 1,-40 0-16,13 0 15,0 0-15,-13-1 0,13-12 16,-13 13 0,0-1-16,0 1 31,0 26-31,27 14 16,-14-14-16,0 14 15,0-14-15,1 0 16,-14 0-1,0-26 1,0 0 0,-14 0-16,1-14 15,13 1-15,0 12 0,-13-39 16,13 40-16,26-53 16,-26 53-16,27-14 15,-14 14-15,-13 0 16,27 13-16,12-13 15,-26 13-15,1 0 0,12 0 16,-13 0-16</inkml:trace>
  <inkml:trace contextRef="#ctx0" brushRef="#br0" timeOffset="155540.62">18865 4974 0,'0'0'0,"-13"13"0,-14 1 16,14-14-16,-27 13 15,27-13-15,13 13 16,-13-13-16,39 40 15,-26-27-15,13 0 16,27 27-16,-27-27 16,14 27-1,-27-27-15,13 27 16,-13-27-16,-13 27 16,0-27-16,-1 0 15,1-13-15,13 13 0,-13-13 16,0-13-16,26 13 15</inkml:trace>
  <inkml:trace contextRef="#ctx0" brushRef="#br0" timeOffset="155798.73">18957 5252 0,'40'-13'0,"-80"26"0,93-26 0,-26 0 16,-27-1-16,13 1 0,13-13 15,-12 12-15,-14-12 16,0 13-16,-40-27 15,27 40-15,0 0 16,-1 0-16,-12 0 16,-14 40-16,27-14 15,0 27 1,13-26-16,26 25 16,-26-25-16,27-14 15,-1 0-15,27 1 0,-40-14 16,40 0-16,-26-14 15,-14 1-15,0 13 0,14-13 16</inkml:trace>
  <inkml:trace contextRef="#ctx0" brushRef="#br0" timeOffset="156188.89">19315 4723 0,'13'0'15,"13"26"1,-12 1-16,25 26 15,-26-27-15,27 53 16,-40-39 0,27 13-16,-27-13 0,13-14 15,-13 40-15,0-52 0,0 12 16,-27 67 0,14-67-16,13 1 0,-40 12 15,27-12-15,0-14 0,0 0 0,0 0 16,-1 1-16,14-28 15,14-12-15,-14 0 0,13 12 16,0 1-16,27-27 16</inkml:trace>
  <inkml:trace contextRef="#ctx0" brushRef="#br0" timeOffset="211827.68">7474 10239 0,'14'14'32,"-1"-14"-17,0 0 1,0 0-16,27-14 0,-13 14 15,-1 0-15,-13 0 0,14 0 16,-14 0-16,13 0 0,41 0 16,-41 0-1,67-13-15,-54 13 0,1 0 16,39 0-16,-26-13 16,0 13-16,-40 0 0,133 0 15,-53 0-15,78-13 16,-118 13-16,66 0 15,-66 0-15,40 0 16,-53 0-16,-1 0 0,67 0 16,0 0-16,-53 13 0,40-13 15,-54 13-15,1-13 16,79 13-16,-93 1 16,41-1-16,-41-13 15,1 0-15,12 13 0,-12-13 16,-1 13-16,1-13 0,25 14 15,-38-14-15,39 13 16,-40 0-16,13-13 16,-12 0-16,-1 0 0,26 13 15,-25 0 1,-1-13 0,0 0-16,0 14 46,-13-28-46,-13 14 16,-13-13 0,12 0-16,1 13 15</inkml:trace>
  <inkml:trace contextRef="#ctx0" brushRef="#br0" timeOffset="213112.35">8070 8771 0,'-13'-13'0,"-1"13"16,1-14-1,26 14 1,1 14-1,-1-1-15,0-13 0,0 0 16,27 13-16,-27-13 16,0 13-16,14 1 15,-14-1-15,0 0 0,1 14 16,-1-14-16,-13 0 0,0 13 16,-13 14-16,13-13 0,-27 12 15,14-12-15,0-1 0,-27 27 16,27-40-16,-14 14 0,-12 26 15,-14-14 1,53-25-16,-27-1 16,27 0-16,13-13 15,1-13 1,-1 13-16,0 0 16</inkml:trace>
  <inkml:trace contextRef="#ctx0" brushRef="#br0" timeOffset="213342.76">8057 9340 0,'0'13'0,"0"-26"0,-14 39 15,14-39 1,27-13 0,12-27-1,28-27 1,12 14-1,-53 40-15,54-40 16,-54 52-16,27-39 16,-40 53-16,1-13 15</inkml:trace>
  <inkml:trace contextRef="#ctx0" brushRef="#br0" timeOffset="213835.67">8758 8771 0,'-40'-40'15,"0"14"-15,-13 13 16,27 13-1,-27 26 1,40 0 0,26 27-1,13 0-15,-12-39 0,12 25 16,-13-12-16,1-1 16,12 40-1,-13-39-15,1 39 0,-14-13 16,0-40-1,-14 53-15,1-53 16,0 1-16,-14-28 16,14 1-16,-27-26 15</inkml:trace>
  <inkml:trace contextRef="#ctx0" brushRef="#br0" timeOffset="214250.9">8546 8864 0,'26'-40'0,"1"0"16,-14 27-16,27 0 16,-27-1-16,14 14 0,25-26 15,-38 26-15,39-13 16,-40 13-16,13 0 16,-12 0-16,12 13 0,-26 0 15,0 0-15,0 14 0,0-14 16,-13 80-1,0-67-15,-1 54 16,14-54-16,0 14 16,14-1-16,-1-12 15,0-14-15,27 0 16,13-26-16,13-13 16,-53 12-16,13-25 15,-12 12-15,-14 1 0,13-27 16,-26 13-1,-14 1-15,14 25 16,-40-39-16,27 40 16,-27-13-16,26 26 15,-12-14 1,25 14-16,-12 27 16,26-14-16,0 0 15</inkml:trace>
  <inkml:trace contextRef="#ctx0" brushRef="#br0" timeOffset="-211299.16">11655 6535 0,'-13'0'0,"13"-13"16,-27-13 0,27 39-1,13 13-15,-13-13 0,0 67 16,0-40 0,-13 105-16,13-52 15,0-14 1,0 0-1,0-52 1,0-14-16,-13-13 0,13-13 16,-13 0-16</inkml:trace>
  <inkml:trace contextRef="#ctx0" brushRef="#br0" timeOffset="-211031.88">11509 6628 0,'0'-80'0,"14"14"16,-14 40-16,39-40 15,-25 52-15,-1 1 0,13-13 16,1 26-16,-14 0 0,40 26 16,-13 14-1,-27-14-15,13 41 16,-26-54-16,0 26 16,0-12-16,-13 13 0,-13 13 15,12-27-15,-12-13 0,-1 27 16,1-27-16,13 0 0,-40 1 15,40-14-15,-1 13 16,14-26 0,14 13-1,25-14-15</inkml:trace>
  <inkml:trace contextRef="#ctx0" brushRef="#br0" timeOffset="-210670.84">11946 6668 0,'-40'0'16,"27"0"-16,-27 13 0,27 0 15,0 0-15,-14 40 16,14-26-16,0 12 16,13-12-16,13 26 15,0-27-15,14 1 16,-14-14-16,14-13 0,-1 0 15,0 0-15,1-27 16,-1-26 0,-26 27-16,0-14 15,0 14-15,14 13 0,-14-1 0,0 1 16,0 26 0,0 14-1,0 12 1,13 28-1,0-67-15,0 13 0,1-13 16,12-13-16,0-14 16,-12 14-16</inkml:trace>
  <inkml:trace contextRef="#ctx0" brushRef="#br0" timeOffset="-210365">12184 6615 0,'-26'-27'0,"-1"14"16,14 13-16,-40 13 15,40-13-15,-27 27 16,27-14-16,13 0 16,13 14-16,0-14 15,1 0-15,-1 0 16,26 0-16,-25 1 0,-1-1 16,13 0-16,14 14 15,-27-27-15,1 13 0,12 13 16,-13 1-16,-13-14 0,0 13 15,0-12-15,0 12 0,-13-13 16,-27 40-16,27-53 16,0 13-16,0 1 0,-27-1 15,27-13-15,-1 0 0,-12 0 16,13-13-16,13-1 16,0 1-16,13-13 15</inkml:trace>
  <inkml:trace contextRef="#ctx0" brushRef="#br0" timeOffset="-210014.69">12435 6588 0,'-26'-13'0,"-14"0"15,27 13-15,-13 13 16,12-13-16,1 0 0,0 13 15,13 0-15,26 27 32,1-27-32,26 27 15,-40-27-15,40 53 16,-40-52-16,14 52 16,-14-27-1,-13-12-15,-13 39 16,13-53-16,-27 14 15,14-14-15,13 0 0,-40 0 16,27-13-16,-27-26 16,40 13-16,-13-27 15,13 27-15,0-14 16,0 14-16</inkml:trace>
  <inkml:trace contextRef="#ctx0" brushRef="#br0" timeOffset="-209755.38">12528 6773 0,'40'-13'0,"-1"13"0,-12-13 16,26-14-16,-40 27 15,0-13-15,14-13 16,-14 13-16,0 13 0,-13-27 16,-13 1-16,-27 12 15,27 14-15,-27 14 16,27-1-16,-27 40 15,27-40-15,-13 66 16,26-65-16,0 25 16,13-12-16,13 26 15,1-53-15,13 13 16,-14-13-16,27-27 16</inkml:trace>
  <inkml:trace contextRef="#ctx0" brushRef="#br0" timeOffset="-209378.81">12885 6707 0,'-13'-13'0,"0"26"0,-27 14 16,27-1-16,0 27 15,-1-40-15,14 40 16,0-40 0,40 40-16,-27-53 15,14 14 1,-1-28-16,-13 1 0,14-40 15,-14 27-15,-13-14 0,13 14 16,-13-54-16,0 41 0,0-67 16,0 66-1,0-53-15,0 54 16,0-14-16,-13 40 16,13 39-1,0 14-15,0-14 0,-13 80 16,13 0-1,0-14 1,26 14 0,1-53-1,-1-13 1,-12-40-16,-1 0 0,0-13 16,13-1-16,-12 1 0</inkml:trace>
  <inkml:trace contextRef="#ctx0" brushRef="#br0" timeOffset="-209196.3">13388 6562 0,'0'-14'0,"13"14"31,-13 14-15,0-1-1,0 0 1</inkml:trace>
  <inkml:trace contextRef="#ctx0" brushRef="#br0" timeOffset="-209096.56">13375 6734 0,'-14'26'0,"1"-26"31,13 13-31,0-26 16</inkml:trace>
  <inkml:trace contextRef="#ctx0" brushRef="#br0" timeOffset="-207006.98">13877 6575 0,'-13'-13'0,"13"-1"15,40-25 1,-14 39-16,67-27 15,-67 14-15,54 0 16,-41 13-16,1-13 0,-13 13 16,52-14-1,-26 14-15,-27 14 16</inkml:trace>
  <inkml:trace contextRef="#ctx0" brushRef="#br0" timeOffset="-206818.79">14182 6482 0,'0'0'15,"-66"53"-15,66-40 0,-14 14 16,-25 39-16,39-39 16,-14 39-1,1-53-15,13 40 0,13-40 16,1 0-1,12-39 1,-13 13-16</inkml:trace>
  <inkml:trace contextRef="#ctx0" brushRef="#br0" timeOffset="-206627.16">14221 6509 0,'0'-13'0,"0"26"0,0-13 15,0 26 1,-13 1-16,13-1 0,0-13 15,-13 40-15,13-26 16,-13-1-16,13 14 0,0-27 16,0 0-16,26 67 15,14-54 1,-27-13-16,27-26 16</inkml:trace>
  <inkml:trace contextRef="#ctx0" brushRef="#br0" timeOffset="-205998.84">14645 6879 0,'0'-13'16,"13"13"-16,-26-13 15,13-1-15,-40-12 16,27 13-16,-14 0 15,14 13-15,-13 0 0,12 0 16,-12 13-16,13-13 16,-1 26-1,14-13-15,40 27 16,-27-27 0,27 27-16,-27-40 15,27 27-15,-27-14 0,14 0 16,-27 0-16,13 0 15,-13 14-15,0-14 16,-13 0-16,13 1 0,-14-14 16,1 13-1,0-26-15,0-14 16,13 14-16,0 0 16,13-40-1</inkml:trace>
  <inkml:trace contextRef="#ctx0" brushRef="#br0" timeOffset="-205819.32">14777 6707 0,'13'-26'0,"0"26"0,27-13 15,-27-1 1,14 14-16,-14-13 0,0 13 16,40 0-16,-40 0 15,14-13-15,-14 13 16,0 0-16</inkml:trace>
  <inkml:trace contextRef="#ctx0" brushRef="#br0" timeOffset="-205665.73">15028 6641 0,'-13'13'0,"26"-26"0,-39 40 16,13-1 0,13-13-16,-14 27 15,14-27-15,0 53 16,-13-53-16,13 27 15,0-27-15,-13 27 16,13-27-16,0 1 0,-13-1 16,13 0-16,-14 0 15</inkml:trace>
  <inkml:trace contextRef="#ctx0" brushRef="#br0" timeOffset="-205509.64">14870 6972 0,'13'0'15,"13"0"1,-13 0-16,14 0 16,-1 0-16,41-27 15,-54 27-15,13-26 16,-13 26-16,1-13 0,12-14 16</inkml:trace>
  <inkml:trace contextRef="#ctx0" brushRef="#br0" timeOffset="-205339.59">15161 6747 0,'0'-13'0,"0"26"32,0 0-32,0 14 0,0-14 15,0 40-15,0 0 16,0-14 0,0-25-16,0 25 15,0-26-15,13 1 16</inkml:trace>
  <inkml:trace contextRef="#ctx0" brushRef="#br0" timeOffset="-205072.3">15161 6694 0,'0'-13'0,"13"13"16,27 13-16,-27 0 15,26 27-15,-25-14 16,-1 27 0,0-40-16,-13 40 15,0-39-15,-26 65 16,12-66-16,-12 14 16,13-14-16,0-13 0,-27 13 15,27 0-15,-14-13 0,1-13 16,26 0-1,13 0-15,0-1 16</inkml:trace>
  <inkml:trace contextRef="#ctx0" brushRef="#br0" timeOffset="-204040.85">15822 6562 0,'0'-14'0,"-40"-25"16,40 26-16,-26 13 15,-1 13-15,1 13 16,13 1-16,0-1 0,-14 27 16,14-26-16,0-1 0,13 53 15,0-65-15,26 52 16,-13-53-16,40 13 16,-40-12-16,27-1 0,0-13 15,-27 0-15,40-13 16,0-14-16,-27 1 0,-12 12 15,25-38 1,-25 25-16,-1-13 0,-13 14 0,0-40 16,0 53-16,0-14 0,-13-39 15,13 40-15,-14-1 0,-12-26 16,13 40-16,-27-27 16,27 40-1,-14-13-15,14 13 16,-27 26-16,27-12 0,0-1 15,-27 27-15,27-14 16,13-13-16,-27 40 16,27-40-16,0 14 15,0-14-15,27 27 16,-1-27-16,14-13 16,-27 0-16,53-13 15,-39 13-15,-1-13 16,27-14-16,-26 27 15,-1-13-15,1 0 0,12-1 16,-25 1-16,-1 13 0,13-26 16,-13 26-16</inkml:trace>
  <inkml:trace contextRef="#ctx0" brushRef="#br0" timeOffset="-200270.95">16523 6866 0,'13'-40'16,"-13"27"-16,-13-13 15,0 12-15,0 14 16,-14-13 0,1 26-16,-1 14 15,14-14-15,0 0 0,0 0 0,-14 40 16,27-39-1,0-1-15,0 0 0,13 0 16,14 1-16,-14-1 16,14-13-16,12-13 15,-25-1-15,12 1 16,-13 0-16,-13 0 0,13-27 16,-13 27-1,0-14-15,0 14 0,0 0 16,-13 0-1,26 39 1,-13 14 0,0 26-1,0-26-15,0 12 16,14-25-16,-14-14 0,0 27 16,-14 13-16,14-14 0,-26 28 15,26-41-15,-40 27 16,40-40-16,-39 0 15,25-13 1,1-26-16,13 13 0,0-40 16,0 13-1,13 14-15,1-14 0,-1 14 16,0-1-16</inkml:trace>
  <inkml:trace contextRef="#ctx0" brushRef="#br0" timeOffset="-199939.26">16656 6813 0,'13'0'0,"-13"13"16,0 14-16,-13 26 15,13-27 1,0-13-16,0 1 16,0-1-1,-14-26 16,14-40-15,0 39-16,0-25 16,14-1-16,-1 27 0,0-27 15,-13 27-15,26-14 16,-26 14-16,14 13 0,-1-13 0,0 13 16,0 13-1,27 14 1,-27-14-16,1 0 15,-1-13-15,0 13 16,0-13-16</inkml:trace>
  <inkml:trace contextRef="#ctx0" brushRef="#br0" timeOffset="-199654.67">16867 6787 0,'13'-14'0,"-26"14"16,0 14 15,0 25-31,0-26 16,-1 14-16,14-14 15,0 14-15,0-14 16,27 13 0,-14-26-16,13-13 15,1-13 1,-1-27 0,-12 13-1,-14 27 1,0 26 15,13 0-31,-13 14 16,13-14-16,-13 0 15,13-13-15</inkml:trace>
  <inkml:trace contextRef="#ctx0" brushRef="#br0" timeOffset="-199241.77">17119 6747 0,'-14'-40'0,"14"27"16,-13 26 0,-13 27-1,12 13 1,1 13 0,13-40-16,13 1 15,1-14-15,-1-13 16,13-13-1,-12 0-15,-1-27 16,0 27-16,0-40 16,-13 26-16,0 14 0,13-40 15,-13 27-15,0-1 0,0-26 16,0 40-16,0-13 16,0 39-1,0 13 1,0-12-16,0 25 0,-13 41 15,13-54-15,0 14 16,0-27-16,0 13 0,13 41 16,-13-54-16,14 13 0,-1 1 15,-13-14-15,13-13 16,0-13 0,1 0-1</inkml:trace>
  <inkml:trace contextRef="#ctx0" brushRef="#br0" timeOffset="-198709.5">17370 6800 0,'13'-13'31,"14"13"-15,-14-14-16,26 1 15,-25 0-15,-1 0 16,0-1-16,-13 1 16,0 0-1,-40 0-15,-12 26 16,-1 13-1,13 27 1,27-39-16,0 52 16,13-53-1,26 53-15,27-39 16,0-27 0,13 0-1,-40-14-15,14 1 16,-27 0-16,1 0 0,25-27 15</inkml:trace>
  <inkml:trace contextRef="#ctx0" brushRef="#br0" timeOffset="-198386.73">17740 6575 0,'0'-13'15,"14"13"1,-1 13 0,0-13-16,0 0 0,14 0 0,12 13 15,-25 0-15,-1-13 16,0 14-16,-13-1 16,0 0-1,-26 40-15,12-40 16,-25 27-16,25-27 15,-25 14 1,26-14-16,-14 0 16,27 0-16,0 0 31,13 1-15</inkml:trace>
  <inkml:trace contextRef="#ctx0" brushRef="#br0" timeOffset="-198181.28">17793 6959 0,'13'-14'31,"1"-12"-15,-1 26-16,0-27 0,14 1 16,-14 13-16,0-1 0,14-12 15,-14 13 1,0-14-16,0 27 0,-13-13 15,13 13 1</inkml:trace>
  <inkml:trace contextRef="#ctx0" brushRef="#br0" timeOffset="-197784.34">18150 6654 0,'0'-13'15,"0"-13"-15,-13 26 16,0 0-1,13 13 1,-13 27 0,26-1-1,13 14-15,-12 0 16,12-13 0,-26-27-16,13 13 15,-13-12-15,-13 25 16,0-25-16,0-1 15,-1-13 1,-12 0-16,0-53 16,26 40-16,-14-14 15</inkml:trace>
  <inkml:trace contextRef="#ctx0" brushRef="#br0" timeOffset="-197406.56">18098 6720 0,'13'-26'16,"0"13"-16,13-14 0,-12 27 15,12-26-15,-13 26 16,1-13-16,12-1 16,-13 14-16,0-13 15,1 13-15,-14 13 16,0 1 0,-14 25-16,14-25 15,0 52-15,-13-40 16,13 14-16,13-14 15,-13-13-15,27 14 16,-14-14-16,0 0 0,1-13 0,-1 14 0,40-28 16,-40 1-16,27 0 15,-27 0-15,0-27 16,0 27-16,-13-14 0,0-26 16,-13 27-1,0-14-15,0 27 0,-14 0 16,1 0-16,-1 13 15,14-14-15,0 14 0,-27 0 16,27 0-16,13 14 31</inkml:trace>
  <inkml:trace contextRef="#ctx0" brushRef="#br0" timeOffset="-196498.97">19050 6231 0,'0'-13'0,"13"-14"0,-13 1 16,-26 39 0,13 0-16,-1 40 15,1-13-15,-27 52 16,27-39-16,-27 66 15,27-52-15,0-1 0,-13 53 16,26-53-16,0-13 0,13 92 16,0-118-16,40 65 15,-27-78-15,41-1 16,-41-13-16,-13 0 16,67-27-16</inkml:trace>
  <inkml:trace contextRef="#ctx0" brushRef="#br0" timeOffset="-192889.13">19368 6548 0,'0'-26'31,"39"0"-15,-12 26-16,52-27 15,-53 27-15,67-26 16,-66 26-16,39-14 16,-40 14-16,1-13 15,-14 13 1,0 0-16</inkml:trace>
  <inkml:trace contextRef="#ctx0" brushRef="#br0" timeOffset="-192674.04">19738 6416 0,'-27'0'0,"1"27"15,13-27-15,13 13 0,-27 40 16,14-27 0,0 1-16,13 39 15,-13-53-15,13 14 0,0 12 16,0-26-16,0 1 0,0 12 15,0-13-15,0 1 16,13-14-16,-13-14 16</inkml:trace>
  <inkml:trace contextRef="#ctx0" brushRef="#br0" timeOffset="-192408.75">19672 6588 0,'13'0'0,"-26"0"0,13 13 15,0 1-15,13 12 16,-13-13-16,13 14 16,0-14-16,1-13 0,12 0 15,-13 0-15,40-13 16,-39 0-16,12-14 16,-13 14-1,-13-14-15,0 14 16,-13-13-16,0 26 15,-14-14-15,1 14 16,-27 14 0,40-1-1</inkml:trace>
  <inkml:trace contextRef="#ctx0" brushRef="#br0" timeOffset="-192120.85">19910 6548 0,'0'14'0,"0"12"16,0-13-16,0 1 15,0-1-15,0 0 16,26 14-16,-12-27 16,25 0-1,-12 0-15,-1-14 16,-13 1-16,-13 0 15,-13-14 1,-13 1 0,-1 26-1,14-13-15,-13 13 16,12 0-16,1-14 16</inkml:trace>
  <inkml:trace contextRef="#ctx0" brushRef="#br0" timeOffset="-191877.35">20188 6324 0,'13'0'0,"-13"26"31,0-13-31,0 0 0,-27 80 16,27-66-16,-13 25 15,0-25-15,13-1 0,-13 14 16,0-13-16,13-14 16,-14 40-16,14-40 0,0 0 15,14-13 1,12-26-16,-13 12 16,-13-12-16</inkml:trace>
  <inkml:trace contextRef="#ctx0" brushRef="#br0" timeOffset="-191648.96">20320 6535 0,'0'-13'0,"-13"13"16,-14 13-1,-12 14 1,12 12 0,14 1-16,13 0 15,13-1 1,-13-25-16,40 12 15,-27-13-15,0-13 0,14 14 16,-14-14-16,0 0 0,14 13 16,-14-13-1,40-13 1,-40-1-16</inkml:trace>
  <inkml:trace contextRef="#ctx0" brushRef="#br0" timeOffset="-190858.24">21087 6509 0,'0'-13'0,"0"-1"16,-13 14-16,13 14 16,-13 12-16,13-13 0,-27 40 15,14-26-15,0 12 16,0-12-16,-1-1 16,1 27-16,0-40 15,0 14-15,13-14 0,0-26 31,0-14-15,0 1-16,0 13 0,0-40 16,0 26-16,0 1 0,0-67 15,0 67-15,0-27 16,0 40-16,0-1 0,13-12 16,-13 39-1,40 40-15,-40-40 16,39 27-16,-25-14 15,-1 1-15,53 39 16,-40-53-16,14 27 16,-13-27-16,-14 0 0,40 14 15,-40-27-15,13-13 16,-12 13-16,-1-14 0,13-38 16,-26 25-16,0-13 15,0 14-15,0-1 0,14-39 16,-14 40-16,13-27 15,-13 40-15,0-1 16,13-38-16,-13 38 16,13 1-16,-13 0 15,0 26 17,-13 14-32,13-14 15,-26 26-15,12-25 16,14 12-16,-66 40 15,40-39-15,-40 39 16,39-40-16,-39 54 16,40-67-16,-14 27 15,27-27-15,-27 27 16,27-27-16,-1-13 16,1 0-1,26-13 1</inkml:trace>
  <inkml:trace contextRef="#ctx0" brushRef="#br0" timeOffset="-189551.05">21722 6416 0,'14'-26'0,"-1"12"0,-13 1 0,0 40 31,0 12-31,-13 1 16,13 13-1,0-27-15,-14 1 0,14 66 16,-13-54-16,13-12 15,0 26-15,0-40 16,-13-13-16,13-13 16,0-1-16</inkml:trace>
  <inkml:trace contextRef="#ctx0" brushRef="#br0" timeOffset="-189265.69">21749 6324 0,'13'-27'0,"-26"54"15,26-67-15,-13 27 0,13-1 16,0 14-16,27 14 16,-27-1-16,40 13 15,-39-12-15,12 25 16,-13-26-16,0 40 16,-13-26-16,0-14 15,-13 14-15,0-1 0,-13 0 16,12-12-16,-12 12 15,13-26-15,-14 0 0,1 13 16,12-13-16,1 0 16,0 0-1,0 0 1</inkml:trace>
  <inkml:trace contextRef="#ctx0" brushRef="#br0" timeOffset="-188777.19">21960 6628 0,'40'-13'16,"-27"13"-16,1 0 15,25-27-15,-26 27 16,27-26-16,-27 12 15,1 14 1,-1-13 0,-26 13-16,-1 0 0,-12 13 15,-1 1-15,-25 25 16,38-25-16,-12 39 16,26-27-16,0 14 15,0-27-15,13 13 0,0-12 0,14 12 16,-14-13-16,13 0 0,14-13 15,-27 14-15,1-14 16,-1 0-16,0 0 0,0 0 16,1-14-16,-1 1 15,-13 0-15,0 0 0,0-14 16,-13-12-16,13-14 16,0 40-16,0-14 15,0 14-15,13-40 16,0 53-16,13-13 15,-12 13 1,-1 0-16,0 0 16,0 0-16,54 0 15,-28 0-15,1 0 16</inkml:trace>
  <inkml:trace contextRef="#ctx0" brushRef="#br0" timeOffset="-188591.68">22490 6562 0,'13'0'0,"-26"0"0,-1 0 31,-39 13-31,1 13 15,-1 14 1,26 13 0,27-27-16,0 14 15,13-27-15,14 14 16,-14-27-16,14 0 0,-14 0 16,53 0-16,-40-13 15,27-14-15,-40 14 16,14-14-1</inkml:trace>
  <inkml:trace contextRef="#ctx0" brushRef="#br0" timeOffset="-188200.73">22609 6641 0,'13'-26'0,"-13"12"16,-13 54-16,39-80 0,-26 40 15,0 14 1,-13-14-16,26 13 16,0 0-1,14 0-15,-14-13 16,0-13-1,-13 0 1,13 0 0,-13-1-1,-13 1 1,13 26 0,0 1-16,0-1 0,0 40 15,0-27-15,0 80 16,0-80-16,0 120 15,-13-106-15,0 66 16,-14-14 0,27-65-16,-53 52 15,40-66-15,-27 14 16,14-27-16,0 0 16,12-14-16,1-12 0,-13-14 15,26 14-15,0-40 16,0 52-16,0-25 0,26-41 15,-13 54-15,1-14 0</inkml:trace>
  <inkml:trace contextRef="#ctx0" brushRef="#br0" timeOffset="-187916.1">22860 6191 0,'0'-39'0,"13"12"15,0 1-15,-13 12 16,27 41-16,-14-14 16,14 53-16,-14-39 15,0 12-15,0 54 16,1-53-16,-14 13 0,0 66 16,0-80-16,0 1 0,-27 132 15,27-146-15,-40 54 16,27-54-16,13-12 15,-40 25 1,27-39-16,0-13 16,13-13-1</inkml:trace>
  <inkml:trace contextRef="#ctx0" brushRef="#br0" timeOffset="-174903.59">14724 4657 0,'-13'0'0,"26"0"31,40-14-15,-27 14-16,67-13 15,-67 0-15,94 0 16,-81 13 0,67-13-16,0-1 15</inkml:trace>
  <inkml:trace contextRef="#ctx0" brushRef="#br0" timeOffset="-168074.83">3784 6853 0,'0'-14'16,"0"1"-1,13 0-15,-13 0 0,0 0 0,0-14 16,0 14-16,0 0 0,13-14 16,-13 14-1,0 0 1</inkml:trace>
  <inkml:trace contextRef="#ctx0" brushRef="#br0" timeOffset="-167781">3731 6747 0,'-14'-27'0,"14"1"16,14 0-1,-1-14 1,0 13 0,0 14-1,1 13-15,25 40 16,-26 0-1,14-1 1,-14 1 0,0-40-1,1 0-15</inkml:trace>
  <inkml:trace contextRef="#ctx0" brushRef="#br0" timeOffset="-153388.11">11496 8268 0,'0'-13'0,"-13"13"15,0 0 1,-1 53 0,14-27-16,-13 54 15,13-54-15,0 14 16,0-14-16,0 40 15,0-52-15,0 39 16,0-40 0,0-53-1,-13 27-15,0-14 0,0-65 16,-1 65-16,1-39 16,13 40-16,-13-1 0,13 1 15,0-1-15,0 14 0,0 0 16,13 0-16,14 66 15,-14-40-15,13 27 16,-13-1-16,1-12 0,25 52 16,-12-66-16,-1 40 15,1-40-15,-14 1 16,0-1-16,27 0 16,-27-13-16,0-13 0,14-40 15,-27 27-15,0-27 16,0 26-16,0 1 0,0-80 15,-13 79-15,13-39 16,0 53-16,-14-13 16,14 39-1,14 27 1,-1-14 0</inkml:trace>
  <inkml:trace contextRef="#ctx0" brushRef="#br0" timeOffset="-153040.04">11893 8414 0,'0'0'15,"-13"13"-15,0-13 0,13 13 0,-27 14 16,27-14-16,0 0 16,-13 14-16,13-14 15,0 0-15,0 0 16,13 14-16,-13-14 0,13-13 15,-13 13-15,14-26 0,-14 0 16,13-27 0,-13 27-16,13-14 15,-13 14-15,0 0 0,13-14 16,-13 14-16,13 26 31,1 14-15,-1-1-1,0 14 1,0-27 0,1 0-16,-1-13 15,0 14-15</inkml:trace>
  <inkml:trace contextRef="#ctx0" brushRef="#br0" timeOffset="-152425.61">12078 8572 0,'-13'-26'16,"13"13"-16,-13-14 0,13 1 16,0-14-16,0 27 15,13-13-15,0-1 16,0 14-16,1 0 16,-1 13-16,0 26 15,0-13-15,-13 1 0,14-1 16,-14 0-16,0 0 0,0 14 15,13-14 1,-13 0-16,0-39 31,13-14-15,0 40-16,1-26 16,-1 12-16,0 14 15,0 0 1,0 27-16,-13-14 15,14 13-15,-14-12 16,0-1-16,13 13 16,-13-12-16,13-14 0,-13 13 15,13-13 1,14-13 0,-14-1-16,13-12 15,-26 13-15,14-1 16,-14 1-16,0 0 0,0 0 15,0 0 1,-27 26 0,14 0-1,-27 13 1,40 1-16,-13-1 16,13-12-16,0-1 0,0 26 15,13-25-15,14 12 16,-1-13-1,-13-13-15,27 0 16,-27 0-16,40-26 16,-13 13-16</inkml:trace>
  <inkml:trace contextRef="#ctx0" brushRef="#br0" timeOffset="-152104.16">12674 8321 0,'-67'-13'16,"54"13"-16,0 0 0,-40 13 16,53 0-1,0 1-15,40 12 16,-27-13 0,13 1-16,14-1 0,-27 0 15,1 0-15,25 0 16,-26 1-16,1-14 0,12 39 15,-13-25-15,-26 12 16,0-13-16,-14 0 16,14 1-16,-13-14 0,-14 13 15,27-13-15,-14 0 0,1 0 16,-1-13 0,27-1-16,0 1 15,27-13 1</inkml:trace>
  <inkml:trace contextRef="#ctx0" brushRef="#br0" timeOffset="-151918.98">13097 8123 0,'0'13'0,"-13"-13"15,13 13 1,0 0 0,0 1-1</inkml:trace>
  <inkml:trace contextRef="#ctx0" brushRef="#br0" timeOffset="-151764.84">13070 8414 0,'-26'26'16,"26"-13"0,13-13 15</inkml:trace>
  <inkml:trace contextRef="#ctx0" brushRef="#br0" timeOffset="-151387.85">13256 8281 0,'0'-13'15,"13"13"-15,0 0 0,40-13 16,-40 13 0,27-13-16,-27 26 31,-26 0-31</inkml:trace>
  <inkml:trace contextRef="#ctx0" brushRef="#br0" timeOffset="-151248.22">13256 8361 0,'-14'0'0,"28"0"0,-28 13 16,28-13 0,39-13-1,-27 0-15,14-1 16,-27 1-16,13 13 0,1-26 16,-14-1-16,0 14 0</inkml:trace>
  <inkml:trace contextRef="#ctx0" brushRef="#br0" timeOffset="-150737.66">13533 6681 0,'0'-13'0,"14"13"15,-1 0-15,0 0 16,14 0 0,-14 0-16,0 0 15</inkml:trace>
  <inkml:trace contextRef="#ctx0" brushRef="#br0" timeOffset="-150584.49">13533 6760 0,'0'13'16,"14"-13"-1,-1 0-15,13 0 16,-12 0-16,12 0 15</inkml:trace>
  <inkml:trace contextRef="#ctx0" brushRef="#br0" timeOffset="-149397.96">13785 8123 0,'13'-14'15,"0"1"-15,27 0 16,-14 0-16,-12 13 15,78-27-15,-65 14 16,39 0-16,-40 13 0,1-13 16,12 13-1,-12-14-15,-14 14 0,0 0 16</inkml:trace>
  <inkml:trace contextRef="#ctx0" brushRef="#br0" timeOffset="-149180.54">14036 8043 0,'-40'27'0,"80"-54"0,-93 67 15,27 0 1,13-14-16,-14 1 0,27-1 16,-13-13-16,0 53 15,13-26 1,0-27-16,0 14 0,0-14 15,13-13 1,0-13-16,-13 0 16</inkml:trace>
  <inkml:trace contextRef="#ctx0" brushRef="#br0" timeOffset="-148967.64">14116 8083 0,'-27'26'0,"14"14"16,0-27-16,13 14 0,-27 39 16,27-53-16,-13 40 15,13-40 1,26 54-16,-26-54 16,27 13-16,-14-26 0,14 0 15,-14 0-15,13-13 16,-13 0-16</inkml:trace>
  <inkml:trace contextRef="#ctx0" brushRef="#br0" timeOffset="-147934.84">14539 8493 0,'0'-13'0,"26"-14"15,-39 14-15,13-13 0,-26 13 16,12-1 0,1 14-16,0 0 15,0 0-15,-1 14 16,14-1-1,0 0-15,14 13 16,-1 1-16,0-14 16,14 14-16,-27-14 0,13 0 15,-13 13-15,13-12 16,-13-1-16,0 0 16,0 0-16,0 1 0,-26 12 0,26-13 15,-14-13-15,-12 14 16,13-14-16,-1-14 15,14 1-15,0 0 0,0 0 16,0-1-16</inkml:trace>
  <inkml:trace contextRef="#ctx0" brushRef="#br0" timeOffset="-147703.43">14605 8533 0,'0'13'0,"13"27"15,0-14-15,1-13 16,-1-13-16,0 0 16,14-13-1,-1-13-15,-13 12 16,-13-25-16,0 26 16,0-1-16,0 1 15,0 0-15,0 0 0,0-1 16,0 28-1</inkml:trace>
  <inkml:trace contextRef="#ctx0" brushRef="#br0" timeOffset="-147508.95">14790 8586 0,'0'13'0,"0"-26"15,-13-1 1,13-12-1,0 13-15,0 0 0,13-27 16,-13 27-16,27-27 16,-27 27-16,26 0 15,-13 13-15,1 0 16,-1 0 0</inkml:trace>
  <inkml:trace contextRef="#ctx0" brushRef="#br0" timeOffset="-146857.36">15002 8572 0,'-13'0'16,"13"-26"-1,0 13 1,0-53-16,0 52 15,0-38-15,0 12 16,0 13-16,0-26 16,0 40-16,0-26 15,0 25-15,0-25 16,0 25-16,0-12 16,0 13-1,0-1 1,0 1 31,0 26-32,13 14 17,-13-14-32,13 40 15,-13-26-15,13 39 16,1-40-16,-1 27 15,-13-26-15,13-14 0,0 53 16,-13-53-16,27 40 16,-14-40-1,0 0-15,-13-26 32,13-13-32,-13 13 15,0-1-15,0-12 0,0-1 16,-13-25-16,13-15 15,0 41-15,0-14 16,0 14-16,0 13 0,0-14 16,0 14-16,0 0 15,0-1-15,0 28 32,0 12-17,0-13-15,13 1 0</inkml:trace>
  <inkml:trace contextRef="#ctx0" brushRef="#br0" timeOffset="-146099">15306 8348 0,'-13'0'0,"0"0"0,-14 13 16,14-13-16,-13 13 15,26 0-15,-14 1 0,1 25 16,13-26-16,0 1 15,0-1-15,0 0 16,13 14 0,1-14-16,-1-13 15,0 0-15,13-13 16,-12 13-16,-1-14 0,13 1 16,-12 13-16,-14-13 15,13 13-15,0 13 31,0-13-15,-13 13 0,14-13-1,-14-13 17,13-27-17,0 27-15,0-26 16,0 25-1,-13 1-15,14 13 16,-1 13 0,-13 1-16,0-1 15,13-13 1,-13 13 0,13-13 30,1-13-46,-14 26 32,13-13-32,-13 13 0,13-13 31,0 0 16,-26 0-32,13 13-15,-13 1 16,13-1-16,0 0 16,0 0-1,13 14 1,-13-14-16,13 0 0,1 0 16,12-13-1,0 0 1</inkml:trace>
  <inkml:trace contextRef="#ctx0" brushRef="#br0" timeOffset="-145875.6">15835 8533 0,'0'13'16,"14"0"-16,-14 0 15,0 14-15,0-14 16,0 0-16,-14 54 16,1-54-16,0 13 15,0-13-15,-27 1 16,27-1-16,-27-13 16</inkml:trace>
  <inkml:trace contextRef="#ctx0" brushRef="#br0" timeOffset="-145131.83">16113 8718 0,'-13'0'0,"0"-26"16,13-1-1,0 14-15,0-14 0,0 1 0,0-14 16,0 14-16,13-54 16,-13 54-16,0 0 0,26-41 15,-26 41-15,27-14 16,-14 27-16,13-27 15,-12 27-15,12-13 16,-13 26-16,-13-14 16,14 28-1,-14-1-15,0 0 0,-40 27 16,40-27-16,-13 0 16</inkml:trace>
  <inkml:trace contextRef="#ctx0" brushRef="#br0" timeOffset="-144878.52">16034 8467 0,'-13'13'16,"26"-13"-1,26-13 1,-25 13-16,12 0 16,14-14-1,-27 14-15,40 14 16,-40-14-16,0 26 15,1 14 1,-14-14-16,0-13 0,0 1 16,0-1-16,0 0 15,0 0 1,13-13 0</inkml:trace>
  <inkml:trace contextRef="#ctx0" brushRef="#br0" timeOffset="-144635.16">16391 8639 0,'0'-14'0,"-13"1"16,-1 0 0,14 0-16,0-1 0,-13-25 15,13 26-15,0-14 0,0-13 16,0 1-16,27 12 15,-27 14-15,13 0 0,13-14 16,-12 14-16,12 0 16,1 13-1,25 13 1,-12 0 0</inkml:trace>
  <inkml:trace contextRef="#ctx0" brushRef="#br0" timeOffset="-144402.78">16576 8334 0,'27'0'0,"-41"0"16,-12 14-1,13-14-15,-1 0 0,1 13 16,0-13-16,13 13 31,13 14-15,27-1 0,-14 14-1,-12-1-15,-14 1 16,-14 26-1,-12-39 1,13-27 0,-1-27-1,14-13 1</inkml:trace>
  <inkml:trace contextRef="#ctx0" brushRef="#br0" timeOffset="-144237.22">16695 8255 0,'13'-13'0,"1"13"16,-14 39-16,0 14 16,-14 40-1,1-27 1,0-13 0,0-40-1</inkml:trace>
  <inkml:trace contextRef="#ctx0" brushRef="#br0" timeOffset="-144113.55">16629 8506 0,'0'-13'0,"13"0"15,1 13-15,12-13 16,-13-1-16,40 1 16,-26 0-16,-1 0 15,1 0-15,-14-1 0</inkml:trace>
  <inkml:trace contextRef="#ctx0" brushRef="#br0" timeOffset="-143903.11">16920 8229 0,'-13'13'16,"0"40"0,13-14-16,0-12 15,0-1-15,0 14 16,0-27-16,0 14 0,0 12 0,13 27 15,-13-52-15,13 12 16,-13-13-16,0-26 16,0-13-1,-13 12-15,13-12 16</inkml:trace>
  <inkml:trace contextRef="#ctx0" brushRef="#br0" timeOffset="-143650.03">16894 8453 0,'-14'-39'0,"14"26"0,14 65 0,-28-131 0,14 39 15,0 27-15,0 0 16,14 26-1,-14 0-15,13 14 16,0-14-16,0 14 16,14-1-16,-14-13 0,27 27 15,-27-27-15,13-13 16,-12 0 0,12-26-16,-13 12 0,-13-12 15,0 0-15,0 12 16,0-39-1,0 27-15,0-1 0,0-12 16,-13 39-16,13-13 16,-13 13-1,13 13-15,0 0 16</inkml:trace>
  <inkml:trace contextRef="#ctx0" brushRef="#br0" timeOffset="-143005.2">17291 8401 0,'-27'0'0,"-13"13"16,1 13 0,25 14-16,1 0 15,13-27-15,0 0 16,13 0-16,1 0 15,-1-13-15,0 0 16,14 0-16,-1-13 16,1 0-16,-14 13 15,0-13-15,0 13 0,0 0 16,1-13-16,-1 26 31,0 0-31,-13 0 31,13-13-15,-13-13 0,14-27-1,-14 27-15,13-13 16,0 12-16,-13 1 0,13-13 16,0 26-16,-13-13 15,14 13-15,-1 13 16,0 0 15,0-13-31,-13 13 0,14-13 16,-1 0 15,0-13-15,-26 13-16,0 13 15,-1 0 1,14 14-16,-13 13 15,13-14-15,0-13 16,13 27 0,1-27-16,12 0 15,-13-13-15,1 0 0,12 0 16,-13 0-16,27-13 16,-27 0-16,0 13 0</inkml:trace>
  <inkml:trace contextRef="#ctx0" brushRef="#br0" timeOffset="-141043.15">18269 7938 0,'0'-14'16,"-13"28"-16,-40 52 16,40-40-16,0 27 0,-40 106 15,40-106-15,0 53 16,13-54-16,0 1 0,13 80 15,0-94-15,13 27 16,-12-39-16,12-1 0,27 27 16,-40-53-16</inkml:trace>
  <inkml:trace contextRef="#ctx0" brushRef="#br0" timeOffset="-140621.14">18561 8255 0,'0'13'31,"-14"53"-16,14-39-15,-13 65 16,0 1 0,13-67-16,0 41 15,0-54-15,0 13 0,0 14 16,0-27-16,-13-39 16</inkml:trace>
  <inkml:trace contextRef="#ctx0" brushRef="#br0" timeOffset="-140347.6">18547 8255 0,'14'-66'0,"-28"132"0,28-159 0,-1 67 0,13-14 15,-13 14-15,1 13 0,12-1 16,1 14-16,-14 0 16,40 14-16,-40-1 15,0 26-15,0-25 16,-13 12-16,0 40 15,-13-39-15,0-1 0,-14 14 16,14-14-16,-13-12 0,-1 12 16,-26 14-1,14-27 1,26-13-16,-1 0 16,14-13-16,14 13 15,-14-13 1</inkml:trace>
  <inkml:trace contextRef="#ctx0" brushRef="#br0" timeOffset="-139942.68">19024 8401 0,'-27'-14'0,"14"1"0,-27 13 16,14 13-16,12 1 0,-38 25 15,38-26 1,-12 27-16,13-13 0,-1-14 16,14 26-16,0-25 15,14 12-15,12 1 16,-13-27-16,27 0 15,-27-14-15,14 1 16,-14-13-16,27-14 16,-27 27-16,-13 0 0,13-1 0,0-12 15,1 26-15,-14 13 32,13 27-32,-13-1 15,0 14 1,0-39-16,13 25 15,0-52-15,14 13 16</inkml:trace>
  <inkml:trace contextRef="#ctx0" brushRef="#br0" timeOffset="-139654.45">19288 8295 0,'-13'-14'0,"0"1"16,-14 13-16,14 0 0,0 0 15,-27 13-15,27 1 16,0-14-16,-1 26 16,14-13-16,14 1 0,-14 12 15,26-13-15,-13 1 16,1-1-16,-1 0 0,26 27 16,-25-27-16,12 13 15,-26-12-15,0 12 0,-13 27 16,0-40-16,-1 14 15,1-14-15,0 0 0,-27 14 16,27-27-16,0 13 16,-14-13-16,14 0 15,0-13-15</inkml:trace>
  <inkml:trace contextRef="#ctx0" brushRef="#br0" timeOffset="-139344.83">19526 8308 0,'-13'-13'0,"-13"-1"0,-1 14 16,1 14-16,-14 12 16,27-26-16,-14 40 15,27-27 1,40 27-1,-40-27-15,26 13 16,-12 1-16,25 26 16,-12-14-16,-27-25 0,13 25 15,-13-12-15,0-14 16,-26 40-16,26-40 16,-27 0-16,14 1 15,0-28 1,-1 1-16,14 0 0</inkml:trace>
  <inkml:trace contextRef="#ctx0" brushRef="#br0" timeOffset="-139096.45">19592 8533 0,'40'-13'0,"-13"13"0,-14 0 0,0-14 0,13 14 15,-12-13-15,-1 0 0,0 0 16,-13-1-16,-13 1 15,0 0 1,-1 13-16,1 0 16,-40 26-1,53-12-15,-26 12 16,26-13-16,-13 1 0,13 25 16,13-12-16,0-1 15,0-26-15,1 13 0,25-13 16</inkml:trace>
  <inkml:trace contextRef="#ctx0" brushRef="#br0" timeOffset="-138750.47">19936 8427 0,'-13'0'0,"26"0"0,-39 0 16,-14 40-1,1 13-15,25-40 16,1 40-16,13-27 15,13 1 1,-13-14-16,27-13 16,26-40-1,-40 27-15,27-53 16,-27 26-16,13-52 16,-13 52-16,1-53 15,-14 67-15,13-27 16,0 40-16,-26 26 15,13 0-15,-13 27 16,13-14-16,0 1 0,-27 65 16,14-65-16,13 26 15,0-40-15,0 0 0,26 66 16,-12-65 0,12-1-16</inkml:trace>
  <inkml:trace contextRef="#ctx0" brushRef="#br0" timeOffset="-138368.49">20585 8162 0,'0'0'15,"13"-13"-15,-26 13 0,-1 66 16,1-52-16,0 52 15,0-40-15,-14 67 16,27-54-16,-13 14 16,13-39-16,-13 12 0,13 14 15,0-27-15,0-26 16,0-1 0,0-12-16,0 13 0</inkml:trace>
  <inkml:trace contextRef="#ctx0" brushRef="#br0" timeOffset="-137907.2">20492 8268 0,'0'-66'0,"0"40"0,0 12 0,0-12 16,13 13-16,0 26 15,-13 0-15,27 40 16,-14-26 0,40 39-16,-40-40 15,53 40 1,-52-39-16,12-14 0,27 27 15,-40-27-15,40 13 16,-40-26-16,1 0 16,25-26-16,-25-1 15,-1-25 1,0 25-16,-13-26 16,13 27-16,-13-1 0,13-26 15,-13 27-15,14-14 16,-1 14-16,-13 12 0,13-25 15,-13 26-15,0-1 0,0 1 16,13 13-16,-26 0 16,0 40-1,0-27-15,-40 40 16,26-27-16,-52 54 16,39-41-16,-52 54 15,52-66-15,-13 12 16,40-12-16,-14-14 0,-26 40 15,40-40 1,-13 0-16,26-26 16,13 0-1,-13 0-15</inkml:trace>
  <inkml:trace contextRef="#ctx0" brushRef="#br0" timeOffset="-136565.24">21524 8189 0,'26'-93'0,"-52"27"16,13 53-16,-1 13 0,-12-13 16,13-1-16,-1 14 15,-12 0-15,0 14 16,-14-1-16,27 13 16,13 1-1,39 39 1,14-26-1,0 26 1,0-13-16,-13 26 16,-40-26-1,0-27-15,-27 27 16,14-26-16,0-1 0,-27 14 16,14-27-16,-1 14 15,1-27-15,13 0 16,-1-27-1,14 14-15,0 0 0,14-40 16,-1 26-16</inkml:trace>
  <inkml:trace contextRef="#ctx0" brushRef="#br0" timeOffset="-136363.78">21696 8162 0,'26'-26'15,"-12"26"-15,-1 0 0,-13 26 16,-13 27-1,-1 13 1,1 1 0,13-41-16,0 14 15,0-14-15,0-13 0,0 27 16,-13-40 15,0 0-31,13-13 0</inkml:trace>
  <inkml:trace contextRef="#ctx0" brushRef="#br0" timeOffset="-136031.06">21616 8334 0,'0'0'0,"14"-13"0,-1 0 15,-13 0-15,26-1 16,-12 14-16,-1 0 0,0-13 0,0 13 15,14 13-15,-14 1 16,-13-1-16,13 0 0,0 53 16,-13-52-1,14 38-15,-14-25 16,13-1-16,0-12 0,-13-1 16,40 13-1,-27-26-15,14-13 16,-14 0-16,0-14 15,0 14-15,-13-40 16,0 27-16,13-14 16,-13 27-16,0 0 15,0-1-15</inkml:trace>
  <inkml:trace contextRef="#ctx0" brushRef="#br0" timeOffset="-135256.14">22159 8268 0,'-13'-26'0,"-14"13"15,-13 26 1,14 13 0,-14 14-1,27-14-15,0 14 16,0-27-16,13 14 0,0-14 0,0 27 15,13-27-15,27 13 16,-1-39 0,1 0-1,-27 0-15,27-40 16,-40 40-16,13-14 0,14-26 16,-27 27-16,13-54 15,-13 54-15,0-1 16,0 1-16,0 13 15,-13 39 1,13-13-16,-14 14 16,14-1-16,0-12 0,14 38 15,-14-38-15,13 12 0,13 1 16,-13-14-16,1 0 16,12 0-16,-13-13 15,1 0-15,-1 0 0,27-26 16,-27 13-1,-13-14 1,0 14 0,-13 13-1,-1 13 1,1 0-16,13 1 0,0-1 16,13 0-1,1-13-15,-14 13 16,13-13-16,13-13 15,1-13 1,-27 12-16,13 1 0,13-40 16,-12 40-1,12-40-15,14 27 16,-14 12 0,1 41-1,-14 26 1,-13-14-1,0-12-15,-13 52 16,13-52-16,-14 12 16,14-25-16,0-1 15,14 0-15,-14-26 16,13 13-16,0-13 0,0-1 0,1-12 16</inkml:trace>
  <inkml:trace contextRef="#ctx0" brushRef="#br0" timeOffset="-135066.64">22847 8123 0,'26'0'16,"-13"13"-16,-13 53 15,0-53-15,0 40 16,0-40-16,0 14 0,0 26 16,0-40-16,0 27 15,0-27-15,0 0 16,-13 27-16,0-40 15,0-13 1</inkml:trace>
  <inkml:trace contextRef="#ctx0" brushRef="#br0" timeOffset="-134878.95">22675 8321 0,'0'-13'0,"13"0"16,27-1-1,26 1 1,0 13-16,13-13 16,1 0-1,-41 13 1,-12-13-16,13-1 16,-27 14-16,13-13 0</inkml:trace>
  <inkml:trace contextRef="#ctx0" brushRef="#br0" timeOffset="-134604.11">23310 7871 0,'-13'-13'0,"-1"0"16,41 39-1,-14 1-15,13-14 16,14 93-16,-13 26 15,-14-13 1,-40 53 0,-12-40-1,-14-26 1,40-79-16,-54 26 16,54-53-16,-40 13 15,27-26-15,-1-14 16</inkml:trace>
  <inkml:trace contextRef="#ctx0" brushRef="#br0" timeOffset="-98681.08">12634 9829 0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32:2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 6376 0,'-13'0'16,"13"14"46,40-14-46,-27 0-16,13 0 15,-13 0-15,1 0 0,52 0 16,-53 0-16,40-14 16,-40 14-16,0 0 0,27 0 15,-27-13-15,1 13 0,-1 0 16,-13-13-1,13 13-15</inkml:trace>
  <inkml:trace contextRef="#ctx0" brushRef="#br0" timeOffset="317.83">2447 6204 0,'0'-13'16,"0"26"0,14-13-1,12 14 1,-13-1-16,1-13 0,-1 13 16,0 0-16,0 1 0,0-1 15,1 0-15,-14 0 16,0 14-16,-14-1 15,1 1 1,13-14-16,-13-13 0,-13 26 16,26-12-16,-14-14 15,14-14 17,14 1-32</inkml:trace>
  <inkml:trace contextRef="#ctx0" brushRef="#br0" timeOffset="2287.19">4855 6615 0,'-13'0'0,"0"0"16,-1-14 15,14 1-31,27 13 16,-14 0-16,53 0 15,-39 0-15,65 0 16,27 0 0,0 0-1,27 0 1,-40 0-1,-27-13 1,-39 13-16,-27 0 16,0 0-16,1 0 15,-28 0 1</inkml:trace>
  <inkml:trace contextRef="#ctx0" brushRef="#br0" timeOffset="3512.69">3625 6628 0,'-13'0'15,"26"13"17,40-13-17,-40 0-15,66 0 16,-52 0-16,92-13 15,-93 13-15,27 0 16,-26 0-16,12 0 16</inkml:trace>
  <inkml:trace contextRef="#ctx0" brushRef="#br0" timeOffset="17917.91">11404 4194 0,'-14'0'0,"14"13"16,14 0 0,38-13-16,1-13 15,14 13-15,-28 0 16,1-13-16,79-1 15,-79 14-15,26-13 16,-40 13-16,1 0 0,39 0 16,-53 0-16,14 0 15,-14 0-15,-13 13 16</inkml:trace>
  <inkml:trace contextRef="#ctx0" brushRef="#br0" timeOffset="18208.15">11668 4220 0,'0'0'0,"-13"13"0,13 14 15,0-14-15,-13 13 16,13 14-16,0-27 16,-14 14-16,1 13 15,13-14-15,-13-13 0,0 27 16,13-14-16,-27 14 16,27-27-16,0 1 0</inkml:trace>
  <inkml:trace contextRef="#ctx0" brushRef="#br0" timeOffset="18418.58">11853 4207 0,'0'26'15,"0"14"-15,-13 0 16,0-14-16,13 14 0,-13 13 15,13-27-15,-14 14 16,14 13-16,0-40 16,27 40-16,-27-40 0,13 0 15,0 1-15,1-14 16</inkml:trace>
  <inkml:trace contextRef="#ctx0" brushRef="#br0" timeOffset="20665.22">12290 4657 0,'0'-14'0,"-13"-12"0,-1 26 15,1-13-15,0 13 0,-13-13 16,12 13-16,1 0 15,0 0-15,0 13 32,26 0-32,-13 0 15,13 0-15,0 14 16,1-14-16,-1 0 0,0 40 16,0-40-16,0 27 15,-13-27-15,0 27 16,-13-13-16,0 12 15,0-26-15,-14 1 16,14-14-16,0-14 16,0-12-1,26-27 1</inkml:trace>
  <inkml:trace contextRef="#ctx0" brushRef="#br0" timeOffset="20877.65">12435 4538 0,'14'-14'0,"-1"14"15,0-13 1,14 13-16,-1-13 16,0 13-16,-12 0 0,52-13 15,-53 13-15,14 0 16,-14 0-16,0 0 0,0 0 15,0-14-15</inkml:trace>
  <inkml:trace contextRef="#ctx0" brushRef="#br0" timeOffset="21052.93">12647 4498 0,'-26'53'16,"12"-40"-16,-12 53 15,13-39-15,-1-1 0,1 14 16,0-14-16,13 1 0,0-14 0,-13 40 16,0-27-1,-1 1-15,1-14 32</inkml:trace>
  <inkml:trace contextRef="#ctx0" brushRef="#br0" timeOffset="21175.64">12449 4895 0,'0'0'0,"13"0"15,0 0 1,27-13 0,-27 13-16,13-14 0,27 1 15,-26 0-15,13-14 16,-27 14-16,13 0 0</inkml:trace>
  <inkml:trace contextRef="#ctx0" brushRef="#br0" timeOffset="21348.93">12819 4604 0,'0'-13'0,"-13"39"32,13-13-32,0 0 0,-13 27 15,-1-27-15,1 53 16,13-52-16,0 25 16,-13-12-16,13-14 0,0 0 15,13 1 1,-13-28-16</inkml:trace>
  <inkml:trace contextRef="#ctx0" brushRef="#br0" timeOffset="21562.36">12806 4591 0,'40'-40'0,"-27"40"16,0 0-16,13 26 15,-12-12-15,-1-1 0,-13 13 0,26 27 16,-26-26-16,0-1 15,0-13-15,-13 27 0,13-27 16,-40 40-16,27-40 16,-26 14-16,25-27 15,-12 13-15,-14-13 0,27 0 16,-40-13 0,53 0-16</inkml:trace>
  <inkml:trace contextRef="#ctx0" brushRef="#br0" timeOffset="22387.69">13917 4326 0,'-13'-40'0,"0"27"0,-1-27 15,-12 1 1,13 25-16,-27 1 16,27 13-16,0 0 0,-27 27 15,13-1-15,1 1 0,-14 25 16,14-12-16,13-13 16,-14 52-16,27-53 15,0 1-15,13 52 16,53-26-16,1-53 15,65-26 1,-39-40 0,-27-27-1,-27-13 1,-39 27-16,-26-27 16,-1 80-16,1-14 15,0 27-15,12 13 16,-12-14-16,-27 1 15,26 13-15,-39 40 16,53-27-16,-13 40 16,26-27-16,0 1 15,0-14-15,13 14 0,13-1 16,-12-26-16,65 13 16,-66-13-16,119-13 15,-105 0-15,79-27 16,-67 27-16,41-27 15,-67 27 1,40-27-16,-27 14 16</inkml:trace>
  <inkml:trace contextRef="#ctx0" brushRef="#br0" timeOffset="24968.57">14605 4762 0,'0'-26'0,"-40"0"16,27 26-16,0 0 0,-14 0 15,1 0-15,-14 26 16,27-13 0,0 14-16,13-14 0,-13 13 15,13-12-15,13-1 16,0 0-1,0-13-15,0 0 0,14-13 16,-14 13-16,0-13 0,14-1 16,-14 1-16,-13 0 0,13 0 15,1-1-15,-14 28 32,0 12-17,0-13-15,0 14 0,0-14 0,0 40 16,0-27-16,0 1 15,-14 92-15,1-79 16,0 39-16,0-52 16,-1 25-16,1-38 15,0-1-15,-27 27 16,14-54-16,13-12 16,-1 13-16,14-1 0,0-12 0,0-14 15,0 27 1,14-66-16</inkml:trace>
  <inkml:trace contextRef="#ctx0" brushRef="#br0" timeOffset="25252.84">14658 4815 0,'13'14'0,"-26"25"16,13-12-16,-13 12 15,13-25 1,0-1-1,-14-26 17,14-1-32,0 1 0,0 0 0,14-40 15,-14 27-15,13 12 0,13-39 16,-26 40 0,27-13-16,-14 13 15,27-14-15,-27 27 16,0 13-1,0-13-15,-13 14 0,14-1 16,-14 0-16,13-13 0</inkml:trace>
  <inkml:trace contextRef="#ctx0" brushRef="#br0" timeOffset="25596.81">14975 4710 0,'-13'0'0,"0"0"0,-14 13 16,-12 13 0,26 1-16,-14 12 15,14-25-15,0 12 0,-1 14 16,14-27 0,0 0-16,14 0 15,25-39 1,1-14-1,-14 14 1,-26 13-16,27-27 0,-27 27 16,13-1-16,0 1 15,1 26 1,-14 1 0,13 25-1,13-12 1,-12-27-16</inkml:trace>
  <inkml:trace contextRef="#ctx0" brushRef="#br0" timeOffset="26159.16">15161 4683 0,'-14'-13'16,"1"26"-16,-13 14 15,12-14-15,-12 40 16,13-40-16,0 40 15,13-40-15,13 0 16,0-26 0,0 13-16,0-13 0,14-14 15,-14 1-15,27-40 16,-40 39-16,40-52 16,-40 53-16,13-14 15,0 27-15,0-1 0,-13 1 16,0 26-1,-13 14-15,0-1 16,13-12-16,-13 12 0,13 27 16,-14-40-16,14 14 0,-13 12 15,13-12-15,13 26 16,1-40-16,-1 13 16,0-26-16,0 0 0,14 14 15,-14-14-15,13 0 16,-12 0-16,12-14 0,-13 14 15,14-26-15,-14 13 16,0 13-16,-13-40 16,0 27-16,0-1 0,0 1 15,-13-13-15,13 13 0,-13-1 16,0 1-16,-1 13 0,-12 27 16,13-14-16,-1 13 15,14-13-15,-26 40 16,26-39-16,13 25 15,-13-25-15,27-1 0,26 13 16,-27-26-16,14 0 16,-1-13-1,41-27-15</inkml:trace>
  <inkml:trace contextRef="#ctx0" brushRef="#br0" timeOffset="26552.11">15822 4564 0,'0'0'0,"0"-13"16,13 13 0,1-13-16,12 26 15,0 0 1,-26 14 0,0-14-16,-13 53 15,0-53-15,13 0 0,-40 40 16,27-40-16,-27 27 15,27-27-15,0 1 16,-14 12-16,14-13 16,0-13-16,26 0 31,0 0-15</inkml:trace>
  <inkml:trace contextRef="#ctx0" brushRef="#br0" timeOffset="28928.88">15809 4987 0,'-13'0'15,"13"-13"1,26-27-1,1 14 1,-14 0-16,13-1 16,-13 14-16,1 0 0,-1-14 15,0 14-15,0 13 0,-13-13 0,14 13 16</inkml:trace>
  <inkml:trace contextRef="#ctx0" brushRef="#br0" timeOffset="29667.65">16192 4604 0,'-13'-27'0,"0"14"0,0 13 15,0-13-15,-1 13 16,1 13 15,13 0-31,0 14 16,0-14-16,27 40 16,-14-27-16,0 27 15,0-40-15,0 27 16,-13-13-16,0-14 0,0 13 15,0 1-15,-13 12 16,0-12-16,13-14 16,-13-13-16,0 13 0,-14 1 15,14-14-15,-14-14 16,14 1-16,-13-13 16,26 12-16,13-38 15,-13 25-15,40-26 16,-27 40-16,27-40 15,-27 40 1,40-27-16,-40 27 16,13 0-16,-12-1 0,-1 1 15,0 13-15,-13 13 32,-26 27-32,12 26 15,14-13 1,14-13-1,12 0 1,14-27 0,-1-13-1,28-27-15,-41-12 16,-13 25-16,1-39 16,-14 40-16,0 0 15,-27-53 1,-13 13-16,27 53 15,0-13-15,-40 0 16,40 13-16,-14 0 16,14 0-16,0 13 0,13 0 15</inkml:trace>
  <inkml:trace contextRef="#ctx0" brushRef="#br0" timeOffset="31176.58">16920 4908 0,'0'-13'31,"13"-14"-15,-13 14-16,14-13 16,-1 12-1,-13 1-15,0 0 32,13 13-32,-26 0 125,26 0-110,-26 0 1,0 0 46</inkml:trace>
  <inkml:trace contextRef="#ctx0" brushRef="#br0" timeOffset="32059.88">16761 4683 0,'-13'0'16,"0"0"31,26 0-31,-13 27-1,0-14-15,13 0 0,-13 0 0,27 27 16,-27-27-16,13 14 15,0-14-15,-13 0 0,14 14 16,-1-14-16,0 13 16,0-13-1,-13 1 1,13-14 0,1 0 46,-14-14-46,13 1-1,0-13-15,-13 13 0,13-27 16,1 27 0,-1-14-16,-13 14 0,13 0 15,0-1-15,0-12 16,-13 13-16,14 0 0,-14-1 15,13 14 1,-13-13-16,0 0 47,13 13-31</inkml:trace>
  <inkml:trace contextRef="#ctx0" brushRef="#br0" timeOffset="32963.19">17687 4736 0,'-13'-26'0,"-13"-14"16,12 27-16,-25-1 16,26 14-16,-27 14 15,27-1 1,-1 0-16,-12 0 16,26 1-16,0-1 0,0 13 15,13 1-15,14-14 16,-14-13-16,13 0 15,1-13-15,-14-1 16,0 1-16,-13 0 16,13 0-16,-13 0 0,0-1 15,0 1 1,0 53 0,0-27-16,0 40 15,0-27-15,-13 41 16,13-41-16,0 0 15,0 67-15,-13-66 16,13-1-16,-13 0 0,-14 54 16,14-67-16,-13 27 15,12-40-15,1 13 0,-27-26 16,27 0-16,13-40 16,0 39-16,13-39 15,1 27-15,-1 0 16</inkml:trace>
  <inkml:trace contextRef="#ctx0" brushRef="#br0" timeOffset="33247.01">17767 4762 0,'0'14'0,"0"12"16,-13-13-16,13 1 0,0-1 15,0 0-15,0 0 0,-14 1 16,14-1-1,0-26 1,0-14 0,0 1-16,0-1 15,14 1-15,-14-1 0,26-26 16,-13 40-16,27-27 16,-27 27-1,27-13-15,-27 26 16,0 0-16,1 0 15,-1 0-15,0 0 16,-13 13-16</inkml:trace>
  <inkml:trace contextRef="#ctx0" brushRef="#br0" timeOffset="33571.94">17965 4617 0,'13'0'0,"-26"0"0,26 13 0,-26-13 47,0 27-47,0-27 16,0 26-16,-1-13 0,1 1 15,0 12 1,0-13-16,13 0 16,0 1-16,0-1 0,0 0 15,13-13 1,0 0-16,0 0 16,27-26-1,-40 12-15,13 1 0,0-13 16,1 13-16,-14-1 15,13 14-15,-13-13 16,0 26 0,0 14-1,0-14-15,13 13 16,-13-12-16,13-1 0,1-13 16,-1 13-16</inkml:trace>
  <inkml:trace contextRef="#ctx0" brushRef="#br0" timeOffset="34126.54">18177 4696 0,'0'-39'0,"0"25"15,-13 1-15,-14 13 0,1 13 16,-1 1 0,14-1-16,0 0 0,0 14 15,-1-14-15,14 0 0,-13 13 16,13-12-16,13-1 0,14-13 15,-1-13 1,1-1-16,-1 1 0,-13 0 16,1 0-16,-1-14 0,13-39 15,-12 53-15,-1-40 16,0 27-16,-13 12 0,13-39 16,-13 40-1,0 26 1,0 14-1,-13-1-15,13 1 0,0 13 16,13-1-16,0 1 16,1-27-16,12 27 15,1-27 1,12-13 0,1-13-1,-14 0 1,-12-1-16,-1 1 0,-13 0 15,0 0-15,-13 13 16,-1 0-16,1 0 16,-40 26-1,40-13-15,0 1 0,-14 38 16,27-38-16,0 12 16,14-13-16,-1 1 15,0-14-15,14 13 0,-14-13 16,26-13-16,-25-1 0,52-12 15,-53 13 1,40-1-16</inkml:trace>
  <inkml:trace contextRef="#ctx0" brushRef="#br0" timeOffset="36336.11">19076 4471 0,'0'-13'16,"-13"26"15,-26 40-16,25-39 1,-25 25-16,25-25 16,-25 25-1,25-26-15,-12 27 16,26-27-16,-13 1 16,26-1-1,0 0-15,0 0 16,1 0-16,-1-13 0,27 27 15,-27-14-15,27 0 16,-40 1 0,13-1-16,0 0 15,0-13-15,0 13 0,1-13 47,-14-13-31</inkml:trace>
  <inkml:trace contextRef="#ctx0" brushRef="#br0" timeOffset="36680.83">19381 4471 0,'-13'-13'0,"-1"0"0,1 13 16,0 0-1,0 0 1,-1 13 0,14 27-1,0-27-15,14 40 16,-14-40-16,13 1 0,-13 12 0,13 40 15,-13-13 1,0-13 0,-13-1-16,13-25 15,-13-14-15,13 13 0,-14-13 16,-12-40 0</inkml:trace>
  <inkml:trace contextRef="#ctx0" brushRef="#br0" timeOffset="37076.11">19275 4511 0,'13'-13'0,"-26"26"0,53-39 15,-27 12-15,13 14 16,-12-13-16,12 13 0,0 0 16,-12 0-16,-1 0 15,13 13 1,-12 1-16,-1-1 0,-13 27 15,-13-1-15,-1 1 16,14-14-16,-13-12 0,13 39 16,0-40-1,27 40-15,-27-40 16,39 0-16,-26-13 16,40-13-16,0-14 15,-13-12 1,-14-27-1,-26 0 1,-13 13 0,-26 13-16,-1 13 15,-13 27 1,13 0 0,14 27-1</inkml:trace>
  <inkml:trace contextRef="#ctx0" brushRef="#br0" timeOffset="38998.1">18812 4855 0,'13'13'63,"0"14"-47,1-27-16,-1 13 0,26 13 15,-25-12-15,-1-14 0,13 26 16,1-26-16,-14 13 15,0 1-15,1-14 0</inkml:trace>
  <inkml:trace contextRef="#ctx0" brushRef="#br0" timeOffset="43486.44">18865 4882 0,'13'0'94,"-26"0"-79,13-14 16,13 14-15,-13-13-16,13 13 16,-13-13-1,0 26 17,-13-13-17,13 13 1,-13-13-1,26 0 1,0 0 15,-13-13-31,13 13 16,-13 13 15,-26 1-31,13 12 16,-14 0-1,14-12 1,13-14 0,0-14-1,13-12 1,1 26-16,-1-13 0,13-14 16,-26 14-16,13 0 15,1 13-15,-28 0 16,1 13-1,0 0-15,-27 27 16,27-27-16,-27 14 16,1-1-1,25-13 1,41-13 15,-14 0-31,0-13 0,14 0 16,-1 0-16,-12 13 0,12-14 15,-13 1-15,0 13 0,1-13 16,12 13-16,-26 13 31,-13 14-15,0-27-16,-1 13 16,1 0-16,0 0 15,13 1 1,13-14-1,0 0 1,1 0 0,-1-14-1,0 28 1,-26-1 0,13 0-16,-13 0 15,13 1 1,13-14-1,0 0 1,0-27 0,1 27-16,-1 0 15,-13-13 1,13 13 0,-13-13 15,13 13-16,-13 13 17,-26 27-17,26-27-15,-13 13 16,13-13-16,0 1 16,0-1-1,0-26 1,13 13-16,-13-14 15,0 1-15</inkml:trace>
  <inkml:trace contextRef="#ctx0" brushRef="#br0" timeOffset="45188.26">15809 4961 0,'-13'0'16,"13"13"30,13 0-30,0 1-16,0-1 16,-13 0-16,0 0 15,14-13-15,-14-13 32,-14-13-17,14 12-15,0 1 16,-13-13-16,13 12 15,0 1-15,-13 13 16,26-13 0,0 13-1,-13 13-15,14 0 16,-1 1 0,0-1-16,0-13 15,-13-13 16,0-1-31,0 1 0,0-13 16,0 13-16,0-1 16,0 1-16,13-13 15,-13 12-15,14 14 16,-14 14 0,13-14-16,0 13 31,0-13-16,-13-13 17,0-14-17,0 14-15,14-14 16,-14 14-16,13 13 31,-13 27-15,0-14-16,0 0 15,-13 27 1,13-27-16,-14 14 16,1-27-1,0 13-15,13 0 16,-13-13-16,-1 0 16,1 0 15,0 13 0,0 0-31,0 27 16,-1 0-1,1-27 1,13 0 0,-13-13-1,26-26 1,-13 13-16,0-14 15,0 1-15,13-1 16,-13 14-16,0 0 16,0 0-16,-13 26 31,-13 0-15,12 0-16,-12 0 15,13 1-15,-1-14 16,1 13-1,26-26 17,14-1-32,-1 1 0,1-13 15,-1 26-15,-12-13 16,25-14-16,-12 27 16,12-13-16</inkml:trace>
  <inkml:trace contextRef="#ctx0" brushRef="#br0" timeOffset="48428.09">20294 3876 0,'-14'0'0,"14"-13"31,66-14-31,-39 27 16,39-13-16,-26 0 15,92 0-15,-79 0 16,-13 13-16,39-14 16,-53 1-16,14 13 0,26 0 15,-52 0-15,-1 0 0,13 0 16,-13 13-16</inkml:trace>
  <inkml:trace contextRef="#ctx0" brushRef="#br0" timeOffset="48660.47">20704 3850 0,'-27'13'0,"14"0"16,13 0-16,-26 27 0,12 39 16,1-52-1,-13 66-15,26-54 16,-27 27-16,27-39 15,-13-1-15,0 1 0,13 26 16,-14-27-16,14 1 16,0-14-16,0-26 15,14-14-15</inkml:trace>
  <inkml:trace contextRef="#ctx0" brushRef="#br0" timeOffset="48931.75">20757 4114 0,'-14'40'16,"1"0"-16,13-27 16,-26 53-16,26-53 15,0 0-15,26 14 16,-13-14-16,14-13 16,-1-13-16,-13 13 0,14-13 0,-1-27 15,-12 27-15,-1-14 16,0-12-16,-13 25 0,0-12 15,0 13-15,-13-27 16,0 27-16,-14 13 16,14 0-16,0 0 0,-40 13 15,40 0 1,-1 1-16,1-14 16</inkml:trace>
  <inkml:trace contextRef="#ctx0" brushRef="#br0" timeOffset="49255.58">21008 4154 0,'-27'26'0,"14"-12"0,53-54 0,-93 106 16,53-53-16,-13 1 0,-14 12 15,27-13-15,-13 0 0,13 1 16,13-14-1,14 0-15,39-14 16,-13-12 0,-13-27-1,-27 13 1,-13 27-16,-40-13 16,14 13-1,-14 13 1,27 0-1,13-14 1</inkml:trace>
  <inkml:trace contextRef="#ctx0" brushRef="#br0" timeOffset="49540.9">21392 3784 0,'13'-14'0,"-13"1"16,0 26-1,-13 40-15,-14 0 16,27-26-16,-40 65 16,27-65-16,0-1 15,-14 27-15,14-26 0,0-1 16,-13 14-16,12-14 0,14-13 15,-26 27-15,26-27 16,-13 0-16,26-26 31,0 0-31,14-13 16</inkml:trace>
  <inkml:trace contextRef="#ctx0" brushRef="#br0" timeOffset="49808.18">21484 3969 0,'-13'0'0,"-27"13"15,14 0-15,-27 14 16,26-14-16,14 0 0,-13 27 16,-1 13-1,27-40-15,0 53 16,13-53-16,14 14 15,-14-14-15,0 0 0,40 14 16,-39-14-16,12 0 16,-13-13-16,14 13 15,-27-26 1</inkml:trace>
  <inkml:trace contextRef="#ctx0" brushRef="#br0" timeOffset="80739.8">10358 1085 0,'0'-13'0,"14"-14"15,-14 14-15,13 13 16,-13-13-16,0 39 47,-27 27-31,27-27-16,-26 27 15,13-13-15,13-13 0,-13-1 0,-1 27 16,14-27-16,-13 1 0,13-1 15,-13 14-15,13-27 16,0 0-16,-13 1 0,13-1 16,0-26-1,0-53 1,0 52-16,0 1 0,0-40 16,0 27-16,13-27 0,-13-13 15,13 13-15,14-66 16,-14 92-16,0-39 15,0 66-15,-13-26 16,0 39-16,0 13 16,0-13-1,0 1-15,0 12 0,0-13 0,0 14 16,0 39 0,0-40-16,0 14 15,0-27-15,13 27 0,-13-27 16,14 1-16,-14-1 0,26-13 15,-13 0 1,27-27 0,-27 14-16,1 0 0,12-14 15,-13 14-15,27-27 16,-27 14-16,27-67 16,-27 80-16,13-40 15,-26 14 1,14 39-1,-28 26-15,14-13 16,-13 27-16,13-14 0,0 1 16,-26 39-16,26-40 15,-27 80-15,14-66 16,13 26-16,-13-26 16,13 39-16,0-52 15,0 12-15,13-25 16,0-14-1,1-27 1</inkml:trace>
  <inkml:trace contextRef="#ctx0" brushRef="#br0" timeOffset="81146.81">10729 1296 0,'0'-13'15,"-13"13"1,-1 0-16,1 13 15,-13 1 1,12-1-16,1 13 16,13-12-16,-13 12 15,13 1 1,13 12 0,0-26-16,1 1 0,-1-14 15,0 0-15,0 0 16,40-27-1,-53 14-15,14 0 0,12-40 16,-26 40-16,13-27 16,-13 27-16,0-1 0,0 1 15,0 0-15,0 0 16,-13 13 0,13 13-16,-13 40 15,13-40-15,0 27 16,0-27-16,0 0 15,13 27-15,0-14 16,14-39 15</inkml:trace>
  <inkml:trace contextRef="#ctx0" brushRef="#br0" timeOffset="81365.23">10941 1085 0,'13'-27'0,"-26"54"0,13-40 16,0 39 0,-14 0-16,14-12 0,-26 65 15,26-52-15,-13 25 16,13-25-16,-14 39 16,1-39-16,13-14 0,0 26 15,0-25 1,13-28-1,1-25 1</inkml:trace>
  <inkml:trace contextRef="#ctx0" brushRef="#br0" timeOffset="81858.2">11073 1164 0,'-13'0'0,"13"-13"16,-14 13-16,14 13 15,-13-13 1,13-13 78,0 0-79,13 13-15,-13-14 0,14-12 16,-1 13-16,-13 0 16,13-1-1,-13 1-15,13 0 16,-13 26 31,0 14-32,-26 65 1,26-65-16,-13 26 0,13-14 16,-14-12-16,1 52 15,0-52-15,13 25 16,-13-25-16,13-1 16,0-12-16,0-28 15,13-12 1,0 13-16,0-27 15</inkml:trace>
  <inkml:trace contextRef="#ctx0" brushRef="#br0" timeOffset="82110.03">11126 1310 0,'-14'13'0,"14"0"16,-13 0-16,13 1 0,-13 39 15,0-40-15,13 0 16,0 0-16,0 0 0,39 14 15,-25-27-15,-1 0 16,13-13-16,-12-1 16,12 1-16,-26-13 0,13 13 15,1-27 1,-14 27-16,0-1 0,0-12 16,-14-1-16,1 14 0,-13-13 15,12 26 1,1 13-1,0 0-15</inkml:trace>
  <inkml:trace contextRef="#ctx0" brushRef="#br0" timeOffset="82727.38">11271 1508 0,'0'13'15,"0"-26"1,0 0-1,0-27 1,0-13-16,0 27 16,13-40-16,1 39 15,-1-12-15,0 25 16,0 1 0,1 26-1,-14 1 1,13-1-16,-13 13 15,13-13-15,-13 1 0,0 25 16,0-25 0,13 12-16,1-26 15,-14 13-15,26 1 16,-13-14-16,27-40 16,-27 27-1,14-27-15,-27 27 16,13-40-1,-13 40-15,13-1 16,-13 1-16,0 26 16,13 40-1,-13-26-15,14 26 16,-14-27-16,13 1 0,-13 12 0,0 27 16,13-26-16,-13 0 0,0 39 15,-13-13 1,-14 40-16,14-79 15,-40 52 1,27-53-16,-27 14 0,-40-27 16,67-13-16,-80-26 15,79 13-15,1-1 16,-14-39-16,27 40 16,0-13-16,0-27 0,13 26 15,26-26-15,-13 27 16,14-27-16,-1 40 15</inkml:trace>
  <inkml:trace contextRef="#ctx0" brushRef="#br0" timeOffset="86583.67">13428 516 0,'0'-27'0,"-14"14"0,1 0 0,-13 13 16,-1 0-16,14 0 0,0 0 15,-40 13-15,13 14 16,14 12-1,26-12-15,26 13 16,-13-14-16,40 14 16,0 13-1,-26-27 1,-14-13-16,0 27 16,-13-27-16,-13 27 15,0-27-15,13 0 0,-40 14 16,14-27-16,-1 0 15,14 0-15,-14-13 16,14-14 0,26-26-1,1 40-15,-1-13 0,13-1 0,1-13 16,-1 14-16,1-1 0,39-39 16,0 13-1,-13 14 1,-27 25-1,-26 41 1,-26 39 0,26-39-16,-13-1 0,-1 40 15,14-53-15,-13 40 16,26-39-16,1 12 16,-1-13-16,13-13 0,1 0 15,12-13-15,1-13 16,-13 12-16,-14 1 0,27-53 15,-27 53-15,-13-14 16,0-12-16,-13 25 16,-1 1-16,-25-27 15,-14 27 1,26 0-16,-26 39 16,27-26-16,-27 53 15,40-39-15,13 12 16</inkml:trace>
  <inkml:trace contextRef="#ctx0" brushRef="#br0" timeOffset="87194.74">13375 1164 0,'-40'-26'16,"27"26"-16,-14 0 15,1 13-15,-1 0 16,14 0-16,0 1 0,0 25 15,-1-25-15,14 12 0,-13 14 16,13-27-16,13 27 16,1-40-16,-1 0 15,0 0-15,40-14 16,-26 1-16,-1-13 16,-13 12-16,0 1 0,14-26 15,-14 25-15,0 1 16,-13 26-1,-13 14 1,13-1-16,-13-13 0,0 14 0,-14 66 16,14-67-16,-13 40 15,26-39-15,-14-1 16,28-13-16,12-13 16,-13-13-16</inkml:trace>
  <inkml:trace contextRef="#ctx0" brushRef="#br0" timeOffset="87483.6">13494 1336 0,'0'40'15,"-13"0"-15,-1-27 16,14 40-16,-13-40 0,26 0 16,14 0-1,-14-13-15,53-39 16,-53 25-16,14-12 15,-14 0-15,0-1 0,27-39 16,-40 53-16,0-27 16,0 27-16,-27-27 15,1 14 1,-14 26 0,-26 13-16,27 13 15,12 14 1,1 0-1</inkml:trace>
  <inkml:trace contextRef="#ctx0" brushRef="#br0" timeOffset="88400.54">13309 1852 0,'-14'0'0,"-39"-26"16,14 39-16,-1 13 15,27-12-15,-27 25 16,40-26-16,-13 1 0,0 25 16,-1-25-16,14-1 0,0 0 15,27 27-15,-14-40 16,40-13-1,-40-1-15,40-25 16,-13 12 0,-27 14-16,27-40 15,-27 40-15,0 0 16,0 26-16,-39 26 16,26-12-16,-26 26 15,12-27-15,14 1 16,-13-1-16,-13 27 0,12-26 15,1-1-15,0 14 16,13-27-16,0 0 0,-13 14 16,26-27-16,0 0 15</inkml:trace>
  <inkml:trace contextRef="#ctx0" brushRef="#br0" timeOffset="88703.73">13441 1865 0,'13'-13'0,"-13"0"0,27 13 15,12-13 1,14-1 0,0 14-1,0 14 1,-13 12-1,-27 27-15,-13-13 16,-27 52 0,27-65-16,-26 12 15,13-12-15,-1-14 0,1 14 16,0-1-16,0-13 0,0 0 16,-1-13-16,1-26 15</inkml:trace>
  <inkml:trace contextRef="#ctx0" brushRef="#br0" timeOffset="88855.33">13547 1998 0,'13'0'0,"13"-14"16,-12 14-16,12-13 0,40 0 15,-53 13-15,67-13 16,-54-1-16,14 1 15</inkml:trace>
  <inkml:trace contextRef="#ctx0" brushRef="#br0" timeOffset="92723.13">14896 556 0,'0'-14'32,"26"14"-17,-12 0-15,-1 0 0,0 0 16,0 0-16,14 0 15,-27 14-15,13-1 16,14 13 0,-27-12-16,0-1 0,0 0 15,-14 0-15,1 14 16,13-14-16,-13 0 0,-14 27 16,14-27-16,0 0 15,13 1-15,-13-14 16,26 0 15,0-14-15,0 14-1,14 0 1,-14 0-16,14 0 16,-1 27-16,-26-14 15,13-13-15,-13 26 16,0-12-16,0-1 0,-13 13 15,0-12-15,-14 12 16,14-26-16,-27 13 16,27-13-16,-40 13 15,40-13 1,-40-13 0,40 0-16,0 0 15,13 0-15,26-14 16,-13 14-16</inkml:trace>
  <inkml:trace contextRef="#ctx0" brushRef="#br0" timeOffset="94491.84">14631 582 0,'0'-40'16,"-13"27"0,-13 13-16,-14 0 15,-13 13 1,13 1-1,27 25 1,0 1 0,39 39-16,1-26 15,-14-26-15,14 12 16,-14-12-16,0-1 16,0 1-16,-13-14 15,0 13-15,0-12 16,0 12-16,-13-26 15,0 0 1,-14 0-16,14-13 16,0-53-16,13 53 15,0-1-15,0-52 16,13 27-16,0 12 0,14-26 16,-1 27-16,14-14 15,-27 14-15,14-1 16,-1 14-16,-13 0 0,1-1 0,-1 14 15,-13-13-15,13 13 16</inkml:trace>
  <inkml:trace contextRef="#ctx0" brushRef="#br0" timeOffset="112601.45">12819 10239 0,'-13'0'0,"0"0"32,-1-13-17,28 13-15,-1 0 16,27 0 0,12 0-16,15 0 15,25 0 1,-39 0-1,40 13 1,-80-13-16,27 0 16,-27 14-16,0-14 0,0 0 15,1 0-15,-1 0 32,-13-14-17,-13 28 16</inkml:trace>
  <inkml:trace contextRef="#ctx0" brushRef="#br0" timeOffset="112971.46">12885 10332 0,'-13'0'0,"13"-13"0,13 26 47,40-13-47,13 0 16,-26 0-1,-27 0-15,27 0 16,-14 0-16,1 0 0,12 0 16,-25 0-16,25-13 0,-25 13 15,-1 0 1,0 13-16</inkml:trace>
  <inkml:trace contextRef="#ctx0" brushRef="#br0" timeOffset="116942.29">17158 4075 0,'0'-14'0,"27"-12"16,-27 13-16,-14 26 47,1 27-47,0-27 15,13 0-15,-40 53 16,40-53-16,-26 40 16,13-39-16,-1 12 0,-25 14 15,25-14-15,-12 1 16,13-27-16</inkml:trace>
  <inkml:trace contextRef="#ctx0" brushRef="#br0" timeOffset="117213.57">16986 4260 0,'-13'0'16,"13"13"-16,-13 0 0,0 14 16,-1-14-16,1 27 15,13-27-15,-13 27 16,13-27-16,0 0 15,13 0 1,0-13-16,-13 13 0,27-13 16,-1-13-16,27-13 15,-40 13 1,27-14-16,-13 1 16,-14 26-1</inkml:trace>
  <inkml:trace contextRef="#ctx0" brushRef="#br0" timeOffset="118181.49">17145 3797 0,'0'-13'62,"26"-14"-46,-12 14-16,-1 0 0,27-40 15,-27 26-15,13-12 16,-12 25-16,-1-12 0,26-27 16,-25 40-16,12-14 15,-13 14-15,1 0 16,-14 26 15,0 27-15,0-14-16,0 40 15,0 0 1,13 14-16,-13-14 16,0-40-1,0-12-15,-27 12 16,27-13 0</inkml:trace>
  <inkml:trace contextRef="#ctx0" brushRef="#br0" timeOffset="119787.09">17026 4048 0,'-13'0'0,"-1"0"16,41 13 15,-14-13-31,40 27 15,-40-27-15,1 13 0,25 0 16,-26 1-16,1-1 0,25 13 16,-25-13-16,-14 1 15,-14 12-15,-25 14 16,-14-14 0,-40 1-1,14-1 1,26-26-1,-13 13-15,53-13 16,52 0 0,27-13-1,0 0 1,-26 13 0,-27 0-16,1 13 15,-14 0-15,-40 27 16,27-27-16,-67 27 15,54-27-15,-40 14 16,39-14-16,1 0 0,13 0 0,-54 14 16,54-14-16,0 0 15,13 1-15,13-1 16,0 0-16,27 0 16,-27-13-16,14 0 0,26 13 15,-40-13 1,13 27-16,-12-14 15,-28 14 1,1-14-16,13 0 0,-39 40 16,25-40-16,1 0 15,0 1-15,13-1 16,40-13 0,-27 0-16,13 0 15,-13 0-15,1 0 0,39 0 16,-40 13-1,0 0-15,0 1 16,-39 12 0,13 0-1,-1-26 17,28 0-32,-1 0 15,0 0 1,0 0-1,0 14 1,-26-14 0,13 13-16,-26 0 15,13-13-15,-1 13 0,-39-13 16,40 0-16,-26-13 16,25 13-16,-12-26 15,26 12-15,-13 1 0,13 0 0,0-27 16,13 14-16,0 13 15,27-27-15,-27 27 16,13-1-16,1 1 0,52-40 16,-66 40-16,40 0 15,-39 0-15,-1 13 0,27-14 16,-54 28 0,-25-1-1,25-13-15,-12 13 0,-40-13 16,39 13-16,1-13 15,-27 0-15,40 0 0,0 0 16,-40-26 0,53 13-16,13-14 0,13-12 15,1 25-15,-1 1 0,67-53 16,-54 53-16,28-27 16,-28 27-16,-12 0 15,39-27-15,-40 40 16,1-27-16,-54 14 15,14 13 1,-27 0-16,14 0 0,0 0 16,-67 13-16,66-13 15,1 0-15,-14 0 16,27 0-16,-27-13 0,14 13 0,26-13 0,-13 0 16,26-14-16,0 1 0,0 13 15,40-27 1,-26 27-16,-1-1 0,14-12 0,26 0 15,-39 12-15,12 1 0,41-13 16,-54 12-16,14 1 16,-27 13-16,-26 0 15</inkml:trace>
  <inkml:trace contextRef="#ctx0" brushRef="#br0" timeOffset="145075.85">10914 6390 0,'-13'0'15,"0"0"-15,-1 0 16,67-14-1,13 1 1,27-13 0,-27 13-16,-26 13 15,39-27-15,-52 27 16,-1 0-16,1 0 16,-14 0-1,-13 13-15</inkml:trace>
  <inkml:trace contextRef="#ctx0" brushRef="#br0" timeOffset="145303.24">11205 6324 0,'-13'0'0,"0"0"0,-1 13 0,-12 0 16,13 13-1,-1 27-15,14-39 16,-13 65-1,0-53-15,0 54 16,13-54-16,-13 27 16,-1-26-16,14-1 0,-13 1 0,0 12 15,0-26-15,-14 27 16,27-27 0</inkml:trace>
  <inkml:trace contextRef="#ctx0" brushRef="#br0" timeOffset="145475.78">10941 6813 0,'13'-26'15,"0"12"-15,27-12 16,-14 26 0,27-27-16,13 14 15,0-13 1,-39 26-1</inkml:trace>
  <inkml:trace contextRef="#ctx0" brushRef="#br0" timeOffset="145762.01">11311 6694 0,'0'26'15,"-13"-26"-15,13 14 0,-14-1 16,14 0-16,-13 0 16,0-13-16,13-13 31,0 0-31,0-14 0,13-39 15,0 40-15,1-14 16,-1 14-16,0 12 16,14-25-16,-14 26 15,0-1-15,27 14 16,-27 0-16,0 14 16,0-1-16,1 26 0,-14-25 15,0 39-15,0-40 16,0 27-1,0-27-15,0 0 16,0-26-16,13 13 0,-13-27 16</inkml:trace>
  <inkml:trace contextRef="#ctx0" brushRef="#br0" timeOffset="145940.54">11536 6337 0,'0'-13'0,"13"52"16,-13 14-1,-13 13 1,0 14 0,13-54-16,0 40 15,0-39-15,-14 12 16,14-25-16,-13-14 16</inkml:trace>
  <inkml:trace contextRef="#ctx0" brushRef="#br0" timeOffset="146148.48">11417 6548 0,'0'-13'0,"13"13"15,40-13-15,-40 13 16,27-13-1,-14 13-15,-12 0 0,12 0 16,-13 0-16,0 0 0,27 0 16,-27 0-16,-13 13 15</inkml:trace>
  <inkml:trace contextRef="#ctx0" brushRef="#br0" timeOffset="146509.78">11748 6509 0,'0'0'0,"0"-13"16,0-1-16,0 1 15,0 0 16,-27 13-15,1 13-16,-1 0 16,14 1-16,-27 25 15,14 14-15,26 13 16,0-52 0,13 12-16,27 14 15,-27-40-15,13 13 16,1-13-16,-14 0 0,0 0 15,53-13 1,-52 13-16,-1-14 16</inkml:trace>
  <inkml:trace contextRef="#ctx0" brushRef="#br0" timeOffset="146958.34">11867 6681 0,'-14'-27'0,"14"14"16,0-13-16,0 12 0,0-25 15,0 12-15,14-39 16,-1 40 0,0 12-16,13-25 15,-12 39-15,-1-14 16,0 14-16,0 0 16,1 14-16,-1-1 0,13 13 15,-12-26 1,-14 14-16,13-1 15,-13 0 1,-27 0 0,14 1-16,-13-14 15,26 13 1,-14-13-16,28 13 31,25 0-15,-25-13-16,25 13 15,-39 1 1,27 12-16,-27-13 16,0 1-16,-14 25 15,1-25-15,0 12 16,0-13-16,0-13 0,-14 27 16,1-41-1,12 1 1</inkml:trace>
  <inkml:trace contextRef="#ctx0" brushRef="#br0" timeOffset="147224.63">12118 6601 0,'26'0'0,"-52"0"0,66-13 16,-27 13-16,0-13 0,0 13 0,1-27 16,-1 27-16,-13-13 0,0-13 15,0 13-15,-27-14 16,27 14-1,-13 13-15,0 13 0,-14 14 16,14-14-16,0 0 0,13 13 16,-13 14-1,13-13-15,-14-1 0,28 27 16,-1-40-16,27 14 16,-27-27-16,40-14 15,-27 1-15,14-13 16,0-27-1</inkml:trace>
  <inkml:trace contextRef="#ctx0" brushRef="#br0" timeOffset="147368.26">12488 6363 0,'0'0'0,"14"13"0,-14 27 16,0-13-16,-14 26 16,14-14-16,-13 1 15,0-14-15,13 1 0,-13 26 16,-1-27-16,1-13 15,0 1-15,0-14 16</inkml:trace>
  <inkml:trace contextRef="#ctx0" brushRef="#br0" timeOffset="147531.1">12237 6562 0,'13'-27'0,"0"14"0,27 0 16,-13 0-16,-1 13 0,14-14 0,66 1 15,-67 0-15,27 13 16,-39 0-16,26 0 16,-40 0-16,27 13 0,-27 14 15</inkml:trace>
  <inkml:trace contextRef="#ctx0" brushRef="#br0" timeOffset="148340.22">10835 7408 0,'-27'-13'0,"1"26"16,26 1-16,-13-1 0,-1 26 15,1-12-15,13-1 0,0 14 16,0-13-16,13 12 16,14 1-16,-1-27 15,-13 14-15,67-14 16,-54-13-16,54-13 15,-54-1-15,53-39 16,-65 27-16,12-53 16,-13 39-16,-13-39 15,0 65-15,0-65 16,-13 52-16,0 1 16,0 39-1,26-13 1</inkml:trace>
  <inkml:trace contextRef="#ctx0" brushRef="#br0" timeOffset="148671.32">11218 7580 0,'0'40'0,"-13"26"16,0-26-1,0-27 1,13 0-1,0-26-15,13 0 16,-13-53-16,13 39 16,14-26-16,-14 27 0,13-14 15,-26 27 1,13 0-16,1 13 0,12-14 16,-13 14-16,14 40 15,-14 0 1,-13 0-1,0 12 1,0 1-16,-13-39 16,13-28-1,13-39 1,-13 27-16</inkml:trace>
  <inkml:trace contextRef="#ctx0" brushRef="#br0" timeOffset="148802.98">11430 7514 0,'13'0'0,"-13"13"15,0 1-15,-13 39 16,13-40-16,0 40 16,0-40 15,0-26-31</inkml:trace>
  <inkml:trace contextRef="#ctx0" brushRef="#br0" timeOffset="149151.9">11523 7514 0,'-27'53'0,"14"0"16,13-27-16,0-12 15,13 12-15,0-13 0,1-13 16,-1 0 0,13-13-16,-12 13 0,12-26 15,-13 12-15,0 1 0,-13 0 0,14-40 16,-14 40-1,-14-40-15,1 40 16,13-1 0,-13 14-16,0 0 15</inkml:trace>
  <inkml:trace contextRef="#ctx0" brushRef="#br0" timeOffset="149408.82">11708 7633 0,'13'0'0,"-13"13"0,-13-26 0,26 13 32,-13-26-17,0 13-15,13-80 16,1 66-16,-14 1 0,26-14 16,-26 14-16,13 13 0,14-14 15,-14 14-15,0 13 0,0 0 16,1 13-16,-1 0 15,0 1-15,-13 25 0,0-25 16,0 38-16,0 15 16,0-54-16,-13 13 15,0 14-15</inkml:trace>
  <inkml:trace contextRef="#ctx0" brushRef="#br0" timeOffset="150090.75">10821 8242 0,'14'0'0,"-28"0"16,14 26-1,-13 1-15,13-1 0,-13 40 16,0-26-16,0 0 0,-14 52 16,27-52-16,-13 0 15,0 13-15,13-14 0,0 14 16,13-26-16,0-27 16,-13-40-1,0 0 1</inkml:trace>
  <inkml:trace contextRef="#ctx0" brushRef="#br0" timeOffset="150351.62">10769 8242 0,'13'-27'0,"13"-12"16,1 52-16,12 27 15,1 26 1,-40-40-16,27 27 15,-27-13-15,13-14 0,-13 14 16,0 26-16,0-53 0,0 14 16,-13 52-16,-1-52 15,1-1-15,-27 40 16,27-53-16,-13 14 16,-1-27-16,1 0 15,-1 0-15,14-27 16,26-12-1</inkml:trace>
  <inkml:trace contextRef="#ctx0" brushRef="#br0" timeOffset="150531.14">11060 8480 0,'13'13'15,"-13"14"-15,0-14 16,-13 53-16,13-53 0,0 0 15,0 14-15,-14-1 16,14-12-16,0 12 16,14-13-1,-1 0-15</inkml:trace>
  <inkml:trace contextRef="#ctx0" brushRef="#br0" timeOffset="150778.62">11192 8864 0,'0'-14'0,"-27"-39"0,14-13 16,0 27-1,13-54-15,0 80 0,0-40 16,0 0-16,26-40 16,-12 67-16,-1-14 15,0 27-15,14 0 16,12-27-16,-26 40 15,1-13-15,-1 13 16,0 13-16,-13 0 0,0 14 16,-13 12-16,-14 14 15</inkml:trace>
  <inkml:trace contextRef="#ctx0" brushRef="#br0" timeOffset="150951.15">11086 8599 0,'-13'13'0,"0"-13"16,26 0-16,13 0 15,-13 0-15,1 0 0,12 0 16,14 13 0,-27 1-16,0-14 0,1 39 15,-1-25-15,0-1 0</inkml:trace>
  <inkml:trace contextRef="#ctx0" brushRef="#br0" timeOffset="151201.01">11364 8890 0,'-13'-26'16,"-1"-1"-16,1 14 0,0-40 16,13 26-16,0 1 0,-13-27 15,13 27-15,13-41 16,0 1-16,0 40 15,1-1-15,12-52 16,-13 66-16,14-27 16,-14 27-16,13-14 15,-12 27-15,-14 27 16,-14-1 0,14 1-16,-39 13 15</inkml:trace>
  <inkml:trace contextRef="#ctx0" brushRef="#br0" timeOffset="151367.57">11218 8652 0,'-13'0'0,"13"13"16,13-13-1,27 0-15,0 13 16,-1 1-1,-12-14 1</inkml:trace>
  <inkml:trace contextRef="#ctx0" brushRef="#br0" timeOffset="152082.48">11430 8731 0,'0'-13'0,"13"0"16,0-27-1,1 14 1,-14 39 15,0 13-15,0-12-16,0 12 0,0 27 15,0-40-15,13 40 16,-13-40-16,0 1 0,13-1 16,0-13-1,-13-13-15,0-40 16,0 39-1,0 1-15,0-27 16,14-12-16,-14 38 0,13-25 16,0 25-16,14-25 15,-27 25-15,13 14 0,0 0 16,0 0-16,0 0 0,40 14 16,-39-14-1,25 13-15,-25-13 16,-1 0-16,0 0 15,0-13 1,0 13-16,-13-14 16,-13 28-1,-13-1 1,26 0-16,-40 40 16,40-26-16,-13-14 0,0 40 15,13-27-15,0-13 16,13 1-16,0-1 0,14 0 15,-14-13-15,26-13 16,-25 13-16,12-27 16,-13 14-16,1 0 15,-1-27-15,0 27 16,13-40-16,-12 40 16,-1-14-16,0 14 15,0 0-15,1 0 0,12-1 16,-13 14-1,14 0 1,-14 27 0,-13-14-16,0 27 15,0-27-15,0 40 16,-13-40-16,13 0 16,13-13-1</inkml:trace>
  <inkml:trace contextRef="#ctx0" brushRef="#br0" timeOffset="152325.82">12316 8546 0,'0'-13'0,"-39"52"32,25-25-32,1-1 0,0 27 15,0-27-15,0 0 0,13 53 16,0-53-1,13 27 1,0-27-16,27-13 16,-27 0-16,0 0 0,27-13 15,-27 0-15,0 0 0,14-27 16,-27 27-16,0 0 0,0-40 16,0 39-16,0-12 15</inkml:trace>
  <inkml:trace contextRef="#ctx0" brushRef="#br0" timeOffset="152463.95">12382 8586 0,'-13'13'0,"26"-26"0,-39 26 0,13 13 15,0-12-15,-1 52 16,14-53-16,0 40 16,0-27-16,40 14 15,-27-40-15,14 0 16,12-13-16,-25 13 16,91-53-16,-78 26 0,52-12 15,-52 12-15,12 1 16</inkml:trace>
  <inkml:trace contextRef="#ctx0" brushRef="#br0" timeOffset="156325.26">17568 6482 0,'-26'-26'0,"-1"13"0,1-14 16,13 14-16,-40-14 15,40 27-15,-14-13 0,-13 13 16,14-13-16,0 13 16,-41 0-16,14 13 0,-26 0 15,39-13-15,1 14 16,-94 25-1,94-25-15,-54 12 16,53-13-16,1 14 0,-54 12 16,53-12-16,1-1 0,-41 27 15,41-26-15,-1 12 0,0 1 16,-79 66-16,13 13 16,27 13-1,13 14 1,39-107-16,1 67 15,13-53-15,0-13 0,-1 66 16,14-67-16,0 14 0,14 53 16,-14-53-16,13-13 0,26 52 15,-25-39-15,12-13 16,27 39-16,-26-39 16,12 0-16,67 66 15,-53-80-15,66 67 16,-79-67-16,92 53 15,-79-52-15,40 13 16,-41-27-16,81 40 16,-94-40-16,54 13 15,-40-26-15,40 14 16,-41-14-16,-12 0 0,66 0 16,-13-14-16,12 1 15,-52 13-15,93-26 16,-106 13-16,12-1 0,41 1 15,-53 0-15,-1-14 0,54 1 16,-40 13-16,-13-1 16,39-25-16,-39 12 15,-1 14-15,41-40 0,-41 40 16,1-13-16,0-1 0,26-13 16,-40 14-16,14-1 0,13-39 15,-27 40-15,-12-14 0,25-26 16,-12 40-16,-14-14 0,14-39 15,-14 26-15,0 13 16,13-106-16,-26 93 16,0-66-16,0 80 15,-13-120 1,0 106-16,0 13 0,-27-79 16,14 66-16,-27-66 15,26 80-15,-26-41 16,40 54-16,-13-14 0,-54-52 15,54 52-15,-27-13 16,13 26-16,-52-52 16,52 53-16,-26-14 15,26 13-15,0 14 0,-39-26 16,39 25-16,1 1 16,-41 0-16,27 0 15,14 13-15,-41-14 16,27 14-16,14 0 0,-54 0 15,67 0-15,-107 14 16,107-14-16,-27 13 16,27-13-16,12 13 15,1 0-15,13 1 16,13 12-16,-13-13 0,40 27 16,-27-27-16,40 27 15</inkml:trace>
  <inkml:trace contextRef="#ctx0" brushRef="#br0" timeOffset="158120.69">20585 6191 0,'-53'-53'16,"39"40"-16,-38-13 15,25 12-15,-13 1 16,14 0-16,-67 0 16,67 13-16,-93-14 15,0 1 1,105 13-16,-105 0 16,27 13-16,-40 1 15,79-1-15,-40 0 16,40 0-16,0 1 0,-39 12 15,39-13-15,0 1 0,-80 52 16,81-40 0,12-13-16,-53 40 15,40-26-15,14-1 0,-1 1 0,-79 65 16,79-65-16,-39 52 16,39-39-16,-52 79 15,52-79-15,-53 79 16,67-80-16,-27 80 15,0 14 1,27 12 0,12-13-1,14-26-15,14 66 16,12-39 0,14-1-1,13 0 1,-14-52-1,-12-41-15,-1 1 0,67 66 16,13 0 0,-67-80-16,54 40 0,-53-39 0,-1-1 15,107 40 1,-107-53-16,67 27 16,-53-27-16,0 1 0,106 12 15,-93-26-15,40 0 16,-80 0-16,14 0 0,79 0 15,-13 0-15,-40-13 0,53 0 16,-53 13-16,-13-14 0,119 1 16,-119 0-16,40 0 15,-40-1-15,0 14 0,-14-13 16,80-26 0,-79 25-16,39-25 15,-52 12-15,-1 14 0,67-53 16,-67 39-16,54-52 15,-67 53-15,53-80 16,-39 66-16,12-79 16,-26 79-16,27-79 15,-27 66 1,1-92-16,-14 105 16,13-66-16,-26-13 15,13 79-15,-40-92 16,27 92-16,-27-79 15,27 80 1,-53-67-16,52 66 16,-52-66-16,27 40 15,-14-26 1,0 12 0,26 54-16,-26-54 15,40 67-15,-27-40 16,14 27-16,-27-40 15,40 39-15,-27-12 16,27 25-16,-27-39 16,27 40-16,-27 0 15,27 0-15,-13-1 0,-27 1 16,39 0-16,-25 0 16,26 13-16,-1 0 15,1 0 1,0 13-1,13 0-15</inkml:trace>
  <inkml:trace contextRef="#ctx0" brushRef="#br0" timeOffset="160635.51">17079 9102 0,'0'13'15,"-27"40"1,1 39-16,13-65 15,-1-1-15,-12 67 16,13-67-16,0 27 16,-1-26-16,14-1 15,0-13-15,0-26 16,14 0-16,-1-66 16,0 52-16,13-92 15,-26 93-15,40-93 16,-27 79-1,14-53-15,-14 67 16,-13 13-16,13-14 16,1 27-16,-1 13 15,-13 1-15,13-1 0,-13 13 0,13 67 16,-13-53-16,13 39 16,1-53-16,-14 14 0,26 53 15,-26-54-15,27 28 16,-27-54-1,0 0 1,-40-13-16,27-13 16</inkml:trace>
  <inkml:trace contextRef="#ctx0" brushRef="#br0" timeOffset="160809.09">17039 9366 0,'-13'-13'0,"13"0"16,26 0-1,1 13-15,-14-14 0,80-12 16,-54 26 0,94-40-16,-41 27 15,93 0 1,-79 26 0</inkml:trace>
  <inkml:trace contextRef="#ctx0" brushRef="#br0" timeOffset="161299.1">20016 9181 0,'0'-13'0,"0"39"15,-14-12 1,14 12-16,0 0 0,-13 14 0,0 26 15,13-39-15,-13 12 0,0 54 16,13-67-16,0 27 16,0-39-16,13 39 15,-13-40-15,0-26 16</inkml:trace>
  <inkml:trace contextRef="#ctx0" brushRef="#br0" timeOffset="161681.07">19950 9287 0,'13'-53'0,"13"-26"16,-13 39 0,1 27-16,39-14 15,-40 27-15,0 0 0,14 13 16,-14 1-16,0-1 0,0 0 16,-13 40-16,0-26 15,0 12-15,0-12 16,-13-14-16,0 27 15,0-27-15,13 0 0,-14 0 16,28 0 0,12 14-16,-13-27 15,0 13-15,27 0 16,-27 1-16,1-1 0,25 27 16,-39-27-16,0 40 15,-13-40-15,-13 27 16,12-27-16,-12 0 0,-27 0 15,13-13-15,-26 14 16,40-14-16,-40-14 16,39 14-16,-13-13 15,27 0-15,0 13 16,-13 13 0</inkml:trace>
  <inkml:trace contextRef="#ctx0" brushRef="#br0" timeOffset="167781.15">17291 10120 0,'0'-26'15,"-14"-14"-15,14 27 0,-26-14 16,26 14-16,-27 0 16,14 13-16,-13 26 0,-14 14 15,27-27 1,0 54-16,-1-54 15,14 40-15,0-40 16,27 27-16,-14-40 16,0 13-16,27-13 15,-14-13-15,14-1 16,-27 1-16,1 0 0,-1-27 16,0 27-16,-13 0 0,0-14 0,13 1 15,-13 13 1,-13-1-1,13 41 1,0-14-16,-13 14 0,13 25 16,0-38-16,0-1 0,0 66 15,0-52-15,0 52 16,0-52-16,0 12 16,0-12-16,0-14 0,-27 40 15,27-40 1,-26-13-1,-1-13-15,14 0 0,-27-27 16,27 27-16,13-27 16,0 27-16,0-27 15,13 27-15,-13-14 0</inkml:trace>
  <inkml:trace contextRef="#ctx0" brushRef="#br0" timeOffset="168344.64">17410 10186 0,'13'14'0,"-13"-1"16,0 13-1,-13-12-15,13-41 32,0 1-32,0-1 15,0 14-15,0-27 0,26-26 16,-13 40-16,14-27 15,-14 40 1,27-14-16,-27 27 16,13 27-1,-12-14-15,-14 0 0,26 27 16,-13-27 0,0 13-1,-26-12 16,0-14-15,-13 39 0,12-25-16,1 25 15,13-26-15,-13 1 0,13 25 16,0-25-16,0-1 16,0 0-16,13-13 15,0-13-15,14-14 16,-14 14-16,0 0 0,14-40 15,-27 40-15,13-27 16,0 27-16,0-14 16,-13 41 15,14-1-31,-14 27 16,13-1-1,13-39 1</inkml:trace>
  <inkml:trace contextRef="#ctx0" brushRef="#br0" timeOffset="168882.85">17846 10094 0,'0'-40'0,"0"14"15,0 12-15,-13-12 16,0 26-16,-27 13 16,40 0-16,-40 40 15,40-26-15,-13 26 16,13-27-16,-13 14 15,26-27-15,14 0 16,-14-13-16,13-13 16,1-13-1,-14 12-15,0-12 0,14-53 16,-14 52-16,0-39 16,-13 40-16,13-41 15,1 54-15,-14 0 16,-14 26-16,14 14 15,-13-1-15,13-13 16,-13 40-16,13-40 0,-13 14 16,13 13-16,0-27 15,0 0-15,13 27 16,0-40-16,-13 13 0,13-13 16,1 0-16,25-26 15,-26 26-15,-13-14 0,27 1 16,-27 0-16,13 0 0,-13-1 15,0 1-15,-13 13 16,-14 13 0,27 1-16,-13-1 0,-13 27 15,13-27-15,-1 0 16,1 53-16,13-53 16,0 27-1,0-13-15,27-1 16,-14-26-16,13 0 15,-13 0-15,54-26 16,-54 12-16,0 1 16</inkml:trace>
  <inkml:trace contextRef="#ctx0" brushRef="#br0" timeOffset="169213.74">18217 9922 0,'0'-13'16,"0"26"-1,26-13-15,-13 13 0,14 0 16,-1 1-16,-13-1 16,27 13-1,-40-13-15,13 1 16,1-1-16,-14 0 0,-14 27 15,1-14-15,0 1 16,0-14-16,-1 13 0,-25 1 16,25-14-16,1 0 0,-13 14 15,13-27-15,-14 13 16,27 0-16,0-26 31</inkml:trace>
  <inkml:trace contextRef="#ctx0" brushRef="#br0" timeOffset="170183.91">18627 9988 0,'-27'-13'0,"-12"-14"15,12 27-15,14 0 16,0 0-1,26 14-15,0 38 16,0-38-16,14 39 16,-27-27-16,13 14 15,-13-14-15,0 40 16,-13-52-16,0 39 16,-1-40-16,-25 26 15,25-25-15,-12-14 16,13-14-1,-1-12 1,14 13-16,27-40 16,-14 13-16,40-13 15,-40 27-15,40-14 16,-40 27-16,14-14 0,13-12 16,-14 25-1,-13 1-15,0 26 16,-26 14-16,0 26 15,13-27-15,-13 40 16,13-52-16,0 12 16,13 14-16,-13-27 15,26 14-15,1-14 0,-1-13 16,14-13 0,-13-1-16,-14 1 15,0-13-15,0-1 16,0 1-16,-13-1 0,0 14 0,0-13 15,-13-14-15,13 27 0,-39-27 16,25 27-16,-25 13 16,25 0-16,1 0 15,0 0-15,0 0 16,13 13-16</inkml:trace>
  <inkml:trace contextRef="#ctx0" brushRef="#br0" timeOffset="171538.98">21167 10094 0,'0'-53'0,"-27"13"16,14 14-16,-27-1 16,14 27-16,-1 0 15,-12 14-15,25-14 0,-12 13 0,-27 40 16,40-40-1,-14 40-15,27-40 16,14 14-16,-1-27 16,0 13-16,40-13 15,-40 0-15,67-27 16,-67 27-16,27-39 16,-27 25-16,13-39 15,-26 40 1,0 0-1,0 53 1,0-27-16,0 0 0,0 27 16,0-14-16,0 67 15,0-67-15,0 14 0,0 26 16,0-13-16,-13-13 16,-13 39-16,-14-13 15,-13-26 1,40-27-16,-27-13 15,14 0-15,12-13 16,1 0-16,-13-40 16,26 26-16,13-39 15,0 40-15,27-27 16</inkml:trace>
  <inkml:trace contextRef="#ctx0" brushRef="#br0" timeOffset="171814.09">21233 10107 0,'13'27'0,"-13"-1"16,0-13-16,0 14 15,0-14-15,0 0 16,0-26 0,-13 0-1,13-1-15,0-12 0,0-14 16,13 1-16,0-14 15,0 39-15,1-12 0,12-14 16,-13 27 0,27-13-16,-27 12 0,1 14 15,-1 0-15,0-13 16,0 13-16</inkml:trace>
  <inkml:trace contextRef="#ctx0" brushRef="#br0" timeOffset="172089.36">21431 9882 0,'13'13'0,"1"-13"0,-28 0 16,14 14-1,-13-1 1,0 0-16,0 14 16,0-14-16,-14 26 15,14-12-15,13-14 0,-13 14 16,13-14-16,13 13 16,0-26-16,0 0 15,27-13 1,-40 0-16,40-27 15,-27 27-15,0-27 16,0 27 0,1 26 15,-14 27-31,0-27 16,13 14-16,-13-14 15,40 0 1</inkml:trace>
  <inkml:trace contextRef="#ctx0" brushRef="#br0" timeOffset="172632.9">21722 9962 0,'0'-40'0,"0"27"0,-13-40 16,0 39-16,-14 28 16,14-1-16,-27 27 15,27-14-15,0 27 16,13-40-16,13 27 15,-13-27 1,27 0-16,-14-13 16,53-39-1,-53 25-15,14-52 16,-14 40-16,13-54 16,-26 54-16,14-27 15,-14 27-15,0 12 16,0 1-16,-14 26 15,14 1-15,-13 12 16,0 27-16,13-27 16,0 14-16,0 13 15,26 13 1,1-39 0,-1-14-16,14-40 15,-13-12 1,-1 12-1,-26-26 1,-13 0-16,-14 53 16,-12 27-1,-1 26 1,13 0 0,14 13-16,26-40 15,14-12 1,-14-1-16,0-13 0,14 0 15,-1-13-15,14-1 16,-14 1-16,27-13 16</inkml:trace>
  <inkml:trace contextRef="#ctx0" brushRef="#br0" timeOffset="173048.23">22291 9671 0,'13'-14'0,"-13"1"16,-13 26 15,0 14-16,0-1-15,-40 14 16,40-14-16,-40 14 16,39-27-16,1 14 15,0-14-15,0 40 0,13-40 16,13 27 0,0-40-16,27 39 15,-14-25-15,1-1 16,-14 0-16,40 14 15,-40-27-15,0 13 16,1 0-16,-1-13 0,-13 13 16,0-26-1,0 0 1</inkml:trace>
  <inkml:trace contextRef="#ctx0" brushRef="#br0" timeOffset="173400.38">22662 9684 0,'-14'-27'0,"1"14"0,0 0 0,0 13 15,-1 0 1,-25 40-16,39-27 0,-14 13 16,14-13-16,0 14 15,27 52 1,-27-52-16,26 39 16,-12-53-16,-1 27 15,-13-27-15,26 27 16,-26-27-16,0 0 15,-13 0-15,-27-26 16,27 0-16,-13-14 16,12 14-16,14-13 15</inkml:trace>
  <inkml:trace contextRef="#ctx0" brushRef="#br0" timeOffset="173786">22516 9816 0,'0'-26'0,"13"-14"16,0 27-16,1-1 0,-1 1 0,0 13 15,27-13-15,-27 0 16,40 0-16,-27 13 16,14-14-16,-27 14 15,1 0-15,12 0 16,-13 0-16,1 27 16,-14-14-16,0 0 15,0 0-15,-14 27 0,1 13 16,13-40-16,0 27 15,0-14-15,13 54 16,1-67-16,12 27 16,-13-27-16,27 0 15,-27-13-15,27-13 16,-27 0-16,14-27 16,-14 14-16,-13-54 15,0 67 1,-13-80-16,-1 67 15,-12-40-15,13 53 16,-14-27 0,14 40-16,-14-13 15,-12 26-15</inkml:trace>
  <inkml:trace contextRef="#ctx0" brushRef="#br0" timeOffset="185551.2">18375 6773 0,'-13'0'0,"26"0"47,14 0-47,-14 0 15,13 0-15,14 0 16,-27 14-16,40-14 16,-26 13-16,-1-13 15,1 13-15,-14-13 0,13 13 16,-12-13-16,-14 13 15,-14-13 1,-39 27-16,40-27 16,-26 13-16,25 0 15,-12-13-15,13 0 0,-14 14 0,-26-1 16,27-13-16,-27 26 16,-13-12-1,39-1 1,14 0-1,26 0 1,14-13-16,-14 0 0,0 0 16,80-13-16,-80 13 15,66-13 1,-52 13-16,13 0 16,-27 0-16,0-13 0,13 13 15,-26 13 1,-13-13-1,-40 26-15,27-26 16,-27 13-16,40 1 0,-27-1 16,-39 27-16,52-27 15,-26 0-15,27 0 0,-1 1 16,-26 12 0,40-13-16,0 0 15,26-13-15,27 14 16,-27-14-16,66-14 15,-52 14-15,-1-13 0,67 0 16,-67 13-16,27-13 16,-26 13-16,-1-13 15,14 13-15,-27 0 16,0 0-16,-13 13 16,-13 0-16,-26 13 15,25-12-15,-25 12 16,12-13-16,1 1 15,-1-1-15,-52 40 16,52-40-16,-52 40 16,53-40-16,-27 14 15,39-14-15,1 0 16,26-13 0,27 0-16,13-13 15,-13 13-15,52-27 16,-65 27-16,12-13 0,28 0 15,-41 13-15,14-13 16,-14 13-16,54-14 16,-67 14-16,26 0 15,-25 0-15,-14 14 16,-14-1-16,-38 27 16,38-40-16,-25 39 15,12-26-15,1 1 0,-27 12 16,40-13-16,-27 1 0,-26 25 15,53-25-15,-14-1 16,14 0-16,0-13 16,-1 13-16,28-13 15,12 0 1,-13 0-16,27 0 0,26-13 16,-39 0-16,26 0 15,-27 13-15,14-14 16,-1 14-16,-12 0 15,-1-13-15,27 13 0,-40 0 16,1 13 0,-28 14-16,1-14 15,-27 27-15,14-27 16,-40 27 0,39-27-16,1 13 0,-14 1 15,14-14-15,-27 13 16,26-12-16,14-1 0,-26 0 15,25 0-15,1 1 0,-13-1 16,39-13 0,13 0-1,40-13-15,-52 13 16,12 0-16,1-14 0,39 1 16,-40 13-16,14 0 15,-27 0-15,0 0 0,1 0 16,-1 0-1,-40 27 1,14-14-16,-40 27 16,40-27-16,-53 26 15,53-25-15,-54 25 16,54-25-16,-40 25 16,40-26-16,0 1 15,26-1 1,14-13-1,-14 0-15,13 0 16,14 0-16,0 0 16,-27 0-16,0 0 15,14 0-15,-1 0 16,-26 13-16,0 0 31,-26 27-31,-1-13 16,-13 12-1,1-12 1,25-27-16,-12 13 16,26 0-16,-13-13 0,13 13 15,13-13 17,13-13-32,-12 0 15,-1 13-15,13-13 0,14-1 16,-27 1-16,1 13 0,25-13 15,-26 0-15,14 13 0,-14-13 16,0 13-16,1-14 0,-28 1 31,-12 13-15,13-13-16,-1 13 0,1 0 16,-53 0-1,40 0-15,-27-13 16,26 13-16,1 0 15,13 0-15,-1 0 16,14-14-16,14-12 16,-14 13-16,39-40 15,-26 40-15,54-40 16,-41 26 0,67-39-16,-67 40 15,67-41 1,-80 41-16,53-27 15,-53 40-15,1-14 0,-14 14 16,-14 0-16,1 13 16,-27 0-16,27 0 15,-27 13-15,-52 14 16,52-27-16,-39 26 16,52-13-16,-12-13 0,-27 14 15,39-1-15,1-13 0,12 0 0,-25 13 16,12-13-16,14 0 15,13-13 1,13 13-16,14-40 0,-14 27 16,13 0-16,67-54 15,-53 41-15,26-14 16,-26 14-16,39-14 16,-53 14-16,1 12 0,-1 1 0,14-13 15,-27 13-15,0-1 0,-26 14 31,-53 0-31,40 14 16,-67 12-16,53-26 16,1 13-16,-67 14 15,66-14-15,-26 0 16,39-13-16,1 13 16,13-13-16,13-13 15,39 0-15,-12 0 16,52-40-1,-39 40-15,0-1 0,26-25 16,-26 25-16,-1 1 0,14-13 16,-26 12-16,-1 1 0,0 0 15,-12 0-15,-41 0 16,1 13 0,13 0-16,-14 0 0,-65 0 15,65 0-15,-39 13 16,39-13-16,1 0 0,0 0 15,-1 0-15,14 0 0,-14-13 16,41-1-16,12-39 16,1 40-1,39-40-15,13 0 16,-66 40-16,53-27 16,-52 27-1,-1-13-15,-26 13 16,-14 13-1,14-14-15,-13 14 0,-14 0 16,13 0-16,-12 0 16,25 0-16,1 0 0,-13 0 15,26 14-15,26-28 16,-13 1-16,1 0 0</inkml:trace>
  <inkml:trace contextRef="#ctx0" brushRef="#br0" timeOffset="-199630.47">10769 6337 0,'0'-13'0,"0"-14"0,-14 14 16,1 0-16,-13 13 15,12 0-15,-39 13 16,40 0-16,-13-13 0,-14 13 0,-26 27 16,40-27-16,-54 40 15,40-26-15,-12-14 0,12 27 0,-40 12 16,41-25-16,12-1 16,-65 67-1,26-27-15,52-13 16,41 13-1,12-39 1,-12-14-16,66 0 16,-54 0-16,67 1 15,-79-1-15,39 0 16,-53 0-16,13 27 16,-39 13-1,-40 0 1,-26 0-1,-1 0-15,67-40 16,-26 13-16,25-26 16,1 13-16,-13 1 15,39-14 1,27 0 0,-1 13-16,-26 0 15,14 14-15,-27-1 0,0-13 16,0 93-16,-13-66 15,-14 39 1,14-26-16,0-13 0,-27 66 16,27-53-16,0 0 0,-27 105 15,27-105-15,-14 53 16,27-53-16,0 26 16,0-52-16,13 52 0,14 0 15,-14-52-15,0-1 0,67 54 16,-54-67-16,54 40 15,-54-40 1</inkml:trace>
  <inkml:trace contextRef="#ctx0" brushRef="#br0" timeOffset="-176543.23">3572 10583 0,'0'-39'0,"-13"12"0,13 14 16,0 0-16,0 13 15,0 13 1,0 0-16,0 67 16,-14-14-16,1 66 15,13-92-15,0 92 16,0-106-16,0 67 16,0-80-16,0 40 15,0-40 1,0-39-16,13-1 15,-13 1-15,0-27 16,0 27-16,0-14 0,0-53 16,0 40-16,0 14 0,14-94 15,-14 94-15,0 12 0,13-26 16,-13 27-16,26-14 16,-12 54-1,12 52 1,-13-27-16,27 80 0,-40-79 15,26 53-15,-12-54 16,-1 14-16,13 66 16,-12-92-16,-1 39 15,0-40-15,-13 1 0,13 13 16,-13-27-16,-26-26 16,-1-1-16,1-12 15</inkml:trace>
  <inkml:trace contextRef="#ctx0" brushRef="#br0" timeOffset="-176384.65">3559 11033 0,'-14'-13'0,"14"0"15,40 13 17,-27-14-32,1 14 0,52-26 15,-53 26-15,27-13 16,-27 0-16,27-1 15,-27 1-15,13 13 0</inkml:trace>
  <inkml:trace contextRef="#ctx0" brushRef="#br0" timeOffset="-176238.54">3995 10702 0,'-13'-13'16,"13"26"-1,-13-13 1,13 14-16,13-1 16</inkml:trace>
  <inkml:trace contextRef="#ctx0" brushRef="#br0" timeOffset="-176114.87">4008 10874 0,'-13'14'16,"13"-1"-16,0 0 15,-13 0 1</inkml:trace>
  <inkml:trace contextRef="#ctx0" brushRef="#br0" timeOffset="-175789.89">4154 10649 0,'0'-13'0,"-13"13"0,39 13 32,-13-13-32,40 14 15,-39-14-15,25 0 16,-12 0-16,-14 0 0,27 13 16,-27 0-16,-13 0 15</inkml:trace>
  <inkml:trace contextRef="#ctx0" brushRef="#br0" timeOffset="-175622.07">4273 10769 0,'-13'0'0,"-14"13"15,27 0 17,14-13-32,-1 0 0,26 0 15,-12 0-15,39-13 16,-39 13-16,12 0 15,-26 0-15,14 0 0,26 13 16</inkml:trace>
  <inkml:trace contextRef="#ctx0" brushRef="#br0" timeOffset="-173135.01">4948 10716 0,'-14'0'0,"1"0"16,13-14 0,13 1-1,14 0-15,-14 13 0,40-13 16,-26-1-16,12 1 0,54-13 16,-67 26-16,40-13 15,-52 13-15,12 0 0,1 0 0,-1 0 16,-13 13-16,-26-13 15</inkml:trace>
  <inkml:trace contextRef="#ctx0" brushRef="#br0" timeOffset="-172919.57">5133 10716 0,'0'0'16,"-40"26"-16,40-13 0,-13-13 0,0 27 0,0-1 15,13-13-15,0 14 0,-14 13 16,14-14-16,0 1 0,0 12 16,0 14-1,0-26 1,0-14-16,0 0 16</inkml:trace>
  <inkml:trace contextRef="#ctx0" brushRef="#br0" timeOffset="-172693.61">5173 10676 0,'-14'53'16,"-12"13"-1,26-53-15,0 40 16,-13-26-16,13-14 0,0 27 15,0-27-15,26 40 16,-26-40-16,13-13 0,14 13 16,-14-13-1,40-13-15,-40 13 16,14-13 0</inkml:trace>
  <inkml:trace contextRef="#ctx0" brushRef="#br0" timeOffset="-172244.52">5583 10927 0,'-14'-13'16,"1"13"-16,-13 0 16,13 0-16,-40 27 15,39-14 1,1 0 0,26 0-1,14 14 1,-14-14-16,40 0 15,-40 0-15,27 1 16,-27-1-16,-13 0 0,13 13 16,1-26-16,-14 14 0,0-1 15,-14 13-15,1 1 16,0-14-16,-27 0 16,14 1-16,-1-1 15,1-13 1,13-13-1,13-1 1,13 1-16</inkml:trace>
  <inkml:trace contextRef="#ctx0" brushRef="#br0" timeOffset="-172036.08">5702 10941 0,'0'-14'0,"13"14"16,0-13 0,27-13-1,-27 26-15,40-14 0,-40 14 16,27 0 0,-27 0-16,14 14 0,-1-1 15</inkml:trace>
  <inkml:trace contextRef="#ctx0" brushRef="#br0" timeOffset="-171880.78">5927 10914 0,'-14'0'0,"1"13"0,0 14 16,13-1-16,0-13 0,-13 27 16,13-27-16,0 14 0,-13-14 15,13 13-15,0 14 16,-14-27-16,14 1 0,0 25 15,-13-39 1</inkml:trace>
  <inkml:trace contextRef="#ctx0" brushRef="#br0" timeOffset="-171733.17">5768 11179 0,'13'0'0,"14"0"16,-14 0-16,40-14 15,-40 1-15,0 13 0,27-26 16,-27 26-16,0-14 0,14-12 16</inkml:trace>
  <inkml:trace contextRef="#ctx0" brushRef="#br0" timeOffset="-171572.6">6019 10954 0,'0'26'16,"0"-13"-16,0 1 15,13 12-15,-13 27 16,0-40-16,0 14 16,0-14-16,0 0 0,0 14 15,-13-27 1</inkml:trace>
  <inkml:trace contextRef="#ctx0" brushRef="#br0" timeOffset="-171363.16">5993 11073 0,'-13'-40'0,"26"80"0,-13-106 16,0 39-16,39-12 15,-25 25-15,25 1 16,-12 13-16,-14 0 16,14 13-16,-14 1 0,0 12 15,-13-13 1,0 53-16,-13-52 16,-14 38-1,1-38-15,-1 12 16,1-26-16,13 13 0,-27 1 15,27-1-15,0-13 0,-1 0 32</inkml:trace>
  <inkml:trace contextRef="#ctx0" brushRef="#br0" timeOffset="-170586.46">6734 10742 0,'-27'-53'15,"14"40"-15,0 0 0,-40-1 16,26 14-16,-26 14 16,40-1-16,0 0 0,-27 53 15,27-39-15,0 39 16,13-53-1,40 53 1,-27-52-16,66-1 0,-66-13 16,14 0-16,79-40 15,-80 27-15,53-53 16,-52 39-16,-1-12 16,-26 12-16,14 1 0,-14-14 15,0 27-15,-14-14 0,14 1 16,-39-14-16,25 27 15,-38 0 1,25 13-16,14 0 0,-40 13 16,40-13-16,0 13 0,-14 14 15,14-14-15,0 26 16,13-25-16,26 12 16,-13-13-1,27-13-15,-14 0 0,-12 0 16,65-13-1,-53 13-15,27-26 0,-39 26 16,65-40 0,-53 40-16,-12-13 0,25 0 15,-25-1-15,-1 14 0</inkml:trace>
  <inkml:trace contextRef="#ctx0" brushRef="#br0" timeOffset="-169534.01">7329 10848 0,'-53'-40'0,"13"40"15,1 13-15,-1 27 16,27-27-16,0 27 16,13-27-1,13 27-15,0-40 16,27 13-16,-14-13 15,-13 0-15,40-13 16,-53 0-16,13 13 0,1-13 16,-1 13-16,-13-14 15,0 28 1,0-1 0,0 26-16,-13 14 15,13 27 1,0-54-16,-14 67 15,1-67-15,13 14 16,-13-14-16,13-12 0,-26 25 16,26-25-16,-14-14 0,1 13 15,-13-40-15,12 1 16,14-1-16,0 14 16,14-79-16,-1 65 15,0 1-15,-13 12 0,13-12 16</inkml:trace>
  <inkml:trace contextRef="#ctx0" brushRef="#br0" timeOffset="-169292.95">7342 11007 0,'13'-14'0,"1"28"31,-14-1-31,0 0 16,-14 0 0,14 1-1,-13-14-15,13-27 16,0 14-16,-13-27 15,13 27-15,13-27 16,14 14-16,-27-1 16,26 1-16,-13 13 15,1 13-15,25-27 0,-12 27 16,26 0-16,-40 0 16,27 13-1,-27-13-15,0 14 0</inkml:trace>
  <inkml:trace contextRef="#ctx0" brushRef="#br0" timeOffset="-168974.8">7660 10848 0,'-14'-13'15,"1"13"-15,-13 0 16,-27 39 0,26 1-1,14 0 1,0-14-1,13-13-15,40 14 16,-27-27-16,27-13 16,-27-1-16,0 1 0,0-13 15,0-1-15,1 1 16,-14 13-16,13-1 16,-13 28-1,13 12 1,-13-13-16,0 14 15,0-14-15,13 27 16,-13-27-16,27 0 16,-1-13-1</inkml:trace>
  <inkml:trace contextRef="#ctx0" brushRef="#br0" timeOffset="-168364.43">7990 10848 0,'-13'-27'0,"0"14"0,0 13 0,-27-13 16,14 13-1,-14 40-15,13-1 16,1 28 0,26-54-16,0 0 15,0 0-15,13 14 0,27-27 16,-14-14-1,1 1-15,-14 0 16,0-13-16,14-14 16,-14 13-16,0 1 0,0-53 15,1 52-15,-14-13 16,13 14-16,-13 13 0,0-1 16,0 28-1,0 12-15,0-13 16,-13 54-16,13-41 15,0 0-15,0 1 16,0-14-16,0 0 0,13 27 16,0-27-16,0 1 15,1-1-15,-1 0 16,13 0-16,-13-13 16,1 0-16,-1 0 15,0 0-15,14 0 0,12-26 16,-39 13-16,14-1 15,-14 1-15,0 0 0,-14-27 16,14 27-16,-13 13 16,0 0-16,-40 13 15,40 0-15,-14 14 16,27-1-16,-13-12 16,13-1-16,-13 26 15,13-25-15,0-1 0,39 27 16,-39-27-16,27-13 15,-14 0-15,0 0 0,67-27 16,-67 14-16,13 0 16</inkml:trace>
  <inkml:trace contextRef="#ctx0" brushRef="#br0" timeOffset="-168049.28">8453 10729 0,'0'-13'0,"14"13"16,-1 0 0,27 13-1,-27-13-15,13 13 16,-13-13-16,1 13 0,12 14 16,-13-14-16,1 13 15,-14-12-15,0-1 0,-27 40 16,14-40-16,-14 14 15,14-1-15,0-13 0,-40 27 16,27-40-16,-1 26 16,14-12-16,0-14 15,-14 13-15,27 0 32,27-26-17</inkml:trace>
  <inkml:trace contextRef="#ctx0" brushRef="#br0" timeOffset="-167355.67">9009 10742 0,'-26'-26'0,"12"26"16,1 0-16,0 0 0,-40 39 15,40-25-15,0 12 16,13-13-16,0 0 16,-14 40-16,41 14 15,-14-28 1,-13 1-1,-13 26 1,13-53-16,-13 14 16,-1-14-16,1 0 0,0 0 15,0-13-15,-1-13 16,41-27 0,-14 1-1,0 26-15,27-40 16,-27 26-16,14 1 15,-14-1-15,27-12 16,-27 25-16,13-25 16,-12 25-16,-14 28 31,-14 25-15,14-25-16,-13 12 0,13 40 15,0-53-15,0 27 16,13-13-16,-13-14 0,40 26 15,-27-25-15,27-1 16,-14-13-16,27-13 16,-39-1-1,25-38-15,-39 25 16,13-26-16,-39-26 16,26 66-16,-26-27 15,-14 13 1,-13 27-1,13 14 1,27-14 0,0 13-16,13 0 0</inkml:trace>
  <inkml:trace contextRef="#ctx0" brushRef="#br0" timeOffset="-166930.81">9538 10557 0,'-13'0'0,"13"-13"0,13-1 31,53 1-16,-39 13-15,-1-13 0,40 13 16,-39 0-16,13-13 0,39 13 16,-66 0-16,27 0 15,-14 0-15,27 13 16,-40 0-16</inkml:trace>
  <inkml:trace contextRef="#ctx0" brushRef="#br0" timeOffset="-166720.98">9869 10530 0,'-13'0'0,"-1"14"0,-12 25 15,13-25-15,13-1 0,-27 53 16,14-40-16,-13 54 16,26-67-1,-27 53-15,27-39 16,0-1-16,0-13 15,13-39 1,1 13-16,-14-1 16,13-25-16,0 25 15</inkml:trace>
  <inkml:trace contextRef="#ctx0" brushRef="#br0" timeOffset="-166501.22">9776 10782 0,'0'0'16,"0"13"-16,0 13 15,0 1 1,14-1-16,-14-12 0,26 12 15,-13-13-15,0-13 0,27 0 16,-13 0-16,12-13 16,-25 0-16,25-27 15,-26 27-15,1-40 16,-14 27-16,-27-1 16,14 27-16,-27 0 15,1 13 1,12 1-1,14-14-15,26 0 16</inkml:trace>
  <inkml:trace contextRef="#ctx0" brushRef="#br0" timeOffset="-166238.93">10081 10769 0,'-14'39'0,"-12"1"0,13-14 16,13-12-16,0 12 0,13 1 16,0-14-16,27 0 15,-27-13-15,0 0 16,27-26-16,-27 26 16,0-14-16,1 1 0,-1 0 15,-13 0-15,0-14 16,-13 1-16,-1-1 15,1 14-15,0-27 16,13 27-16</inkml:trace>
  <inkml:trace contextRef="#ctx0" brushRef="#br0" timeOffset="-165999.58">10332 10491 0,'13'-13'0,"-13"26"16,0 0-16,0 27 16,0-27-16,0 0 0,0 0 0,0 14 0,-13 52 15,13-52-15,-13 12 16,13-12-16,-13-14 16,13 0-16,0 27 15,13-40 1,0-27-1,0 14-15,0 0 0,14-13 16</inkml:trace>
  <inkml:trace contextRef="#ctx0" brushRef="#br0" timeOffset="-165795.6">10504 10623 0,'0'0'16,"-26"0"-16,12 13 0,1 0 15,-13 1-15,12-1 16,1 0-16,0 0 0,0 14 15,-1-1-15,14-12 0,14 12 16,-14-13-16,13 0 0,27 27 16,-27-27-16,13 1 15,1-14-15,-14 13 16,13-13-16,-12 0 16,-28 0-1</inkml:trace>
  <inkml:trace contextRef="#ctx0" brushRef="#br0" timeOffset="-164682.11">3506 11853 0,'-14'-26'0,"-12"13"16,26 26-16,-13 53 15,0-40-15,13 41 16,0 25 0,0-39-1,0 0-15,0-40 0,0 14 16,0-27 0,-14-53-1,14 40-15,0-40 16,-13-66-1,26 52-15,14-12 16,-14 53-16,0-14 0,27-13 16,-14 40-16,-12 0 0,39-27 15,-40 40-15,13 13 16,-13 0-16,-13 1 16,0 25-16,-13 1 15,0 0-15,0-27 16,0 0-16,-14 40 15,14-40-15,0-13 0,-14 27 16,27-14 0,27-26-1,-14 13-15,53 13 16,-53 0-16,14 0 16,-14 1-16,0-1 0,0 13 15,-13 1-15,0-14 0,-13 27 16,0-27-16,0 0 0,-27 40 15,14-40 1,12 1-16,-25-1 16,12-13-16,14 13 0,-14-13 0,-12-13 15,39 0-15,13-27 16,0 27-16,27-40 16</inkml:trace>
  <inkml:trace contextRef="#ctx0" brushRef="#br0" timeOffset="-164553.45">3823 11919 0,'40'-13'0,"-14"0"15,-12 13 1,-14 13 0</inkml:trace>
  <inkml:trace contextRef="#ctx0" brushRef="#br0" timeOffset="-164435.75">3916 12012 0,'-13'27'0,"-1"-1"15,1-13 1</inkml:trace>
  <inkml:trace contextRef="#ctx0" brushRef="#br0" timeOffset="-164132.58">4180 11814 0,'-26'0'0,"13"0"16,39-14-1,-13 14 1,14 0-16,26-13 0,-27 13 16,1 0-16,39-13 15,-40 13-15,1 0 0,26 0 16,-40 0-16,0 0 0,40 13 15</inkml:trace>
  <inkml:trace contextRef="#ctx0" brushRef="#br0" timeOffset="-163863.75">4339 11734 0,'-13'0'0,"0"14"0,-1-14 15,14 13-15,-13 26 16,13-25-16,0 12 16,0-13-16,0 1 0,0 38 15,0-25-15,0-1 16,0 1-16,0-1 0,-13 14 16,13-27-16,0 0 15,0 1-15,-13-14 16,13 13-16</inkml:trace>
  <inkml:trace contextRef="#ctx0" brushRef="#br0" timeOffset="-163551.6">4445 11748 0,'-13'13'16,"0"40"-1,13-27-15,-14 53 16,1-52-16,13 13 16,0-14-16,0-13 0,13 53 15,1-52-15,-1 12 16,13-26 0,-13 0-16,40-26 15</inkml:trace>
  <inkml:trace contextRef="#ctx0" brushRef="#br0" timeOffset="-162689.58">4061 11959 0,'0'-13'15,"14"0"1,25-1 0,-25 1-16,12 13 15,-13 0 1</inkml:trace>
  <inkml:trace contextRef="#ctx0" brushRef="#br0" timeOffset="-162511.86">4075 11972 0,'-14'0'0,"1"0"0,13 14 15,-13-14-15,26 0 16,0 0 0,14 0-1,-14 0 1,14 0-16,-14 0 0,0 0 15</inkml:trace>
  <inkml:trace contextRef="#ctx0" brushRef="#br0" timeOffset="-161500.83">4829 12039 0,'0'-14'16,"-14"1"-16,1 0 15,0 13-15,13 13 16,0 0-1,13 1-15,0-1 16,1 0-16,12 13 16,-13-12-16,27 12 15,-27-13-15,0 1 16,-13-1-16,0 0 0,0 27 16,-13-40-16,-13 39 15,-1-25 1,-26-14-1,40 0-15,-13-14 16</inkml:trace>
  <inkml:trace contextRef="#ctx0" brushRef="#br0" timeOffset="-161301.2">4762 12065 0,'0'-13'0,"14"0"15,25-1 1,-25 14-16,12-13 16,-13 0-16,1 13 0,38-27 15,-25 27-15,-1 0 16,1-13-16,-14 13 0,14 0 16,-14 0-1</inkml:trace>
  <inkml:trace contextRef="#ctx0" brushRef="#br0" timeOffset="-160981.73">5093 11999 0,'0'-13'0,"13"13"0,-13-14 32,27 14-17,-14-13-15,0 13 0,14-13 16,-14 13-16,14-13 15,-14 13-15,0-14 16</inkml:trace>
  <inkml:trace contextRef="#ctx0" brushRef="#br0" timeOffset="-160540.91">5199 11959 0,'0'13'15,"-13"1"1,13-1-16,0 13 0,0 1 16,0-14-16,-13 0 0,13 14 15,0-14-15,0 0 0,0 14 16,0-14-16,0 0 0,0 27 16,-14-40-16,14 13 0</inkml:trace>
  <inkml:trace contextRef="#ctx0" brushRef="#br0" timeOffset="-160374.35">5106 12224 0,'0'0'0,"0"-13"16,14 13 0,-1 0-16,0-14 0,40-12 15,-40 26-15,27-13 16,-27-1-16,0 1 0,40-13 15,-39 12-15,12-12 16</inkml:trace>
  <inkml:trace contextRef="#ctx0" brushRef="#br0" timeOffset="-160000.35">5411 11999 0,'0'-13'0,"0"39"32,-13 14-17,13-14-15,0-13 16,0 14-16,0-14 15,0 0-15,0 1 0,0 25 16,0-25-16,0-1 16,0 0-16,0-26 15,0 0-15,0-1 16,0-25-16,0 12 16,0-13-16,13 1 0,-13 26 15,13-27-15,0 27 16,0-1-16,1 1 0,12 0 15,-13 13-15,14 26 16,-14-26-16,-13 14 16,13 39-16,0-27 15,-26 27 1,-13-13 0,13-27-16,-14 0 15,14 0-15,0-13 0,-14 0 16,14-13-1</inkml:trace>
  <inkml:trace contextRef="#ctx0" brushRef="#br0" timeOffset="-159473.49">6191 11695 0,'-39'-40'0,"-14"53"16,39 0-16,-25 14 16,25-1-16,-25 40 15,12 1-15,27-15 16,27 15-1,26-41 1,13-39 0,-13-27-1,-27 27-15,14-27 16,-27 14-16,0-1 0,27-39 16,-40 40-16,0-1 15,0 14-15,-13-53 16,13 53-16,-40-1 15,27 14-15,0 0 0,-53 14 16,52-1-16,-39 13 16,40-12-16,0 12 15,0-13-15,-1 1 0,14-1 16,14 13-16,12-13 16,-13 1-16,27-14 15,-27 0-15,1 0 16,65-14-16,-13-12 15,-39 26-15,25-26 16,-25 26-16,13-14 16,-27 1-1</inkml:trace>
  <inkml:trace contextRef="#ctx0" brushRef="#br0" timeOffset="-158777.67">6707 11986 0,'-13'-27'0,"0"14"16,0 13-16,-1 0 15,1 13-15,0 0 16,0 14-16,-1-14 16,14 0-16,14 27 15,25-14 1,14-12-1,0-28-15,-13-12 16,-14-14 0,-13 14-1,-13-1 1,0 67 0,0-13-1,-13 65 1,13-65-16,0 78 15,0-78-15,0-1 0,-13 1 16,0 65-16,-14-39 16,-12-13-1,-1-40 1,0-40 0,27 27-16,13-53 15,0 53-15,0-27 0,40-39 16</inkml:trace>
  <inkml:trace contextRef="#ctx0" brushRef="#br0" timeOffset="-158522.35">6945 12078 0,'0'13'0,"0"27"16,-13 13-1,13-40-15,0 1 16,-13-1-16,13-26 15,0-14 1,0 14 0,0-40-16,13 13 15,0-26-15,1 53 16,-1 0-16,26-40 16,1 39-1,-13 1 1,-14 13-16,27 13 15</inkml:trace>
  <inkml:trace contextRef="#ctx0" brushRef="#br0" timeOffset="-158234.5">7223 11946 0,'-26'13'0,"-1"27"15,14-27-15,-13 14 16,26-14-16,-14 0 15,14 0-15,0 0 16,27 1 0,-14-14-16,13-14 15,-12 14-15,-1-13 16,13-13-16,-12 26 16,-1-13-16,0-1 15,0 14-15,0 14 16,1 12-1,-14-13-15,26 14 16,-13-27-16,27 13 16</inkml:trace>
  <inkml:trace contextRef="#ctx0" brushRef="#br0" timeOffset="-157841.55">7488 11880 0,'-14'0'0,"-25"26"16,26-13-16,-1 27 16,14-13-16,-13-14 0,13 13 0,0 14 15,13-14-15,-13-12 0,27 12 16,-14-13-16,40 1 16,-40-14-16,53-27 15,-52 14-15,12-27 16,-13 27-16,0-13 15,1-54-15,-1 54 16,-13-27-16,13 40 16,-13-14-16,0 14 0,0-14 15,-13 14 1,0 40 0,-1 26-1,1-40-15,0 53 16,13-40-16,0 14 15,0-27-15,13 40 16,0-40-16,-13 1 16,14-14-16,-1 0 15</inkml:trace>
  <inkml:trace contextRef="#ctx0" brushRef="#br0" timeOffset="-157551.33">7818 12025 0,'14'0'0,"-1"0"0,0-13 16,14 0-1,-14 13-15,0-13 16,-13-1-16,0 1 16,-13 0-16,0 13 0,-27-13 15,27 13-15,-40 13 16,40 0-16,-1 0 0,-25 40 15,25-39-15,1 12 16,13-13-16,0 0 16,13 14-16,40-1 15,-26-26-15,26 14 16,-27-14-16,54-27 16,-54 14-16,-13 13 15</inkml:trace>
  <inkml:trace contextRef="#ctx0" brushRef="#br0" timeOffset="-156767.58">8414 11814 0,'0'-14'0,"-13"1"15,13 0 1,-14 13 15,1 13-31,0-13 0,-27 40 16,27-27-16,-40 40 15,27-27 1,12-26-16,-12 27 16,13-14-16,13 0 0,-14 14 15,1-27-15,13 13 0,13 0 16,-13 1-16,40 12 15,-27-26-15,14 13 16,-14 0-16,0-13 0,27 27 16,-27-14-16,0-13 15,1 13-15,-1 1 16,0-1 0,0-13-16,1 0 15,-1 0 1,0-13-1</inkml:trace>
  <inkml:trace contextRef="#ctx0" brushRef="#br0" timeOffset="-155722.79">8850 11708 0,'-66'13'0,"40"-13"0,-1 27 16,14-14-16,0 0 0,-14 0 15,27 14-15,0-14 16,14 27-16,-1-27 16,13 26-16,-13-25 0,1-1 15,39 13 1,-40-12-16,0-1 0,0 13 15,-13-12-15,-13 25 16,0-39-16,0 13 16,-14 1-16,14-14 0,0 0 15,-1 0-15,-25-14 16,12-12-16,14 13 16,-13-27-1,26 0-15,0 27 16,26-40-1,14 27 1,13-1 0,13 1-1,-13-1-15,-40 27 16,27-13-16,-27 0 16,0 26-1,-13 27-15,-13-14 16,0 27-16,13-26 15,-14 39 1,14-40-16,14 40 16,-14-52-16,13-1 0,27 13 15,13-26 1,13-26 0,-40-14-1,-13-26-15,-26 13 16,-27 13-1,-12 14 1,25 13 0,1 13-1</inkml:trace>
  <inkml:trace contextRef="#ctx0" brushRef="#br0" timeOffset="-155237.4">9565 11576 0,'-27'0'0,"40"0"31,54-14-15,-41 14-16,67-13 15,-67 0-15,40 13 16,-39 0-16,39-13 15,-40 13-15,1 0 0,12 0 16,-25 0 0</inkml:trace>
  <inkml:trace contextRef="#ctx0" brushRef="#br0" timeOffset="-155017.99">9895 11496 0,'-26'27'16,"13"12"-16,-14 41 16,-12 26-1,25-80-15,-12 67 16,26-67-16,-27 40 16,27-39-1,0 12-15,14-25 16,12-28-1</inkml:trace>
  <inkml:trace contextRef="#ctx0" brushRef="#br0" timeOffset="-154751.7">9895 11867 0,'0'13'0,"-13"26"16,13-12-1,0-14-15,0 0 0,13 1 16,1-1-16,12-13 15,-13 0-15,14-13 0,12-1 16,-25 1-16,-1 0 16,13-27-16,-12 1 15,-41-1 1,-13 27 0,27 13-16,0 0 15,0 0-15,0 0 16,26 0-1,0 0 1</inkml:trace>
  <inkml:trace contextRef="#ctx0" brushRef="#br0" timeOffset="-154546.22">10041 11800 0,'26'14'0,"-52"-28"15,79 41-15,-53-14 0,0 0 16,13 14-16,-13-14 0,0 0 16,0 14-16,0-14 15,13-13-15,1 26 0,-1-26 16,0 14-1,0-14-15,27-14 16,-27 1-16,14 0 16,-14 0-16,-13-1 0,13-25 15,-26-1 1,13 27-16,-27-14 16,27 14-16,-13 0 15</inkml:trace>
  <inkml:trace contextRef="#ctx0" brushRef="#br0" timeOffset="-154333.83">10398 11549 0,'0'13'0,"0"27"16,-13 39-1,-14-12 1,14-1-16,-13 0 15,13-13 1,-1-40 0,28-13-1,-1-13-15,-13-1 16</inkml:trace>
  <inkml:trace contextRef="#ctx0" brushRef="#br0" timeOffset="-154112.85">10464 11708 0,'-13'13'16,"-27"27"0,14 13-1,13-40-15,-14 40 16,27-40-16,0 13 16,13 1-16,1-1 15,-1-26-15,0 14 0,27-1 16,-27-13-1,27-27-15,-27 14 16,-13 0-16</inkml:trace>
  <inkml:trace contextRef="#ctx0" brushRef="#br0" timeOffset="-151065.95">10266 1826 0,'-40'0'0,"53"0"32,27 0-32,13-14 15,93 1-15,-14 0 16,-66 0-16,132-1 15,-131 14-15,-1 0 16,92-13-16,-78 13 16,-1 0-1,-39 13 1,-67 1 0</inkml:trace>
  <inkml:trace contextRef="#ctx0" brushRef="#br0" timeOffset="-150794.12">10438 1852 0,'-80'13'0,"28"1"15,91 12 1,41-13-16,-27-13 0,39 0 15,-26 0-15,-39 0 16,26 0-16,132 0 16,-66-13-16,-53 13 0,53 0 15,-66 0-15,0 0 0,26-13 16,-39 13-16,-14 0 0,41 0 16,-67-13-16</inkml:trace>
  <inkml:trace contextRef="#ctx0" brushRef="#br0" timeOffset="-147063.56">17515 1072 0,'67'-53'0,"-54"53"15,-13 13 1,-27 53-1,1-26-15,-40 92 16,26-92-16,-13 52 16,40-52-16,-14 0 15,-39 66-15,53-80 16,-13 14-16,12-27 16,14 13-16,-13-12 15,13-28-15,27-52 16,-14 40-1,40-93-15,-40 79 16,53-106-16,-39 107 16,78-120-1,-65 119-15,13-26 16,-40 66-16,0 13 16,1 14-16,-14 13 15,0-14-15,0 27 16,-14 26-16,14-39 0,-13 39 15,13-39-15,-13 26 16,13-26-16,0-14 0,0 27 16,-13-26-16,13-1 0,-13 14 15,-1-40-15,-12 0 16,-1-13-16,14 13 16</inkml:trace>
  <inkml:trace contextRef="#ctx0" brushRef="#br0" timeOffset="-146892.11">17370 1548 0,'-13'-13'0,"-1"-1"16,41 1 15,-1 0-31,-12 13 0,65-13 16,-53-1-16,80 1 16,-79 0-16,39 0 15,-40 13-15,1-13 0,52-1 16,-52 1-16,-1 0 15</inkml:trace>
  <inkml:trace contextRef="#ctx0" brushRef="#br0" timeOffset="-146374.81">18084 1244 0,'0'13'62,"0"0"-46</inkml:trace>
  <inkml:trace contextRef="#ctx0" brushRef="#br0" timeOffset="-146234.2">18058 1442 0,'0'13'0,"0"-26"0,-27 39 16,27-12-1</inkml:trace>
  <inkml:trace contextRef="#ctx0" brushRef="#br0" timeOffset="-145549.95">18666 952 0,'14'-39'0,"-28"78"0,28-91 0,-1 38 16,-13 1-16,0 0 0,-27 13 16,14 0-1,0 0-15,-14 0 0,14 13 0,-40 27 16,40-27-16,-13 13 15,12-12-15,14-1 0,-13 0 16,13 14-16,0-14 16,27 27-16,-14-27 0,0-13 15,40 39 1,-40-25-16,14 12 0,-14-13 16,0 14-16,-26 26 15,13-40-15,-40 40 16,27-40-16,0 0 15,-14 14-15,14-27 0,0 13 16,-14 0 0,27 1-16,0-1 31,14 13-31,-14 1 16,0 26-16,-14-14 15,14-12-15,-26 65 16,13-52-16,-14 66 15,14-80-15,13 1 0,0 52 16,0-66 0,13 54-16,27-28 15,0-39 1,26-39 0,-40 25-1</inkml:trace>
  <inkml:trace contextRef="#ctx0" brushRef="#br0" timeOffset="-144679.27">19196 1204 0,'0'-13'0,"0"-14"15,0 14-15,0 26 31,-14 0-31,1 14 0,-27 52 16,27-39 0,-27 53-16,27-54 15,0 14-15,0-26 0,13-1 16,-27 27 0,27-40-16,0 0 0,-13 1 15,13-28-15,27-25 16,-14-14-1,0 26-15,0-39 16,0 27-16,1 12 0,-1-13 0,13-26 16,-12 40-16,-1-1 15,0 14-15,-13 0 0,13 13 16,-13 13 0,0 14-1,0-14-15,0 0 0,0 27 16,0-27-16,0 0 0,14 40 15,-1-53-15,-13 13 0,13-13 16,0 0-16,0-13 0,14 0 16,-14 0-16,0-14 0,27-13 15,-27 14-15,1 13 0,25-40 16,-26 40-16,1-1 0,12-25 16,-13 39-1,-13 13 1,-13 40-1,0-27-15,0 40 16,-1-39-16,14-1 0,-26 67 16,13-67-16,13 14 15,-13-13-15,13-14 0,0 13 16,13-12-16,0-28 16,0 1-16</inkml:trace>
  <inkml:trace contextRef="#ctx0" brushRef="#br0" timeOffset="-144347.93">19606 1416 0,'0'13'0,"-27"26"15,1 1 1,-1 13 0,14-26-1,13-14-15,13 0 16,14-26-1,12-14 1,1-26 0,-27 0-1,1 14-15,-14 26 16,0-1 0,0 28 15,-14-14-16,14 13-15,0 0 32</inkml:trace>
  <inkml:trace contextRef="#ctx0" brushRef="#br0" timeOffset="-143623.87">19672 1429 0,'-13'26'31,"13"14"-15,0-14-16,0 1 16,0 13-1,0-27-15,13 26 0,-13-25 16,13-1-1,0-13-15,-13-13 16</inkml:trace>
  <inkml:trace contextRef="#ctx0" brushRef="#br0" timeOffset="-143216.79">19870 1177 0,'0'0'15,"0"14"1,-13 52 0,0-53-16,0 53 15,-1-39-15,-12 52 16,26-39-16,-27 26 15,14-53-15,13 27 16,-13-27-16,26 0 16,-13-26-1,13-13-15,-13 12 0</inkml:trace>
  <inkml:trace contextRef="#ctx0" brushRef="#br0" timeOffset="-143023.33">19989 1151 0,'-13'0'0,"13"13"0,-26 27 16,26-14-16,-14 1 0,-12 26 15,13-27-15,-14 40 16,14-39-16,13-1 0,-13 40 16,13-52-1,13-1 1,0-26-16</inkml:trace>
  <inkml:trace contextRef="#ctx0" brushRef="#br0" timeOffset="-142825.34">19910 1468 0,'0'0'0,"0"40"16,0-27-16,13 27 16,14-27-1,-1 1-15,-13-14 16,27-27-16,-27 27 15,0-26-15,-13 12 16,-13-12 0,13 13-16,-13-14 15,0 27-15</inkml:trace>
  <inkml:trace contextRef="#ctx0" brushRef="#br0" timeOffset="-142281.77">20095 1561 0,'13'0'16,"-26"-13"-1,13 0 1,13-27 0,-13 13-16,27-12 15,-27 26-15,13-1 16,13 1-1,-26 26 1,0 1 0,0 25-16,0-26 15,0 1-15,0-1 16,14 13-16,-1 1 16,13-14-16,-12-13 15,-1 0-15,0 0 0,40-13 16,-40 0-16,14-1 15,-14 1-15,0 0 0,0 0 16,-13-1-16,0 1 16,0 26-16,0 1 15,0 25 1,0-12-16,-13 52 16,13-52-16,0 39 15,0-27-15,-13 1 0,0 66 16,-1-66-16,1 26 15,0-40-15,-40 67 16,40-80-16,-14 27 16,1-27-16,-14 0 15,27-13-15,0-13 0,-14-13 16,14 12-16,0-65 16,13 53-16,40-80 15,-27 66-15,13 0 16</inkml:trace>
  <inkml:trace contextRef="#ctx0" brushRef="#br0" timeOffset="-141781.02">20743 1098 0,'0'-40'0,"14"27"15,-14 0 1,13 26-16,0-13 16,0 13-16,0 1 0,-13-1 15,0 26-15,0 1 16,-13 0 0,0-27-16,0 14 0,-27 25 15,40-38-15,-40 25 16,40-25-16,-13-1 15,13 0 1,13-13-16,14 0 16,-1-13-16,-12 13 15,25 0-15,-26 0 16,1 0-16,12 13 16,-13 0-16,-13 1 0,14 12 15,-14-13-15,0 0 0,0 1 16,0-1-16,-14 13 15,14 1-15,-26 13 16,13-1 0,13-26-16,-14 14 0,1 13 15,13-27-15,-26 40 16,13-27-16,13 1 0,-14-1 16,1-13-16,0 1 0,0-1 0,-27 13 15,27-26-15,-14 0 16,1 0-16</inkml:trace>
  <inkml:trace contextRef="#ctx0" brushRef="#br0" timeOffset="-141267.29">17423 2514 0,'0'-14'0,"-13"41"0,-14 12 16,27-12-16,-26 79 15,12-67-15,-25 67 16,26-66-16,-1 39 16,1-52-16,0-1 15,0 40 1,13-52-16,-14-1 15</inkml:trace>
  <inkml:trace contextRef="#ctx0" brushRef="#br0" timeOffset="-140826.27">17476 2527 0,'39'-40'15,"-78"80"-15,105-93 0,-13 26 16,-27 27-16,14 14 15,-40 25 1,0-25-16,0-1 0,-13 40 16,-1-27-16,1 1 0,-26 39 15,12-53-15,1 13 16,12-12-16,-25 12 16,25-13-16,1-13 0,-13 14 15,39-14 1,27-14-16,-27 1 15,27 0 1,-14 13-16,-13 0 0,53 13 16,-52 0-16,12 1 15,-26-1-15,13 13 0,-26 14 16,-13 13 0,-14 0-16,-26-14 15,13 1 1,40-40-16,-40 27 15,40-27-15,-14 0 16,14 0 0,0-14-1</inkml:trace>
  <inkml:trace contextRef="#ctx0" brushRef="#br0" timeOffset="-140269.25">18084 2791 0,'-13'-13'0,"0"13"16</inkml:trace>
  <inkml:trace contextRef="#ctx0" brushRef="#br0" timeOffset="-140000.43">18018 2990 0,'-13'0'0,"13"13"31</inkml:trace>
  <inkml:trace contextRef="#ctx0" brushRef="#br0" timeOffset="-139198.98">18878 2487 0,'0'-13'16,"0"0"-16,0-1 15,0 1 17,-13 13-32,0 13 15,-40 1 1,39-1-16,-25 0 16,25-13-16,1 13 0,0 1 0,-27 12 15,14 0 1,13-12-1,13-1 1,26 13 0,14 1-16,-27-27 0,27 26 15,-27-26-15,0 14 16,-13-1 0,0 0-16,-26 13 15,26-12-15,-40 12 16,27-13-16,0-13 15,-1 0-15,28 0 16,-1 0 0,0 14-1,13-1 1,-12 0-16,-14 27 16,-14-14-16,1 14 15,0-14-15,-13 14 16,12-14-16,14 1 0,-13 13 15,0-14-15,0 27 16,13-27-16,0-12 0,13 25 16,0-25-16,27-1 15,-14 0-15,1-13 16,-14 0-16,0 0 0</inkml:trace>
  <inkml:trace contextRef="#ctx0" brushRef="#br0" timeOffset="-138310.48">20426 2566 0,'13'0'0,"0"0"31,1 0-15,-1 0-16,13 0 15,-26 14 1,-26 12-16,-14 14 16,0-14-1,-13 1 1,14-1-1,26-13-15,-1-13 16,14 14-16,-13-14 0,26 13 31,14-13-31,-14 13 0,0-13 16,0 0 0,1 0-16,-14 13 0,13-13 15,-13 14 1,0-1 15,0 0-31,0 0 16,0 1-1,0-1-15,13 13 0,14 27 16,-27-40-16,26 40 16,-26-26-16,13 12 15,-13-25-15,0 12 0,-39 40 16,25-39-16,-12-1 15,-1 1-15,14-14 0,-40 13 16,40-12-16,-27-1 16,27 0-1,0-13-15,0-13 16,13 0 0</inkml:trace>
  <inkml:trace contextRef="#ctx0" brushRef="#br0" timeOffset="-126296.46">3638 13044 0,'13'-66'0,"-13"26"15,13 27-15,-13 0 16,0-1-16,0 28 31,-13 52-15,0-26-16,-13 65 15,12-39-15,-12 40 16,13-53-16,-1-13 0,14 0 16,-26 26-16,26-53 15,0 0-15,0-26 16,13-40-1,-13 27-15,0-27 16,13 26-16,-13-39 16,14 26-16,-1-79 15,0 80-15,14-67 16,-1 40 0,-26 52-16,26-38 0,-12 38 15,-14 1-15,13 13 16,0 27-16,0-14 0,14 40 15,-14-27-15,-13 14 0,40 79 16,-27-53-16,13 40 16,-26-66-16,14-1 0,-1 41 15,-13-54-15,13-13 16,-26-13-16,-14-13 16,1 0-1,13 0-15</inkml:trace>
  <inkml:trace contextRef="#ctx0" brushRef="#br0" timeOffset="-126110.96">3585 13269 0,'-13'-13'15,"26"26"-15,-39-26 0,12 13 16,14-14-16,14 14 16,-1 0-16,53 0 15,-40 0-15,27-13 16,-26 13-16,-1-13 0,40 0 15,-39 13-15,-1-14 0,27 14 16,-26 0-16,-1-13 0,-13 13 16</inkml:trace>
  <inkml:trace contextRef="#ctx0" brushRef="#br0" timeOffset="-125247.27">4405 13428 0,'-13'-27'0,"13"14"16,0 0-16,13-27 15,1-26 1,-14 39-16,13-12 0,0-14 16,-13 13-16,13 14 0,0-40 15,1 39-15,-1 1 0,27-41 16,-40 54-16,26-26 15,-13 39-15,14-14 16,-1 28-16,1 38 16,-14-38-16,0 92 15,-13-80-15,13 119 16,-13-92-16,0 53 16,0-79-1,0 52 1,27-39-16,-14-40 15,0-27-15,-13 14 16,0 0-16</inkml:trace>
  <inkml:trace contextRef="#ctx0" brushRef="#br0" timeOffset="-124543.28">5278 12859 0,'0'13'16,"0"13"-16,0 1 0,0-1 15,-13 67-15,13-53 0,-13-1 16,0 80-16,13-66 16,0 0-16,-13 13 15,13-26-15,0-27 0,0 27 16,-14-27-16,14-26 16,0-13-1,-13 12-15,13-12 0</inkml:trace>
  <inkml:trace contextRef="#ctx0" brushRef="#br0" timeOffset="-124112.43">5199 12912 0,'27'-53'0,"-14"40"0,0-1 0,0 1 16,53 13-1,-39 0-15,26 40 16,-40-27-16,0 40 15,-13-27-15,13 1 16,-13-14-16,-13 27 0,0-1 16,0-25-16,0 12 15,-1-13 1,28-13 0,12 0-1,-13 0-15,40 14 16,-26-1-16,25 26 15,-38-25-15,12 39 16,-26-27-16,0-13 16,-26 93-16,12-79 15,-52 26-15,40-40 16,-27 0-16,27-13 16,12 0-16,-52 0 15,53-13-15,0 13 0,-14-40 16,27 27-16,13 0 15,-13-1-15,14 14 0,-1-13 16,0 0-16,0 13 16</inkml:trace>
  <inkml:trace contextRef="#ctx0" brushRef="#br0" timeOffset="-121603.64">2064 13150 0,'-40'-13'0,"27"13"16,0 0-16,-1 0 0,28 0 31,12 0-15,14 0-1,-14 0-15,-13 0 0,67 0 16,-54 0-16,14 0 15,-27 0-15,14 0 0,-1 0 16,-13 0 0</inkml:trace>
  <inkml:trace contextRef="#ctx0" brushRef="#br0" timeOffset="-121415.15">2156 13229 0,'-26'13'0,"52"-26"0,-39 13 47,79-13-47,-53 13 15,40-13 1,-26 13-16,-1-14 0,27 14 16,-13-13-16,-14 13 0,27-13 15,-39 13-15,12-13 0</inkml:trace>
  <inkml:trace contextRef="#ctx0" brushRef="#br0" timeOffset="-121052.55">2500 13004 0,'0'-13'0,"14"13"16,25 0 0,-26 0-16,27 0 15,-13 0-15,12 0 0,-12 13 16,-14 1-16,27 12 16,-40-13-1,0 27 1,-14-27-16,-12 27 15,13-27-15,-40 27 16,40-27-16,-14 13 16,14-26-16,0 14 0,-14-1 15,14-13-15,26-13 32,0 13-17</inkml:trace>
  <inkml:trace contextRef="#ctx0" brushRef="#br0" timeOffset="-108610.42">18547 6787 0,'0'-14'0,"14"1"15,-1 0 17,-26 13-1,-1 13-31,1-13 15,-27 13-15,14-13 16,-1 14-16,14-1 0,0-13 16,-27 26-1,14-26 1,13 13-16,26-13 16,27 0-1,-27 0-15,53 0 16,-53-13-16,14 13 0,39 0 15,-53 0-15,13 0 16,-12 0-16,-28 13 31,-12 1-15,0-14-16,12 13 0,-65 13 16,52-26-16,-25 27 15,25-27-15,1 13 0,-27 14 16,26-27-16,14 13 0,0-13 0,-14 13 15,41 0 1,38-13 0,1 0-1,27 0 1,-54 0-16,40 0 16,-52 0-16,12 0 15,-26 13-15,-13 1 16,0-1-16,-14 0 0,-26 0 15,27 1-15,-14-1 16,-66 40-16,67-40 16,-54 27-16,67-14 15,-27 1 1,39-1-16,28-13 16,12 0-16,14-13 15,-14 0-15,14 0 0,13 0 16,-27 0-16,1 0 0,79 0 15,-80 0-15,53 0 16,-39 14-16,-27-1 16,-26 0-16,-27 27 15,14-27 1,-67 27-16,-13 13 16,14 0-1,39-14 1,40-25-16,26 12 15,0-26-15,40 0 16,-40 0-16,1 0 0,118-13 16,-92 13-16,26-13 15,-27 13-15,1 0 16,-13 0-16,25 0 16,-38 0-16,-1 0 0,13 13 15,-39-13-15,0 13 0,-14 13 16,1-12-16,0 12 0,-27 14 15,13-27-15,-53 40 16,54-40-16,-14 14 16,39-14-16,1 0 0,0 14 15,26-14 1,40-13 0,-40 0-16,1 0 0,78-13 15,-65-1-15,12 14 0,67-13 16,-79 13-16,26-13 15,-40 13 1,-26 26 0,-1-12-16,-39 12 15,27-13-15,-53 27 16,52-27-16,-52 27 16,52-27-16,-12 14 15,39-14-15,13-13 16,0 0-16,40 0 15,-13 0-15,13-13 16,-27 13-16,1 0 0,39 0 16,-53 0-16,27 13 15,-54 0 1,-12 40-16,13-40 16,-53 40-1,39-40-15,1 1 0,-27 25 16,26-26-16,1 14 0,-27-1 15,53-12-15,-13 12 16,26-13-16,0-13 16,14 0-16,-14 0 0,40 0 15,-40 0 1,27 0-16,-14 0 0,-13 0 16,14 0-16,-14 0 15,-13 14 1,13-14-1,0-14 1,1 1-16,-1 0 0,0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38:38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2871 6019 0,'-13'0'15,"-14"13"-15,40-13 32,27 14-17,-14-14-15,27 0 16,-13 0-16,-27 0 0,80-14 15,-53 14-15,12 0 0,41 0 16,-53 0-16,-1 0 0,-12 0 16,13 0-16,79 0 15,-80 0-15,41 0 16,12 0 0,-65 0-16,39 0 15,-53 0-15,40 0 16,-40-13-1</inkml:trace>
  <inkml:trace contextRef="#ctx0" brushRef="#br0" timeOffset="1013.89">6482 6006 0,'0'-13'32,"40"0"-32,-27 13 15,14 0-15,26 0 16,-27 0-16,14 0 0,-1 0 16,-12 0-16,-1 0 0,27 0 15,-26 0-15,-1 0 0,27 0 16,-26 0-16,-14 0 0,40 13 15,-40-13-15,0 13 16</inkml:trace>
  <inkml:trace contextRef="#ctx0" brushRef="#br0" timeOffset="1585.36">7236 6006 0,'40'0'32,"-14"13"-32,67-13 15,-53 0-15,105 0 16,-118 0-16,118 0 15,-92 0-15,0 0 16,146 0 0,-133 0-16,172 13 15,-185-13-15,92 14 16,-105-14-16,53 13 16,-67-13-16,27 0 15,-40 13-15,0-13 0</inkml:trace>
  <inkml:trace contextRef="#ctx0" brushRef="#br0" timeOffset="3329.16">6932 10306 0,'-13'0'16,"26"-14"0,40 14-1,-27 0-15,41 0 16,25 0-16,54-13 15,-93 0-15,0 13 0,-1-13 0,41-1 16,-40 14-16,-13 0 0,79-13 16,-66 13-1,-27 0-15,27 0 16,-40 0-16,1 0 16</inkml:trace>
  <inkml:trace contextRef="#ctx0" brushRef="#br0" timeOffset="4449.75">8864 10253 0,'-14'0'0,"1"0"15,26-14 1,53 1-1,-39 13-15,-1-13 16,80 0-16,-66 13 16,79-14-1,-79 14-15,65-13 16,-65 13 0,-27 0-16,14 0 0,13 13 0</inkml:trace>
  <inkml:trace contextRef="#ctx0" brushRef="#br0" timeOffset="14006.82">5120 10200 0,'-27'13'15,"14"-13"1,26-13 15,27-1-15,-14 14-16,27-13 16,-26 13-16,52-13 15,-52 13-15,39 0 16,-40 0-16,27 0 15,13 0-15,-26 13 16,39-13-16,-39 13 16,0-13-16,105 14 15,-105-1-15,52 0 0,-52-13 16,13 13-16,40 1 16,-40-14-16,0 13 0,79 0 15,-92-13-15,79 13 16,-93-13-16,53 14 15,-52-1-15,13-13 16,-27 0-16,0 13 0,0-13 16,0 0-16,1 0 47,-1 0-32,-26 0 1,-1 0-1,-12 0-15,-27-13 16</inkml:trace>
  <inkml:trace contextRef="#ctx0" brushRef="#br0" timeOffset="14561.34">5040 9723 0,'-13'-13'16,"13"26"-16,0 1 16,0-1-16,-13 13 0,13 54 15,0-54 1,-27 67-16,27-54 15,-13 41-15,13-54 16,-13 40 0,13-39-16,0-27 15,13-27 1,-13 1 0</inkml:trace>
  <inkml:trace contextRef="#ctx0" brushRef="#br0" timeOffset="15098.11">4987 9776 0,'14'-39'0,"-14"12"15,26 1 1,14-1-16,39 1 16,-52 13-16,78-14 15,-65 27 1,92-26-16,-79 26 15,93-14 1,-93 14-16,0 0 0,66 0 16,0 0-1,0 14 1,0-1-16,-93-13 0,67 26 16,-67-26-1,14 14-15,-13-1 16,-14-13-16,27 26 15,-27-12-15,13 12 16,-13-13-16,1 0 16,-1 14-1,0-1 1,0 14 0,-13-27-16,14 27 15,-14-27-15,0 0 0,13 27 16,-13-13-16,0-1 0,0 27 15,0-27-15,0 14 16,0-13-16,0 25 0,-13 15 16,13-41-16,-14 14 15,14-27-15,0 13 16,0-12-16,-13 25 16,13-25-1,0-28 1</inkml:trace>
  <inkml:trace contextRef="#ctx0" brushRef="#br0" timeOffset="16620.79">15624 4088 0,'-66'-66'0,"-14"13"15,40 26-15,-52 1 16,52 26-16,-13-13 16,-92 13-16,52 13 15,-39 13-15,66 1 16,-14-1-16,1 1 0,-80 39 15,80-26-15,-146 92 16,159-79-16,-119 105 16,132-91-16,0-14 0,-40 79 15,53-66-15,14 0 0,-1 13 0,-25 120 16,38-133-16,14 40 16,14 0-16,38 92 15,-25-132-15,39 53 16,-13-66-16,93 119 15,-80-132-15,0 13 16,146 79-16,-133-105 16,172 65-1,-158-65-15,171 26 16,14-40 0,-53 0-16,-79-26 0,118-14 15,-171 14 1,158-53-16,-171 40 15,131-80 1,-145 66-16,1 0 0,38-66 16,-52 54-16,-13-15 0,0 1 0,-1 13 15,27-79-15,-52 66 16,12 0-16,27-133 16,-40 133-16,-13-79 15,0 92-15,0 13 0,-26-172 16,-1 146-16,-65-92 15,39 105-15,-40-53 16,40 66-16,-13 0 0,-106-79 16,119 93-1,-105-67-15,105 67 16,13 13-16,-39-27 16,39 27-16,13-1 0,-39-12 15,53 26-15,0 0 16,13 13-16,53 14 15,-27-14-15</inkml:trace>
  <inkml:trace contextRef="#ctx0" brushRef="#br0" timeOffset="17656.4">18918 3836 0,'-27'-39'0,"1"12"0,-40-12 16,39 12-16,-13 14 0,1-14 15,-120 1 1,93 13-16,-66 13 16,65 0-16,28 0 0,-160 13 15,107 13-15,-1-12 0,-79 39 16,80-14-16,-54 14 0,-119 80 16,199-81-16,-79 41 15,92-27-15,-106 106 16,106-92-16,14-28 0,-1 15 0,-40 157 15,67-157-15,-13 91 16,26-78-16,0 12 16,26 160-16,-13-173 15,27 93-15,-13-93 16,-1 1-16,53 65 16,-39-79-16,13 14 0,145 132 15,-118-133-15,65 14 16,-65-54-16,250 107 15,-237-120-15,198 27 16,27-13 0,-213-27-16,120-13 15,-172 0-15,106-13 0,159-27 16,-213 27-16,186-66 16,-198 52-16,211-145 15,-238 119-15,93-145 16,-106 132-16,40-159 15,-67 145-15,14-158 16,-40 159 0,0 39-16,-13-158 0,-14 118 15,1 1-15,-1 13 0,-105-159 16,79 159-16,-185-159 16,159 172-16,-54-26 15,54 39-15,13 13 0,-146-52 16,146 66-16,0-14 15,-106 1 1,119 26-16,-40 0 16,67 0-16,-27 13 15</inkml:trace>
  <inkml:trace contextRef="#ctx0" brushRef="#br0" timeOffset="18643.52">15386 2606 0,'-14'-13'31,"-12"26"-31,-1 40 16,14-26-16,-13 25 15,12-12-15,-12-13 0,-27 92 16,27-93-16,-14 53 15,27-52-15,-14 13 0,-12 26 16,25-40-16,1 1 16,13-14-16,-13-13 0,13 13 15,0-26-15,13-27 16,0 14-16,-13-1 16,14 1-16,12-40 15,-13 26-15,0 14 0,54-93 16,-54 79-16,40-26 15,-27 39-15,-13 1 0,40-40 16,-26 52-16,-1 1 16,-12 0-16,-1 39 15,13 1-15,-26-1 16,0 40-16,0-26 16,-13 26-16,13-39 0,-13 52 15,13 14 1,0-67-16,-13 40 15,13-52-15,-14 25 16,1-39-16,13 13 16,-13-13-16</inkml:trace>
  <inkml:trace contextRef="#ctx0" brushRef="#br0" timeOffset="18837">15147 2990 0,'-13'-13'15,"53"-14"1,-27 27-16,40-13 16,-13 0-16,-14-1 15,93-12-15,-79 26 16,39-13-16,-52 0 0,52 13 16,-52-14-16,-14 14 15</inkml:trace>
  <inkml:trace contextRef="#ctx0" brushRef="#br0" timeOffset="20425.56">18177 2712 0,'13'0'0,"0"13"15,-26 40 1,0 27-1,-14-1 1,-12 0 0,12-13-1,-12-13-15,25-26 16</inkml:trace>
  <inkml:trace contextRef="#ctx0" brushRef="#br0" timeOffset="20809.11">18124 2791 0,'66'-66'0,"-13"13"15,-13 40 1,-1 26 0,-39 14-1,-13 26-15,-13 0 16,12-40-16,-12 13 15,13-12-15,0-1 16,-1 0 0,41 0-1,26 0-15,-40 1 16,53-1 0,-53 0-16,27 0 0,-27 1 15,0-1-15,14 40 16,-40-27-16,-40 14 15,40-27-15,-80 27 16,66-40-16,-65 13 16,52-13-1,14 0-15,-27-13 0,26 13 16,-12-13 0</inkml:trace>
  <inkml:trace contextRef="#ctx0" brushRef="#br0" timeOffset="23403.3">14512 1733 0,'0'-26'0,"0"-1"15,0 14-15,0 0 0,0 26 32,-13 40-17,13-27-15,-13 14 0,0 26 16,-1-13-16,1-13 0,0-1 0,-13 67 15,26-79 1,-14 52-16,1-26 16,0-53-1</inkml:trace>
  <inkml:trace contextRef="#ctx0" brushRef="#br0" timeOffset="23564.87">14393 2037 0,'0'0'16,"14"0"-16,-1-13 0,0 0 16,13 13-16,1-13 15,-14-1-15,14 1 0,12-13 16,-25 12-16,12 1 0,14-26 16,-27 12-16</inkml:trace>
  <inkml:trace contextRef="#ctx0" brushRef="#br0" timeOffset="23754.37">14777 1601 0,'0'13'16,"-13"0"-16,13 0 0,-13 14 15,-27 65 1,27-65-16,-27 92 16,40-79-16,-27 26 15,27-40-15,-13 1 0,13 39 16,0-53-16,13 40 15,1-53 1,-1-13-16</inkml:trace>
  <inkml:trace contextRef="#ctx0" brushRef="#br0" timeOffset="23976.35">14698 2170 0,'-14'26'0,"28"-52"0,-14 65 16,13-26-1,0-26-15,27 0 16,-27 13-16,0-13 0,14-40 16,-14 40-16,0-27 15,-13 27-15,0 0 16,-13-27-16,-14 27 16,14 13-1,0 0 1</inkml:trace>
  <inkml:trace contextRef="#ctx0" brushRef="#br0" timeOffset="24203.74">14922 2196 0,'0'0'16,"-13"0"-16,0-26 15,0 12-15,13 1 0,13-53 16,-13 53-16,40-40 16,-27 26-16,27-12 15,-1-1 1,-12 14 0,-1 12-1</inkml:trace>
  <inkml:trace contextRef="#ctx0" brushRef="#br0" timeOffset="24429.14">15293 1707 0,'-13'26'15,"-1"-13"-15,1 27 16,0-14-16,0 1 0,-14 65 15,14-65-15,0 39 16,0-39-16,-1-1 0,1 14 16,13-14-16,0-13 0,-13 1 15,0-1-15</inkml:trace>
  <inkml:trace contextRef="#ctx0" brushRef="#br0" timeOffset="24737.31">15094 1958 0,'14'-13'0,"-28"26"0,41-53 16,-14 27-16,0 13 15,1-13-15,-1 13 16,0 13-16,0-13 0,1 13 16,-1 27-16,0-27 15,-13 27 1,0-27-16,0 0 0,0 1 0,0 65 15,0-66-15,13 14 16,0-27-16,1 13 0,-1-13 16,0-13-16,27-27 15,-40 27 1,13-1-16,-13 1 0,0-26 16,0 25-16,0 1 0,0-27 15,0 14-15,-13 13 16,0-1-1</inkml:trace>
  <inkml:trace contextRef="#ctx0" brushRef="#br0" timeOffset="25024.65">15465 2117 0,'0'53'0,"-13"-14"16,13-52-1,0-13 1,0 12-16,0-25 16,26-41-16,-13 54 15,14-14-15,-14 27 0,0 0 16,27-27-16,-27 40 16,14 0-1,-27 13-15,13 0 0,-13 27 16,0-27-16,-13 40 15,13-39-15,0-1 0,-14 13 16,14-13-16,0 1 0</inkml:trace>
  <inkml:trace contextRef="#ctx0" brushRef="#br0" timeOffset="25717.34">16060 1720 0,'0'13'15,"-13"27"1,0-14-16,13 1 0,-13-1 0,13 1 0,-27 65 16,27-65-16,-13 26 15,13-27-15,0 0 16,-13 1-16,13 26 16,0-40-16,-14 0 15,14-26 1</inkml:trace>
  <inkml:trace contextRef="#ctx0" brushRef="#br0" timeOffset="26258.21">15915 1958 0,'13'-13'15,"13"-1"1,-12 14-16,-1 0 0,53-26 15,-40 26 1,-12 0-16,52-13 16,-53 13-16,13-13 15,-12 13-15,-1 0 0,0 0 16,0 0 15,-26 0-15,0 0-1,0 13-15,-27 13 16,27-13-16,-14 14 16,14-1-16,13-12 0,-26 39 15,12-27-15,14 14 16,0-27-16,0 0 16,14 27-16,-1-27 15,13-13-15,27-13 16,-40 0-16,14-14 15,-27 14-15,13 0 16,0-14-16,-13-12 16,14 25-16,-14 1 0,13 0 15,-13 0-15,0 26 32,-13 40-17,13-40-15,-14 13 16,14-12-16,0-1 0,0 13 15,0-12-15,14-1 16,-1-13-16</inkml:trace>
  <inkml:trace contextRef="#ctx0" brushRef="#br0" timeOffset="26650.86">16457 1998 0,'-13'0'0,"-14"13"16,27 0-16,-13 27 15,13-27-15,0 13 16,13-12-16,1 12 16,-14-13-16,26 1 15,-13-14 1,27-27 0,-40 14-16,26-14 15,-26 14-15,14-13 0,-14-1 16,0 14-16,0-13 15,0 12-15,0 1 16</inkml:trace>
  <inkml:trace contextRef="#ctx0" brushRef="#br0" timeOffset="27065.63">16669 1958 0,'-13'0'16,"-1"0"-16,1 0 0,0 13 0,-14 14 16,14-14-16,13 0 15,-13 27-15,0-27 0,13 0 16,0 0-16,13 1 16,13-1-16,-12-13 15,-1 0 1,0-13-16,0 13 0,1-27 15,-1 14-15,-13 0 16,0 0-16,13 13 16,-13-14-16,0 41 15,0 26 1,0-40-16,0 40 16,-13 13-16,13-40 15,-13 54-15,13-54 0,-27 67 16,14-67-16,-27 54 15,27-67-15,-14 13 16,14-12-16,0-14 16,-13-27-16,12-26 15,14-13 1,27-79 0,-14 105-16</inkml:trace>
  <inkml:trace contextRef="#ctx0" brushRef="#br0" timeOffset="27382.79">16814 1786 0,'14'0'0,"-28"40"15,14-14 1,-13 1-16,0 39 0,0-40 16,13-13-16,0 40 15,0-39-15,0 12 16,0-13-16,26-39 15,-26 13-15,27-40 16,-14 39-16,0-25 16,0 25-16,0 1 15,-13 26 1,0 14 0,0-14-16,0 27 15,0-14-15,0-12 0,0-1 16,14 0-1,-1-26-15,0 13 0,-13-13 16,13-1-16</inkml:trace>
  <inkml:trace contextRef="#ctx0" brushRef="#br0" timeOffset="27533.06">17092 1786 0,'-13'40'15,"13"-14"-15,-13 1 0,13-14 16,-14 40-16,1-40 15,13 13-15,-13 14 16,0-27-16,-1 14 0,1-1 16,13-13-16,-13-13 0,0 14 15</inkml:trace>
  <inkml:trace contextRef="#ctx0" brushRef="#br0" timeOffset="27676.68">16894 2024 0,'39'-26'0,"-25"26"15,12-14-15,0 1 16,-12 13-16,39-13 0,-40 0 16,13 13-16,-12-14 0,12 1 15,-13 0-15,-13 0 0,0 0 16</inkml:trace>
  <inkml:trace contextRef="#ctx0" brushRef="#br0" timeOffset="28473.25">15055 1019 0,'13'0'31,"-13"13"-15,-13 53-1,0-40-15,-14 41 16,27-41-16,-26 53 16,12-65-16,1 25 15,13-12-15,-13-14 0,0 27 16,13-27 0,-14-26-1,1-14 1,13 14-16</inkml:trace>
  <inkml:trace contextRef="#ctx0" brushRef="#br0" timeOffset="28650.77">14830 1217 0,'-13'0'16,"26"0"-16,-13-13 15,13 13-15,53 0 16,-39-13-16,12 13 15,-12 0-15,-1 0 0,14 0 16,-27 0-16,14 0 0,-14 0 16,13 0-16</inkml:trace>
  <inkml:trace contextRef="#ctx0" brushRef="#br0" timeOffset="29066.2">15200 1217 0,'0'13'15,"0"-26"-15,0 40 16,14-27 0,-1-14-1,0 1 1,-13 0-16,-13 0 16,0 13-1,-1 0-15,-25 26 16,25-13-16,1 1 15,-13 25-15,26-26 16,0 14-16,-14 13 16,14-27-16,27 27 15,-14-40-15,0 13 0,27 0 16,-27 0-16,1-13 16,-1 0-16,13-13 0,-13 0 15,1 13-15,-1-13 0,0-1 16,-13 1-16,0 0 0,27-27 15,-14 14 1,13-14 0,-12 40-16,12-26 15,-13 12 1,0 14-16,-13-13 16,14 13-16</inkml:trace>
  <inkml:trace contextRef="#ctx0" brushRef="#br0" timeOffset="29576.05">15452 1376 0,'0'13'0,"0"0"15,13-26 17,-13 0-32,13-27 15,0 27-15,1 0 0,-14-1 16,26-38-16,-13 52 16,1-14-1,-1 28-15,-13-1 16,0 13-1,-13 40-15,-1-52 16,14-1-16,0 13 16,14-26-1,-1-26 1,-13 13-16,13-1 16,0 1-16,14-40 15,-14 40-15,0 0 16,14 0-1,-14 26-15,-13 13 16,-13 27 0,13 0-1,0-40-15,13 1 16,0-14-16,40-14 16,-40 1-16</inkml:trace>
  <inkml:trace contextRef="#ctx0" brushRef="#br0" timeOffset="29864">15928 1230 0,'-27'-13'15,"14"13"-15,0 0 16,0 13-16,26-13 16,-13 14-16,26-1 15,-12 0-15,-1 0 16,13 14-16,-12-14 0,12 40 15,-26-40-15,0 27 16,-13-27-16,-14 13 16,14-12-16,0-1 15,-53 0-15,39-13 16,14 0-16,-13 0 16,-1-13-16,14 13 0,13-27 15,13-12 1,14 12-1,-14 27-15,0-13 0</inkml:trace>
  <inkml:trace contextRef="#ctx0" brushRef="#br0" timeOffset="31469.24">20055 1852 0,'14'0'31,"-14"40"-16,0-1-15,-14 28 16,14-41-16,0 27 16,-13-13-16,13-14 0,0 27 15,0-27-15,0 1 0,-13 13 16,13-14-16,0 14 16,-13-27-16,-1-26 31</inkml:trace>
  <inkml:trace contextRef="#ctx0" brushRef="#br0" timeOffset="31709.86">19831 2117 0,'-14'0'16,"28"0"-1,38-14 1,28 1 0,-54 0-16,27 13 15,-26-13-15,-1 13 0,27 0 16,-27-13-16,-12 13 0,12 0 16,-13 0-16,1 13 0,-1-13 15,-13 13-15</inkml:trace>
  <inkml:trace contextRef="#ctx0" brushRef="#br0" timeOffset="32256.99">20280 2143 0,'0'13'16,"27"-13"-1,12-13 1,14-13-1,-26-14-15,-27 27 16,0 0-16,-27-1 16,14 14-16,-40 27 15,27-14-15,-14 40 16,0 13 0,27-13-1,40 13 1,26-39-1,-27-27-15,40 13 16,-39-13-16</inkml:trace>
  <inkml:trace contextRef="#ctx0" brushRef="#br0" timeOffset="32419.56">20492 2328 0,'0'-13'0,"0"-13"16,0 12-1,0-12-15,0 13 0,0-14 16,13-12-16,-13 25 0,27 1 15,-14 0 1,-13 0-16,13-1 0,0 14 0,14-13 16,-14 13-16,0-13 0,14 13 15</inkml:trace>
  <inkml:trace contextRef="#ctx0" brushRef="#br0" timeOffset="32935.83">20783 2302 0,'-13'13'0,"13"0"15,-13-13 1,13-13-16,0 0 16,0-14-1,0 14-15,0 0 0,13-40 0,0 13 16,-13 14-16,13 13 16,14-27-16,-27 27 0,13 0 15,13-27-15,-12 40 16,-1 26-1,-13 1-15,0-1 16,0 1-16,0-1 16,0-13-16,-13 14 15,13-14-15,13-13 32,0-13-32,0 0 15,-13-1-15,27-12 16,-27 13-16,13 13 15,0 13 1,0 13-16,-13-12 16,0 25-1,14-26 1,25-13-16,-25 0 16</inkml:trace>
  <inkml:trace contextRef="#ctx0" brushRef="#br0" timeOffset="33206.08">21246 2051 0,'-26'0'0,"-14"-14"15,27 14 1,13 14-16,0-1 16,39 13-16,-12-13 15,-14-13-15,27 27 16,-27-14-16,0 0 0,0 1 0,1-1 0,-1 13 15,-26 1 1,-14-14-16,14 0 0,-53 0 16,53 1-16,-14-14 15,1 0-15,-1-14 16,1-12-16,13-1 16,26 1-1</inkml:trace>
  <inkml:trace contextRef="#ctx0" brushRef="#br0" timeOffset="34503.15">19844 2725 0,'0'-13'16,"-13"0"0,13 26-1,-14 13-15,14 14 0,0-13 16,0-1-16,-13 27 16,13-27-16,0 1 0,-13 52 15,13-66-15,0 27 16,0-27-16,0 1 0,-13-1 15,-1-26 1</inkml:trace>
  <inkml:trace contextRef="#ctx0" brushRef="#br0" timeOffset="34649.76">19738 3003 0,'13'-13'0,"14"0"16,-14 13-16,40-14 15,-40 14-15,40-13 16,-27 0-16,1 0 0,39-27 15,-40 27 1,27-40-16,-13 0 16</inkml:trace>
  <inkml:trace contextRef="#ctx0" brushRef="#br0" timeOffset="34805.35">20161 2712 0,'0'-53'0,"0"119"0,0-79 0,0-53 16,-13 66-1,13 13-15,-13 53 16,0-53-16,-1 67 15,14-54-15,-13 27 16,13-26-16,0-1 0,0 27 16,0-27-16,0-12 0,0 12 15,0 1-15,13-27 16</inkml:trace>
  <inkml:trace contextRef="#ctx0" brushRef="#br0" timeOffset="35041.71">20188 3029 0,'13'-13'0,"27"13"16,-1-26-16,-25 13 16,25-14-16,-26 14 15,1 0-15,-1-1 16,-13 1-16,0 0 16,0 0-16,-13 13 0,-1-13 0,1 13 15,0 0-15,-13 13 0,12-13 16,-25 26-16,12 14 15,27 0 1,0-27-16,27 13 16,-14-26-16,0 0 0,14 0 15,-1 0-15</inkml:trace>
  <inkml:trace contextRef="#ctx0" brushRef="#br0" timeOffset="35317.56">20505 2937 0,'-13'-13'0,"0"-1"15,0 14-15,-1 0 0,1 14 16,-13 12-16,12-26 0,1 13 16,13 1-16,-26 25 15,26-26 1,39 1-16,-25-14 16,39-27-1,-40 14-15,13 0 16,-13 0-16,1-1 15,-1 14-15,-13 14 16,13 12 0,-13-13-1,0 27 1,0-27-16,13-13 16</inkml:trace>
  <inkml:trace contextRef="#ctx0" brushRef="#br0" timeOffset="35709.1">20651 3056 0,'0'26'0,"0"-12"0,0 25 0,-13 14 15,13-26-15,0 39 16,0-53-16,0 0 0,0 14 16,0-1-16,0-13 15,0 1-15,-14-14 16,14-14-16,0-25 15,-13 12-15,13 1 0,0-54 16,0 54-16,27-67 16,-14 67-16,0-14 15,27-13-15,-14 40 16,40-40-16,14 40 16,-67 13-16,40 13 15,-40 0-15,0 1 0,-13-1 16,-26 40-1,-14-14 1,-39-12 0,13-1-1,-1-26-15,41-13 16,39 0 0,0 13-16,27-27 15</inkml:trace>
  <inkml:trace contextRef="#ctx0" brushRef="#br0" timeOffset="35977.1">21431 2752 0,'0'-14'0,"0"28"15,-13-1-15,0 40 16,13-27-16,-27 54 16,27-54-16,-13 14 15,13-14-15,0 1 0,-13 12 16,13-25-16,0 12 0,0-13 16,-13-13-1,-14-39 1</inkml:trace>
  <inkml:trace contextRef="#ctx0" brushRef="#br0" timeOffset="36136.8">21220 2937 0,'-14'0'0,"14"-13"0,14-1 16,52 14-1,-40 0-15,40 0 16,-52 0-16,12 0 15,40 0 1,-39 0-16,-1 0 16</inkml:trace>
  <inkml:trace contextRef="#ctx0" brushRef="#br0" timeOffset="36421.55">21643 2871 0,'-53'13'0,"40"0"0,-40 27 15,40-27-15,-1 14 16,1-1-16,0 0 16,13-12-16,0-1 0,0 0 0,26 14 15,-12-14-15,-1-13 16,13-13-16,14-14 16,-27 14-16,0-14 15,1 14-15,-1 13 16,0-13-16,0 13 15,-13 13 1,14 0 0,-14 1-16,13-1 15,0-13 1</inkml:trace>
  <inkml:trace contextRef="#ctx0" brushRef="#br0" timeOffset="36705.28">21775 2924 0,'-13'13'0,"-13"13"16,26 27 0,13-40-1,0 1-15,13 12 16,-12-26-16,-14 13 0,26-13 15,-13 0-15,1 0 16,25-39-16,-25 25 16,-14-12-16,0 13 0,0 0 15,0-1-15,0 1 16</inkml:trace>
  <inkml:trace contextRef="#ctx0" brushRef="#br0" timeOffset="37131.14">22093 2910 0,'0'-13'0,"-14"13"16,-12-13 0,13 13-16,0 13 0,-27 14 15,40-14-15,-27 27 16,14-14-16,13 0 15,0-12-15,27 25 16,-14-25-16,0-14 16,14-14-1,-14-12-15,0-14 16,-13 1 0,13 25-1,-13 28 1,13 38-1,-13-25-15,0 26 16,0-27-16,-13 93 16,13-92-16,-26 52 15,13-52-15,-27 39 16,27-53-16,-14 13 16,14-26-16,0 0 0,-27-13 15,40 0-15,-13 0 0,13-67 16,0 67-16,40-106 15,-27 79 1,13 1-16</inkml:trace>
  <inkml:trace contextRef="#ctx0" brushRef="#br0" timeOffset="37440.31">22251 2765 0,'27'-27'0,"-27"41"16,0-1-16,0 0 0,-13 14 0,-1 26 15,1-27-15,13-13 0,-13 53 16,13-39-16,-13 12 16,13-25-16,0-1 15,13 0 1,13-53-16,-12 27 16,12-26-16,-13 12 15,1 14-15,-14-14 0,26 1 16,-13 26-16,1 0 15,-14 13 1,0 14 0,0-14-16,0 0 0,0 14 15,13-1-15,0-26 16,0-13 0</inkml:trace>
  <inkml:trace contextRef="#ctx0" brushRef="#br0" timeOffset="37611.43">22582 2791 0,'13'14'0,"-26"39"16,13-40-16,-13 53 15,0-40-15,13 1 16,-14 12 0,14-25-16,0 12 0,-13 27 15,0-40-15,-13-26 31</inkml:trace>
  <inkml:trace contextRef="#ctx0" brushRef="#br0" timeOffset="37761.08">22450 2990 0,'-13'-13'0,"26"-1"0,40 1 16,13 0-1,27 13 1,-27 0-1,0 0 1,-13 0-16</inkml:trace>
  <inkml:trace contextRef="#ctx0" brushRef="#br0" timeOffset="41502.03">16788 4551 0,'26'-13'0,"1"-14"15,-27 14-15,-27 26 16,14-13-16,-27 13 16,27 1-16,-13-1 0,12 0 15,-38 14 1,25-14-16,14 13 0,-27 1 16,27-14-16,0 0 0,-1 27 15,14-27-15,14 0 16,12 0-16,-13-13 0,14 0 15,13 0-15,65-26 16,-78 26-16,26-13 16,-27 13-16,1-13 0,-14 13 15,13 0-15,-12 0 0,-41 13 16,14-13-16,-53 26 16,39-13-1,-52 40 1,52-39-16,-65 39 15,79-40-15,-14 0 0,-13 27 16,27-27-16,13 13 16,13-12-16,1-14 0,25 13 15,-12-13-15,26 0 16,-27 0-16,1 0 0,26 0 16,-27 0-16,1 0 15,25 0-15,-52 13 16,-39 27-1,-27-1 1,-14 1 0,14 13-1,40-40-15,12 1 0,1 25 16,26-26 0,1-13-16,39 0 15,-27 0-15,93 0 16,-92 0-16,12 0 15,-12 0-15,-14 0 0,13 14 16,-26-1-16,0 0 0,-39 14 16,25-14-16,-12 0 0,-40 40 15,39-40 1,-39 27-16,40-14 16,13 1-1,39-14 1,-13-13-16,14 13 15,-14 0-15,0-13 0,-13 14 16,0-1-16,0 0 16,-13 40-16,0-40 15,-1 14-15,1 26 16,13-40-16,13 27 16,1-27-16,-1 0 15,40 27 1,13 13-16,13-14 15,-65-12-15,25-14 16</inkml:trace>
  <inkml:trace contextRef="#ctx0" brushRef="#br0" timeOffset="46296.35">2791 11205 0,'-13'0'0,"0"0"0,26 13 16,0-13-16,14-13 15,65 0 1,-52 0-16,53-1 15,-40 1-15,-14 0 0,14 0 0,40-1 16,-40 14-16,-14 0 0,28 0 16,-15 0-16,-25 27 15,-14-27-15,-13 13 0</inkml:trace>
  <inkml:trace contextRef="#ctx0" brushRef="#br0" timeOffset="46548.67">3175 11205 0,'-26'-13'0,"12"13"16,1 13-16,0 40 16,13 13-1,0 0 1,0-39-16,0 26 15,0-27-15,0 1 0,0 39 16,0-40-16,0-13 16,13-26-1,0-53 1</inkml:trace>
  <inkml:trace contextRef="#ctx0" brushRef="#br0" timeOffset="46746.15">3268 11165 0,'0'-13'0,"0"40"16,-14 12 0,14-12-16,-13 65 15,13-65-15,0 52 16,0-52-16,13 65 16,1-65-16,12 12 15,-13-25-15,27-1 16,-27-13-16,0 0 15,40-27 1</inkml:trace>
  <inkml:trace contextRef="#ctx0" brushRef="#br0" timeOffset="48709.98">3757 11655 0,'0'-13'0,"-13"13"0,-27 0 16,40 13-16,-26 53 16,26-39-1,-14 65-15,14-65 16,-13 39-1,26 13-15,14-39 16,13-27 0,13-39-1,-53 12-15,26-12 16,-13 13-16,0-1 0,-13-25 16,-13-14-1,0 40-15</inkml:trace>
  <inkml:trace contextRef="#ctx0" brushRef="#br0" timeOffset="48885.51">3678 11827 0,'-27'13'0,"14"-13"31,13-13-15,26 13-1,-26-13-15,53-1 16,-13 1-1,-13 13-15,-14 0 16</inkml:trace>
  <inkml:trace contextRef="#ctx0" brushRef="#br0" timeOffset="49171.59">3836 11814 0,'14'0'16,"-1"0"-1,13 0 1,-12-14-16,12 1 0,-13 0 16,1 13-16,-14-13 15,-14 26 17,1 13-17,0-12-15,0-1 0,-1 0 16,14 0-16,0 14 15,14-1 1,-1 1-16,0-27 16,14 13-16,-14-13 15,0 13 1</inkml:trace>
  <inkml:trace contextRef="#ctx0" brushRef="#br0" timeOffset="49643.33">3995 11959 0,'13'0'0,"-26"0"15,26-13-15,-13 0 16,0-40-1,14 40-15,-14-40 16,13 26-16,0 1 16,-13 13-16,27-1 15,-14 28 1,0 12 0,-13-13-16,13 14 15,-13-14-15,0 0 0,14 14 16,-14-14-1,0-26 1,13-27 0,0 27-16,-13-14 15,13 14-15,0 0 16,1 13 0,-1-13-16,0 26 31,0-13 0,1-13-31,12-1 16,-13 1-1,0 13-15,14 0 16,-27 13-16,26 14 16,-26-14-16,0 13 0,14 14 15,-14-27-15,13 14 16,-13-14-16,0 0 15,0-26 17</inkml:trace>
  <inkml:trace contextRef="#ctx0" brushRef="#br0" timeOffset="50945.7">5226 11205 0,'-40'-53'0,"27"40"0,-40-27 15,0 40 1,13 13-16,-13 27 16,40-27-16,-14 14 0,-25 65 15,38-52 1,-12 66-16,26-40 15,40 40 1,26-66 0,-40-40-16,14 0 15,13 0-15,-14-14 0,41-12 16,-54 0-16,14-1 0,53-52 16,-80 52-16,27-39 15,-27 26-15,0 14 0,0-67 16,-13 80-1,0-53-15,-13 39 16,0 14-16,0-13 0,-27-1 16,13 14-16,14 13 0,-66-13 15,66 13-15,-40 13 16,39 0-16,1 1 0,-13 12 16,12-13-16,-12 53 15,13-52-15,13 12 16,13 1-16,0-14 0,14 13 15,-14-26-15,0 13 0,53-13 16,-13-13-16,0-13 16,-13 13-16,-14-1 15,27-12-15,-13 13 16,26-27-16,-53 27 0,27-14 16</inkml:trace>
  <inkml:trace contextRef="#ctx0" brushRef="#br0" timeOffset="55988.04">5569 11827 0,'0'-13'0,"0"-1"16,0 28 15,0 25-15,-13-25-16,13-1 16,0 13-16,-13 1 15</inkml:trace>
  <inkml:trace contextRef="#ctx0" brushRef="#br0" timeOffset="56432.58">5689 11840 0,'0'13'31,"-14"-13"-15,14-13 0,0 0-1,0 0-15,0-14 16,14 1-16,-14-1 15,13 14-15,-13 0 0,13 0 16,0-1 0,14 28-1,-27-1 1,13 0-16,0 27 16,-13-27-16,0 13 15,0-12-15,0-1 16,0 0-16,0 0 47,0-26-47,13 0 15,14-14 1,-14 14-16,-13 0 16</inkml:trace>
  <inkml:trace contextRef="#ctx0" brushRef="#br0" timeOffset="56736.35">5940 11681 0,'13'-13'0,"-26"26"0,39-26 15,-12 0-15,-28 13 16,-12 0 15,-1 0-31,14 13 0,0-13 16,0 0-16,13 13 16,13 1-1,13 12 1,-12-26-16,-1 13 0,13 1 15,-12 25 1,-1-12 0,-26-1-1,-14 14 1,14-40-16,-14 13 16,14 0-16,0-13 0,0-39 15,13 25 1,13-39-16,0 40 0,-13 0 15</inkml:trace>
  <inkml:trace contextRef="#ctx0" brushRef="#br0" timeOffset="56947.95">6072 11536 0,'13'-13'0,"-13"26"0,14 13 15,-14-12-15,0 12 16,0 14-16,0-27 15,13 53-15,-13-53 0,0 14 16,0-14-16,0 0 16,0 14-16,0-14 15,0 0-15,-13 0 16,-1-13-16,1 14 16</inkml:trace>
  <inkml:trace contextRef="#ctx0" brushRef="#br0" timeOffset="57413.7">6006 11708 0,'26'-27'0,"-12"1"16,-1 26-16,0-13 0,14-1 15,-14 1-15,0 13 16,14 27-1,-27-14-15,13 13 16,-13 1-16,13-14 0,-13 14 0,0 12 16,0-26-16,0 14 15,0-14-15,13 0 0,0 1 16,-13-1-16,14-13 16,-1-13-1,13-1 1,-12 1-16,12 0 15,-13 13-15,1-13 16,-1 13-16,0 0 0,0 0 16,0-14-1,1 14 1,-14-13-16,13 0 16,-13 0-16,0 0 15,-13-27 1,13 27-16,-14-14 15,14 14-15,-26 0 16,26-1-16,-13 14 16</inkml:trace>
  <inkml:trace contextRef="#ctx0" brushRef="#br0" timeOffset="57676">6482 11642 0,'0'0'16,"-53"26"-16,40-13 0,13 1 0,-13 39 15,13-27-15,0 14 16,0-14-16,40 14 15,-27-40 1,13 13-16,27-39 16,0-27-1,-13 0 1</inkml:trace>
  <inkml:trace contextRef="#ctx0" brushRef="#br0" timeOffset="57813.63">6681 11523 0,'0'13'16,"-13"0"-16,13 0 0,0 14 0,-14 12 16,14-12-16,0-1 0,0 27 15,0-39-15,0-1 16,0 0-16,0 0 0</inkml:trace>
  <inkml:trace contextRef="#ctx0" brushRef="#br0" timeOffset="58141.31">6509 11708 0,'13'-27'0,"0"14"16,27-13-16,13 12 16,-40 14-1,0 0-15,14 14 0,-1-1 16,-26 0-16,27 40 15,-27-26-15,0-14 16,13 0-16,-13 13 16,0-12-16,0-1 0,26 13 15,-12-26-15,-1 0 16,13-26 0,-13-1-16,-13 1 15,0 13-15,0-14 16,0 14-16,0-13 0,-13 12 15,0 14 1</inkml:trace>
  <inkml:trace contextRef="#ctx0" brushRef="#br0" timeOffset="58347.42">6906 11814 0,'13'13'0,"-26"-26"31,-1-27-15,1 0 0,26 1-1,1 25-15,-1-12 16,0 13-16,0 13 0,40-14 16,-40 1-16,27 13 15,-13 0-15,12 0 16,-12 13-16</inkml:trace>
  <inkml:trace contextRef="#ctx0" brushRef="#br0" timeOffset="60678.1">7369 11483 0,'-14'0'0,"14"-13"15,14 13 1,12 0-1,-13 0-15,27 0 16,-27 0-16,27 0 16,-27 0-16,0 0 0,1 0 15,-1 0-15,-13 13 16</inkml:trace>
  <inkml:trace contextRef="#ctx0" brushRef="#br0" timeOffset="60847.65">7461 11562 0,'-13'14'0,"13"-1"16,13-13 15,27 0-15,-27 0-16,0 0 0,14 0 16,-14 0-16,0 0 0,27 0 15,-27 0-15,0 13 16</inkml:trace>
  <inkml:trace contextRef="#ctx0" brushRef="#br0" timeOffset="61217.22">7792 11364 0,'0'26'31,"0"1"-15,-13 12-16,13-12 0,0-1 0,-27 67 16,27-67-16,-13 41 15,0-41-15,0 40 16,13-39-16,0-1 16,0-13-16,0-26 15</inkml:trace>
  <inkml:trace contextRef="#ctx0" brushRef="#br0" timeOffset="61405.91">7739 11589 0,'13'0'16,"14"-13"-1,39 13 1,-13-14-1,13-12 1,-53 26-16,27-13 0,-27-1 16,0 1-16,1 13 0,-1-13 15</inkml:trace>
  <inkml:trace contextRef="#ctx0" brushRef="#br0" timeOffset="61649.86">8070 11377 0,'-13'-13'0,"13"26"32,0 14-17,0-1-15,-14 53 16,14-52-16,-13 26 16,13-27-16,0 1 15,-26 39-15,26-53 16,-14 53-16,1-53 15,13 14 1,0-40-16,0-1 16</inkml:trace>
  <inkml:trace contextRef="#ctx0" brushRef="#br0" timeOffset="61873.26">8057 11681 0,'-14'53'0,"14"-39"16,14 12-16,-1 0 16,0-26-16,13-13 15,-26 0-15,27-13 16,-14-1-16,-13 1 16,0 12-16,-26-25 15,12 12 1,-12 54-1</inkml:trace>
  <inkml:trace contextRef="#ctx0" brushRef="#br0" timeOffset="62051.78">8189 11787 0,'-13'0'16,"13"-13"-16,-14 0 0,14 0 15,0-14-15,0 1 16,0 12-16,0-12 0,27-1 16,-14 1-16,-13 13 0,27-14 15,-14 14-15,0 0 0,27-14 16</inkml:trace>
  <inkml:trace contextRef="#ctx0" brushRef="#br0" timeOffset="62227.31">8401 11390 0,'13'0'15,"-13"40"1,0 0 0,0-14-16,-13 14 0,13 13 15,-14-27-15,14 54 16,0-54-16,-13 14 16,13-27-16,-13 13 15,0-26 1</inkml:trace>
  <inkml:trace contextRef="#ctx0" brushRef="#br0" timeOffset="62545.46">8242 11668 0,'13'-26'0,"0"12"0,0 1 0,14 0 15,-14 0-15,14 13 16,-14 0-16,13 26 15,-12-26-15,-1 53 16,0-40-16,0 40 16,-13-26-16,13-1 15,-13-13-15,14 1 16,12 12 0,-13-13-16,14-13 15,-14 0-15,13-26 16,-26 13-16,14-27 0,-14 27 15,-14-27 1,14 27-16,-13 0 0,13-1 16,-13 14-16</inkml:trace>
  <inkml:trace contextRef="#ctx0" brushRef="#br0" timeOffset="62818.44">8665 11814 0,'0'13'0,"0"-26"31,0-27-31,-13-26 16,13 39 0,26-39-1,-26 53-15,14 0 16,-1 13-16,0 13 15,-13 0-15,13 0 0,0 27 16,-13-13-16,0-1 16,0-13-16,0 1 0,14 12 15,-1-39 17,-13 0-32</inkml:trace>
  <inkml:trace contextRef="#ctx0" brushRef="#br0" timeOffset="63007.87">8930 11337 0,'0'40'0,"0"-13"15,0-14-15,0 26 16,0-25-16,0-1 0,0 0 15,0 0-15,-14 1 16,1-14-16</inkml:trace>
  <inkml:trace contextRef="#ctx0" brushRef="#br0" timeOffset="63450.35">7541 11298 0,'13'-14'0,"-13"28"0,13-1 32,0 0-32,-13 0 0,14 14 15,-14-14-15,13 0 0,0 27 16,-13-27-16,0 14 16,13-14-16,-13 0 0</inkml:trace>
  <inkml:trace contextRef="#ctx0" brushRef="#br0" timeOffset="65445.17">9366 11152 0,'-39'-53'0,"-1"53"0,27 0 16,-14 0-16,1 27 15,13-1-15,-1-13 0,-12 54 16,13-28-16,-1-12 0,1 79 16,13-93-16,13 53 15,1-40-15,-1 1 0,40 26 16,-27-53-16,1 13 16,-1-13-16,14-13 15,39-27-15,-26-26 16,-40 39-16,1-65 15,-14 65-15,-14-52 16,1 53 0,-13-27-1,12 39-15,-12 1 16,13 13-16,-1 0 0,1 13 16,13 1-16,0-1 0</inkml:trace>
  <inkml:trace contextRef="#ctx0" brushRef="#br0" timeOffset="65713.13">9591 11668 0,'13'13'16,"-26"-26"-16,13-27 16,0 14-16,0 13 0,-13-53 15,13 39-15,0 1 0,26-93 16,-26 79-16,14-26 15,-1 39-15,0 1 16,14-54-16,-1 54 16,-13 13-16,27-14 15,-27 27-15,14 14 16,-14-14-16,-13 13 0,13 0 16,-13 27-16,0-27 15,-13 27-15</inkml:trace>
  <inkml:trace contextRef="#ctx0" brushRef="#br0" timeOffset="65920.57">9485 11351 0,'-53'13'16,"106"-26"-16,-119 39 0,79-26 15,1 0 1,12 0-16,1 0 15,-14 0-15,66 0 16,-52 0-16,52 13 16,-53 1-16,1-1 15,-14-13-15,-13 13 0,13 0 16</inkml:trace>
  <inkml:trace contextRef="#ctx0" brushRef="#br0" timeOffset="66234.97">9909 11748 0,'0'13'16,"0"0"-16,0-26 15,0-14 1,0 14-16,0-27 16,0 14-16,0-1 0,0-78 15,0 25-15,0 1 16,0 52-16,13-105 15,-13 106-15,13-27 16,-13 26-16,40-12 16,-14 12-1,-13 27-15,1 0 16,25 13-16,-12 14 16,-27-14-16,13 0 0,0 27 15,-13-27 1,0 0-16,-26 27 15</inkml:trace>
  <inkml:trace contextRef="#ctx0" brushRef="#br0" timeOffset="66435.42">9776 11377 0,'-26'27'0,"-14"-14"15,27 0 1,39 0-1,-12-13-15,25 13 0,-25-13 16,12 0-16,40 0 16,-53 0-16,40 14 15,-39-14-15,12 13 16</inkml:trace>
  <inkml:trace contextRef="#ctx0" brushRef="#br0" timeOffset="66941.7">10014 11523 0,'14'0'16,"12"0"-1,14 0-15,0-14 16,-27 1-16,0 0 0,13 0 16,-26-1-16,14 14 0,-14-13 15,13 13-15,-26 0 16,-27 13-1,27 1-15,-14 39 16,27-40-16,-13 27 16,0-14-16,13-13 0,13 40 15,0-40-15,1 14 16,-1-27-16,0 0 16,13 13-16,-12-13 15,25-13-15,-39 0 16,14-1-16,12-25 15,-26-27 1,27 13-16,-14 13 16,0 27-1,0-1-15,0 1 16,1 13-16,-1 0 16,0 27-1,0-27-15,1 39 16,-14-25-16,0 12 15,0-13-15,0 1 16,0 25-16,0-26 16,0 1-1,13-14 1,-13-27 0,13 27-16</inkml:trace>
  <inkml:trace contextRef="#ctx0" brushRef="#br0" timeOffset="67300.74">10504 11589 0,'0'13'0,"13"-13"15,-13 13 1,-13-13-16,13-13 16,0 0-16,0 0 15,0-1-15,0 1 0,0-13 16,13-41-1,14 15-15,-14 12 16,27 40 0,-14 13-1,0 27 1,1 13 0,-27 0-1,0-40-15,0 13 0,0-12 16,13-1-16,-13 0 15,13-13 1,40-40 0,-13 14-1,-27-14-15,0 27 0,1 0 16</inkml:trace>
  <inkml:trace contextRef="#ctx0" brushRef="#br0" timeOffset="67690.88">10861 11443 0,'13'-39'0,"-26"78"0,13-92 15,-13 53-15,-14 27 16,14-14-1,0 13-15,0-12 0,13-1 16,-13 13-16,13-12 16,39 12-1,-39-13-15,27-13 16,-14 0-16,13-13 0,14 0 16,-27 0-16,14-14 15,-27 14-15,13 13 16,-13 13-1,13 14 1,0-1-16,-13 14 0,14 26 16,-1-26-16,0-1 0,27 94 15,-27-94-15,0 54 16,0-53-16,1 79 16,-41-27-1,-39-12-15,-13-41 16,-1-26-1,27-26-15,-13-26 16,27 25-16,12-12 0,-13-27 16,27 27-16,0-1 15,13-39-15,13 26 16,14-13-16,-14 27 0,13-1 16</inkml:trace>
  <inkml:trace contextRef="#ctx0" brushRef="#br0" timeOffset="68484.67">11112 11020 0,'-26'-53'0,"26"40"0,13 0 16,0 13-16,27 26 16,40 40-1,-54-39-15,27 52 16,-13-26-16,-14 0 0,40 53 15,-39-40-15,-14-13 0,27 119 16,-27-119 0,-13 26-16,0-39 0,-13 39 15,-27 53-15,27-105 16,-40 39 0,40-40-16,-14 1 0,-66 13 15,54-40-15,-14 0 16,-13-14-16,26 14 0,-53-26 15</inkml:trace>
  <inkml:trace contextRef="#ctx0" brushRef="#br0" timeOffset="69239.96">2580 10676 0,'-53'-40'16,"26"40"-16,14 13 15,-13-13-15,-1 40 16,14 0-16,0-14 0,-14 67 16,14-40-16,13 13 0,-13 106 15,26-66-15,13 39 16,-12-79-16,-1 14 0,40 52 16,-27-66-16,1 0 0,79 80 15,-53-93 1,-14-13-16,67 26 15,-53-40-15,13 1 0</inkml:trace>
  <inkml:trace contextRef="#ctx0" brushRef="#br0" timeOffset="70653.84">12012 11668 0,'-13'13'15,"0"-26"1,-1-13-16,14 12 0,0-12 16,0-27-1,0 27-15,14-67 0,-1 67 16,0-14-16,14-40 15,-14 54-15,13-14 0,27-26 16,-40 40-16,40-1 16,-39 27-16,38 27 15,-38-14-15,12 66 16,-26-39-16,13 26 16,-13-39-16,0 12 0,0 27 15,0-52-15,0 12 16,0 1-16,0 26 15,0-40-15,0 13 0,0 14 16,0-27-16,14-13 16,-14-13-16,13 13 15</inkml:trace>
  <inkml:trace contextRef="#ctx0" brushRef="#br0" timeOffset="71406.02">13123 10491 0,'-26'66'31,"13"-26"-31,-14-1 0,1 80 16,13-39-16,-1-1 0,1 0 0,-13 107 16,12-94-16,1 1 15,0 185-15,39-67 16,27-52-1,-26-119-15,26 13 16,26-27-16,0-13 16,-52-13-16,39-13 15</inkml:trace>
  <inkml:trace contextRef="#ctx0" brushRef="#br0" timeOffset="72047.87">13229 11126 0,'0'-14'16,"40"1"-1,-14 13-15,14 0 16,-14 0-16,1-13 0,79 0 15,-80 13-15,27 0 16,-13 0-16,-14 0 16,14-13-16,-27 13 15,14 0-15,-14 0 0</inkml:trace>
  <inkml:trace contextRef="#ctx0" brushRef="#br0" timeOffset="72402.55">13494 11086 0,'-13'0'16,"13"13"-16,0 0 15,-14-13-15,14 27 16,0-14-16,-13 14 16,13-14-1,-13 27-15,13-27 16,0 13-16,0 1 16,0-14-16,0 27 15,-13-27-15,13 0 0,0 27 16,0-27-16,0 13 15,-14-26-15,14 14 16,0-1-16</inkml:trace>
  <inkml:trace contextRef="#ctx0" brushRef="#br0" timeOffset="72634.16">13652 11060 0,'-13'26'16,"0"0"-16,-13 41 0,-14 25 16,13-12-1,27-1 1,14-13-1,12-26 1,1-40-16</inkml:trace>
  <inkml:trace contextRef="#ctx0" brushRef="#br0" timeOffset="73275.71">13917 11404 0,'-26'26'16,"-1"27"-1,14 26 1,13-52-16,-13 12 16,13-25-16,0 12 0,13 40 15,0-52-15,-13 12 0,40 14 16,-27-40-16,0 0 15,1 0-15,12-14 0,14 1 16,-27 0-16,-13 0 0,26-27 16</inkml:trace>
  <inkml:trace contextRef="#ctx0" brushRef="#br0" timeOffset="73462.21">13851 11576 0,'0'0'0,"-13"0"16,-1 0-16,14-14 15,14 14-15,12-13 16,-13 0-16,40 0 16,-26 13-16,12 0 15,-25 0-15</inkml:trace>
  <inkml:trace contextRef="#ctx0" brushRef="#br0" timeOffset="73723.5">14063 11576 0,'13'0'15,"0"0"1,0 0-16,1-14 0,25 1 15,-26 13-15,1-13 16,-1 13-16,0 0 0,-26 13 47,-14 14-31,14-14-16,13 0 15,0 0-15,-13-13 0,13 13 16,0 1-16</inkml:trace>
  <inkml:trace contextRef="#ctx0" brushRef="#br0" timeOffset="74267.98">14208 11695 0,'27'13'0,"-54"-26"0,67 39 16,-27-26-16,-13-13 31,0 0-15,13-1-16,-13 1 0,0-40 15,0 40-15,14-27 16,-1 27-16,0 0 0,13-27 15,-12 40-15,12-13 16,-13 13-16,1 0 16,12 13-16,-13-13 15,0 27-15,1-14 16,-14 0-16,13 27 16,-13-27-16,0 13 15,0-12-15,0-1 16,13-40 15,-13 1-31,27 0 16,-27 12-16,13 1 0,0-13 15,14-1-15,-14 27 0,-13-13 16,26 0-16,-13 13 16,1 13-16,-14 0 15,0 0 1,0 1-1,0-1-15,13-13 0,-13 13 16,13-26 0,14-14-1,-27 14-15,13 0 0,0 13 16,0 0-16,1 13 16,-1 14-1,-13-14-15,0 0 0,0 27 16,0-27-16,0 13 15,0-12-15,0-1 16,0 0-16</inkml:trace>
  <inkml:trace contextRef="#ctx0" brushRef="#br0" timeOffset="75441.44">15465 10967 0,'13'-79'0,"-53"52"15,27 27-15,-13 13 0,-14 14 16,14-14-16,-1 14 16,1-1-16,-1 14 0,-26 79 15,27-80-15,13 80 16,13-105-16,13 92 15,0-80-15,53 27 16,-39-40-16,65 0 16,-39-26-1,53-27-15,-66 14 16,-14 13-16,54-80 16,-54 67-16,0-80 15,-26 66-15,-13-52 16,0 65-16,-27-39 15,14 40-15,-14-14 16,14 27-16,-1-1 0,-26 14 16,27-13-16,13 13 15,-53 27-15,52-27 16,-25 39 0,25-25-16,14 12 0,0-13 15,0 0-15,14 14 0,-1-14 0,27 14 16,-14-27-1,40 26 1,-39-26-16,12 0 0,1 0 16,-14 0-16,27-13 0,27 13 15,-54-13-15,14 13 0,13-14 16,-27 1-16,-13 13 0,14-13 16</inkml:trace>
  <inkml:trace contextRef="#ctx0" brushRef="#br0" timeOffset="76190.98">16113 11496 0,'0'-13'0,"-13"26"31,13 14-31,0-14 16,0 0-16,0 27 0,0-1 16,0-12-16,0-1 15,0-12-15,13-1 32</inkml:trace>
  <inkml:trace contextRef="#ctx0" brushRef="#br0" timeOffset="76479.21">16179 11655 0,'0'-13'0,"0"-1"15,0-12 1,13 13-16,-13-14 16,14 1-16,-14 13 0,26-27 15,-26 27-15,13-1 0,27-25 16,-27 26-16,1 13 15,-1 0-15,0 13 16,0 26 0,-13-25-16,0 25 15,-13 1-15,13-27 0,-13 40 16,13-40-16,0 1 16,0-1-16,13 0 0,0-13 15,0-13 1,14-14-16</inkml:trace>
  <inkml:trace contextRef="#ctx0" brushRef="#br0" timeOffset="76756.59">16484 11483 0,'13'-27'0,"-26"54"0,39-67 15,-13 14-15,-26 13 32,0 13-32,0 0 15,13 13 1,-14-13-1,28 0-15,-14 13 16,13 0-16,26 14 16,-39-14-16,14 0 0,-1 14 15,-13-14-15,13 13 0,-13 1 16,-13-1-16,0 1 16,-1-14-16,14 0 15,-26 0-15,13-26 16,13 0-1,0-40-15,0 40 16,0 0-16</inkml:trace>
  <inkml:trace contextRef="#ctx0" brushRef="#br0" timeOffset="76919.67">16616 11298 0,'13'-14'0,"14"14"15,-27 14 1,13 65-16,-26-13 15,-1-13 1,14 0 0,-13-40-16,13 1 0,-13-1 0,0 13 15,13-13-15</inkml:trace>
  <inkml:trace contextRef="#ctx0" brushRef="#br0" timeOffset="77342.38">16616 11390 0,'26'-13'15,"1"0"-15,-14 13 16,13 26 0,-12-26-16,-1 53 15,-13-40-15,0 40 16,0-39-16,13 25 15,-13-25 1,0 12-16,13-26 16,1 13-1,25-39 1,14-1 0,-26 14-1,-14 13-15,0 0 16,0 0-16,1-13 15,-14 0 17,13-1-32,-13 1 15,0-13-15,0 12 16,-13-25-16,13 26 16,0-1-16</inkml:trace>
  <inkml:trace contextRef="#ctx0" brushRef="#br0" timeOffset="77697.98">17026 11351 0,'-13'13'0,"-1"-13"16,-25 40-16,26-27 15,-14 26-15,27-12 16,0 13-1,0-27-15,27 13 0,-14-12 16,0-14-16,27 0 16,-14 0-16,-13-14 0,14-12 15,-1 26-15,-12-13 0,12-27 16,-13 27-16,0-1 0,14-38 16,-27 38-16,13-12 0,-13 13 15,13-14-15,-13 14 16,-13 13-16,13 13 15,-13 0-15,13 1 16,-13 39-16,-1-40 16,1 40-1,13-14-15,-13-12 16,0-14 0</inkml:trace>
  <inkml:trace contextRef="#ctx0" brushRef="#br0" timeOffset="78027.1">17066 11509 0,'-14'0'0,"28"-26"15,-1-1 1,27 1 0,-1 0-1,-26 26-15,14-14 16,-14 28-16,0-14 0,1 39 15,-14-26-15,13 27 16,-13-13-16,13 12 16,-13-25-16,27 25 15,-14-39-15,26 13 16,-25-13-16,-1 0 0,40-13 16,-40 13-1,13-13-15,1-27 16,-14 1-1,-13 25-15,-13 1 16,0 13 0</inkml:trace>
  <inkml:trace contextRef="#ctx0" brushRef="#br0" timeOffset="78316.33">17595 11628 0,'0'-13'16,"0"-13"-16,0 13 0,0-14 16,0 1-16,13-54 15,0 67-15,0-27 16,1 27-16,-1 0 15,-13 0-15,40-1 16,-14 1-16,1 0 16,-14 13-16,0 0 0,0 13 15,0-13-15,1 13 0,-1 1 16,-13-1-16,13 0 16,-13 0-16</inkml:trace>
  <inkml:trace contextRef="#ctx0" brushRef="#br0" timeOffset="78619.38">18005 11298 0,'-13'-14'0,"-1"14"15,28 0 17,-1 0-32,0 0 15,0 0-15,1 0 0,-1 0 16,0 0-16,0 0 0,1 0 15</inkml:trace>
  <inkml:trace contextRef="#ctx0" brushRef="#br0" timeOffset="78774.96">18045 11351 0,'0'13'16,"-14"-13"-16,14 13 15,14-13-15,-1 0 16,13 0-1,-12 0-15,25-13 16,-26 13-16,14-13 16,-14 13-16</inkml:trace>
  <inkml:trace contextRef="#ctx0" brushRef="#br0" timeOffset="78992">18322 11073 0,'-13'-27'16,"13"41"15,0-1-31,0 0 0,0 0 16,0 14-16,0-14 0,13 40 16,-13-40-16,0 14 15,0-1-15,0-13 16,0 0-16,0 1 15</inkml:trace>
  <inkml:trace contextRef="#ctx0" brushRef="#br0" timeOffset="79693.78">18521 11192 0,'13'-40'0,"0"27"16,-13 39-1,0 1 1,0-14-16,-13 40 0,13-27 15,-13 67 1,-14 0-16,14-14 16,13-13-1,0-53 1,0-13 0</inkml:trace>
  <inkml:trace contextRef="#ctx0" brushRef="#br0" timeOffset="79854.89">18521 11483 0,'13'-27'0,"0"14"16,14 13-1,-14 0-15,13 0 16,1 0-16,26-13 16,-27 13-16,-13-13 0,14 0 0,-1-1 15,-12-12-15,-1 13 0,0-14 16,0 14-16</inkml:trace>
  <inkml:trace contextRef="#ctx0" brushRef="#br0" timeOffset="80023.44">18852 11271 0,'13'-92'0,"-26"184"16,26-198-16,-13 93 15,-13 13-15,-1 27 16,1-14-16,13 0 0,-26 66 16,12-52-16,1 26 15,0-13-15,0-14 0,13 0 16,-14 54-16,14-67 15,27 53-15,-14-66 16,40 0 0,-40-13-16</inkml:trace>
  <inkml:trace contextRef="#ctx0" brushRef="#br0" timeOffset="80331.89">19010 11390 0,'-13'0'0,"0"0"15,-40 40-15,40-27 16,-1 0-16,-25 27 16,26 13-1,13-40-15,0 1 16,13-1-16,-13 0 0,13-13 16,0 0-16,14-13 15,26-14 1,-40 27-16,27-26 15,-40 13-15,13 13 16,0 0 0,-13 13-16,0 0 15,-13-13-15,13 13 16,13 14 0,0-27-16,0 0 15</inkml:trace>
  <inkml:trace contextRef="#ctx0" brushRef="#br0" timeOffset="80879.94">19169 11404 0,'-13'0'0,"13"-14"16,0 1-1,-13 13 32,-1 0-31,1 27-1,0-14-15,0 0 16,-1 0 0,1 14-16,13-1 15,-13-26-15,13 13 16,0 1-16,13-1 31,14 0-31,-14-13 16,40-13-1,-27-14 1,1 1 0,-27 13-1,13-1-15,-13 1 16,0 0-16,0 0 31,0 26-15,0 0-16,0 0 15,0 1 1,13 25 0,-13-25-16,0-1 15,0 0 1,0 0-1</inkml:trace>
  <inkml:trace contextRef="#ctx0" brushRef="#br0" timeOffset="81391.17">19288 11443 0,'-13'53'0,"13"-40"16,-13 67-16,-1-1 15,14-52-15,-13 52 16,13-66-1,0 14-15,0-1 16,0-13-16,0 1 0,0-1 0,0 0 16,13-13-1,-13-13-15,0 0 0,14-54 16,12-25 0,1-14-1,-1 53 1,-13 27-16,40-41 0,-40 41 15,1 13-15,25 0 16,-25 13-16,-14-14 0,13 14 16,0 14-16,-13 12 15,0-13-15,-13 0 0,-14 14 16,27-1-16,-13-12 0,-13-1 16,12 0-16,1 0 0,-26 1 15,25-14-15,1 0 16,0 0-16,0-14 0,-1 1 15,1 0-15,13 0 16</inkml:trace>
  <inkml:trace contextRef="#ctx0" brushRef="#br0" timeOffset="81705.34">19817 11112 0,'-13'-13'0,"0"13"0,-14 13 15,27 1-15,-13-1 0,-13 27 16,26-14-16,-27 27 16,27-40-16,0 40 15,0-40-15,0 1 0,0-1 16,0 0-16,13 0 16,1-13-16</inkml:trace>
  <inkml:trace contextRef="#ctx0" brushRef="#br0" timeOffset="83092.08">20254 11060 0,'-53'-40'15,"0"13"1,27 27-16,12 0 0,-39 27 16,40-14-16,0 14 0,-27 39 15,27-40-15,0 14 0,0 66 16,13-93-16,26 66 16,-13-52-16,0-1 0,40 14 15,-39-27-15,12 0 16,53-13-16,-39-13 15,0-13-15,-14-1 16,-12 1-16,-1-14 0,13-66 16,-26 67-16,0-14 15,0 26-15,-13-39 0,0 0 16,0 39-16,-14-12 16,27 26-16,-13-1 15,0 28-15,13-1 16</inkml:trace>
  <inkml:trace contextRef="#ctx0" brushRef="#br0" timeOffset="83355.91">20439 11483 0,'-26'-13'15,"12"-14"-15,14 14 0,-26-80 16,13 67-16,13-67 15,0 67-15,26-80 16,-26 80-16,13-1 0,27-26 16,-27 27-16,1 13 15,38-40-15,-25 53 16,13-14-16,-14 14 16,-13 0-16,14 14 15,-14-14-15,-13 39 16,0-25-16,-13 12 15</inkml:trace>
  <inkml:trace contextRef="#ctx0" brushRef="#br0" timeOffset="83859.53">20346 11179 0,'-39'0'0,"26"0"0,-14 0 15,14 0-15,13 13 16,13-13 0,14 0-16,-14 0 15,0 0-15,27 0 0,-14 0 16,80 0 0,-80 0-16,1 13 0,13-13 15,-27 0-15,13 13 16,-26 1-16,14-1 15</inkml:trace>
  <inkml:trace contextRef="#ctx0" brushRef="#br0" timeOffset="84529.96">20664 11496 0,'-26'-13'16,"12"0"-16,1-14 15,0 14-15,13-13 0,-13-41 16,13 41-16,0-14 16,13-13-16,-13 27 15,26-40-15,1 39 16,-14 1-16,27-27 0,-27 26 16,13 14-16,14-13 15,-27 13-15,0 13 0,40-14 16,-39 14-16,25 14 15,-39-1-15,14 0 0,-14 27 16,-14-14-16,-12 14 16,13-27-16,-1 0 0,1 14 15</inkml:trace>
  <inkml:trace contextRef="#ctx0" brushRef="#br0" timeOffset="84693.25">20545 11311 0,'-27'13'0,"54"-26"0,-67 26 0,27-13 15,26 0 1,14-13 0,-1 13-16,1 0 15,-14 0-15,0 0 16,14 0-16,-14 0 16,0 0-16</inkml:trace>
  <inkml:trace contextRef="#ctx0" brushRef="#br0" timeOffset="85152.84">20704 11337 0,'26'0'15,"1"14"-15,12-14 16,-12 0 0,39-14-1,-53 1 1,0 13-16,1 0 0,-1 0 16,-13-13-1,-13 13-15,13 13 16,-14 0-16,1 1 15,0-1-15,13 0 0,-13 14 16,13-14-16,0 13 16,13-13-1,0-13 1,0 0 0,1 0-16,-14-13 0,13 0 15,0 0-15,0 0 0,0-27 16,1 13-16,-1 1 15,0 13-15,0-1 16,1 14-16,12-26 16,-13 13-16,1 13 15,-1 0-15,13 13 16,-13 0-16,-13 14 16,0-1-16,0-13 0,0 14 15,0-14-15,-13 27 16,13-27-16,0 0 15,-13 0-15,26-13 16,0 0 0,1 0-16</inkml:trace>
  <inkml:trace contextRef="#ctx0" brushRef="#br0" timeOffset="85437.08">21259 11496 0,'0'13'0,"0"1"0,-13-14 31,26 0-15,-13-14-16,0-25 15,13 25-15,-13-12 0,0-40 16,14 39-16,-1-26 16,-13 40-16,13-13 15,0 26-15,1 13 31,-14 27-15,0-27-16,0 0 0,13 27 16,-13-27-16,13 0 15,0-13-15,1 14 0,25-14 16,-12-14 0</inkml:trace>
  <inkml:trace contextRef="#ctx0" brushRef="#br0" timeOffset="85826.99">21537 11311 0,'0'-13'0,"0"26"15,-13-26-15,0 13 0,-14 26 16,14 1-16,0-14 16,-1 0-16,14 0 15,0 14-15,14-14 16,-1 0-16,0-13 16,0 0-1,1-13-15,-1 13 0,13-53 16,-26 40-16,0-14 15,14 27-15,-14-13 0,13 40 32,0 39-17,-13-40-15,13 93 16,-13-79-16,13 53 16,-13-54-16,14 1 0,-14 0 0,-14 79 15,1-80-15,-26 54 16,12-80-1,-39 27-15,26-27 16,-39-26 0,52 0-16,-26-27 15,40 14-15,0-1 0,0-39 16,13 26-16,0 27 0,13-93 16,0 67-16,27-41 15</inkml:trace>
  <inkml:trace contextRef="#ctx0" brushRef="#br0" timeOffset="86085.3">21709 10663 0,'0'-27'0,"0"54"0,0-67 0,27 53 15,-27 0-15,39 54 16,-26-28-16,27 54 15,-27-27-15,1-13 0,25 145 16,-25-131-16,-14 78 16,0-105-16,-14 52 15,-12 27-15,13-52 16,-14-14-16,-26 52 16,27-65-16,-14 0 0,-66 52 15,80-65-15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40:26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2805 6085 0,'-14'0'0,"1"-13"16,0 13 0,26 0 15,14 0-31,-1 0 15,-13 0-15,14 0 0,65 0 16,-52 0-16,79-13 16,-79 13-16,52 0 15,-52 0-15,92-13 16,-79 13-16,-13 0 0,0 0 16,-14 0-16,27 0 15,-13 0-15,-14 0 0,67 0 16,-80 0-16,27 13 15,-27-13-15,13 0 16,-12 0-16</inkml:trace>
  <inkml:trace contextRef="#ctx0" brushRef="#br0" timeOffset="2648.63">7395 5980 0,'-40'0'0,"14"0"0,13 0 15,39 0 17,-13 0-32,80 13 15,-53-13-15,39 13 16,-39-13-16,13 0 0,0 13 0,119 0 16,-119-13-1,13 14-15,79-14 16,-79 13-16,0-13 0,120 13 15,-14-13 1,-133 13-16,1-13 0,26 0 16,-39 0-16,65-13 15,-79 13-15,1-13 16</inkml:trace>
  <inkml:trace contextRef="#ctx0" brushRef="#br0" timeOffset="7064.53">6496 6019 0,'-14'0'15,"28"0"16,52 0-15,13 0 0,-52 0-16,-1 0 0,80 0 15,0 0 1,-1 0 0,-25 0-16,-54 0 15,14 0-15</inkml:trace>
  <inkml:trace contextRef="#ctx0" brushRef="#br0" timeOffset="18319.25">15359 3903 0,'-13'-80'16,"0"54"-16,-1 13 0,-52-40 15,27 26-15,-67-13 16,66 27-16,-53 0 15,67 13-15,-14 0 16,-198 53-16,172-27 16,-80 54-16,80-27 15,-53 39-15,13 14 0,-79 119 16,106-106-16,13 0 0,-40 172 16,79-198-16,14 185 15,13-225-15,27 171 16,-1-144-16,1-1 0,105 146 15,-40-132 1,1-14-16,39 14 16,-52-54-16,12 1 0,186 26 15,-172-53-15,159 1 16,-186-14-16,212-27 16,-106 1-16,-26-14 0,-27 14 15,146-54-15,-199 40 16,160-79-16,-160 80 15,93-107 1,-119 93-16,66-132 0,-106 119 16,27-66-16,-40 52 15,13 14-15,-39-159 16,12 146-16,-25-67 16,-1 80-16,14-13 0,-54-53 15,40 65-15,-12 1 0,-1 13 0,-66-79 16,26 39-16,-119-65 15,146 118-15,-66-26 16,52 26-16,14 14 16,-132-40-16,132 52 15,-53-12-15,53 13 16,13 13-16,-40-14 16,53 14-16,1 0 0,-41 14 15,67-1-15,0 13 16</inkml:trace>
  <inkml:trace contextRef="#ctx0" brushRef="#br0" timeOffset="19367.77">19235 3731 0,'-39'-40'15,"12"13"-15,-52-52 0,-1 13 16,27 39-16,-105-52 15,91 53-15,-12 12 16,-146-25-16,146 26 16,-67 13-16,14 0 15,-159 52 1,119 1-16,-198 66 16,237-52-16,27-15 0,-198 147 15,225-133-15,-67 93 16,67-67-16,26-25 0,-26 78 15,39-66-15,13 14 0,-39 158 16,66-158-16,-13 39 16,26 1-16,14-41 15,-14 1-15,119 198 16,-79-199-16,53 54 16,-40-80-16,27 27 0,66 39 15,-93-92-15,0-1 0,93 41 16,-80-54-16,14 14 0,184 13 15,-184-27-15,105-12 16,-92-1-16,0-13 0,212-13 16,-213 13-16,306-80 15,-306 54 1,67-40-16,-79 26 16,39-26-16,-26 13 0,93-119 15,-133 119-15,26-93 16,-52 80-16,0-13 0,26-133 15,-40 14 1,-65-67 0,-67 40-1,66 159-15,-158-185 16,131 171-16,1 14 0,-106-92 16,119 105-16,-105-93 15,105 106-15,-80-65 16,94 78-16,-41-39 15,54 53 1,-27-14-16</inkml:trace>
  <inkml:trace contextRef="#ctx0" brushRef="#br0" timeOffset="22419.22">14843 3651 0,'-66'53'0,"26"-26"0,-66 78 15,54-52-15,-41 66 16,0-13-16,1 13 0,-107 159 15,146-185-15,-39 65 16,52-91-16,0 12 0,-65 106 16,78-132-16,-13 53 15,27-66-15,13-14 0,-13 40 16,39-39 0,1-27-16,13-13 15,39-40-15,-26 13 0,0-13 16,225-185-16,13-53 15,-186 198-15,67-79 16,-79 93-16,-27 13 16,0 13-16,120-119 15,-134 119-15,120-79 16,-132 105-16,66-52 16,-80 66-16,14 26 15,-40 0-15,-66 119 16,40-79-16,-133 225 15,79-159-15,-184 278 16,39-66 0,172-252-16,-26 53 15,39-79-15,13 0 0,1 0 16,-27 26-16,40-52 16,0-1-16,13-12 0,39-1 15,-12-40-15,105-65 16,-79 39-16,225-198 15,-172 145-15,238-199 16,-239 213-16,107-93 16,-159 132-1,132-93-15,-145 120 16,79-54 0,-93 67-16,14 26 15,-40 1-15,-26 65 16,-1-26-16,1 0 0,-80 145 15,53-132-15,-132 239 16,52-107 0,41-39-1,65-93-15,14-40 0,40 14 16,-1-53-16,1 0 16,52-53-1,-26 26-15,0-13 0,238-212 16,-185 173-16,105-120 15,-105 119-15,0-12 0,185-160 16,-212 186-16,-12 26 0,65-53 16,-66 53-16,53-40 15,-66 40-15,-13 27 0,-1-14 16,27-13-16,-39 40 16,-1 0-16,-12 13 15,-28 26-15,-39 27 16,14 0-16,-1 0 0,-224 238 15,158-159-15,-106 120 16,106-133-16,0 13 0,-105 106 16,118-119-16,0-13 0,-52 93 15,105-146-15,-13 26 16,40-53-16,-13 1 0,26-1 16,13-26-16,13 0 0,40-53 15,-13 14-15,0-14 16,159-119-16,-93 66 0,106-92 15,-106 105-15,13-13 16,212-185-16,-66 79 16,-79 67-1,-133 92-15,40-26 16,-54 52-16,-12 1 0,0-1 16,-14 1-16,54-1 15,-94 54 1,-52 79-16,27-53 15,-14 13-15,-119 172 16,79-119-16,-13 0 0,-198 238 16,211-238-16,-79 119 15,93-145-15,26-27 0,-53 93 16,80-106-16,-14 26 16,53-66-16,14 1 15,26-41-15,-14 1 0,147-93 16,-67 26-1,251-185 1,-238 186-16,-13-1 0,146-92 16,-133 105-16,-13-12 0,-26 26 0,185-120 15,-212 147-15,40-27 16,-53 39-16,-14 1 0,54-14 16,-80 66-1,-92 80 1,-120 106-1,-131 119 1,-14 13 0,66-67-1,225-210-15,-66 65 16,92-92-16,14-1 0,0 14 16,39-40-16,80-39 15,-53-14-15,225-105 16,-132 79-16,250-146 15,-303 159-15,158-66 16,-184 92-16,52-12 16,-66 12-16,-14 14 15,14 13-15,-40 13 16,1 14-16,-54 26 16,0-14-16,1 1 0,-14 13 0,-119 106 15,105-106-15,-118 92 16,146-105-16,-54 39 15,80-52-15,39 12 16,1-39-16,12 14 0,1-14 16,39 0-1,54-14-15,-54 14 0,-13-13 0,146 13 16,-146 0-16,53-13 16</inkml:trace>
  <inkml:trace contextRef="#ctx0" brushRef="#br0" timeOffset="30053.24">2540 11258 0,'-26'13'0,"-1"0"15,67 1 1,52-28-1,27-12 1,40 0-16,-106 26 16,53-27-16,-53 27 15,0-13-15,0 13 0,39 0 16,-65 0-16,39 26 16,-53-12-16</inkml:trace>
  <inkml:trace contextRef="#ctx0" brushRef="#br0" timeOffset="30305.57">2977 11232 0,'-27'13'0,"27"0"0,27-39 0,-67 65 15,27-26-15,-1 54 16,1-41-16,0 40 15,13-26-15,-13 0 0,0-1 0,-14 94 16,27-94-16,-13 27 16,0-39-16,13 13 0,-14 26 15,14-53-15,0-26 32,27-53-17,-14 39-15</inkml:trace>
  <inkml:trace contextRef="#ctx0" brushRef="#br0" timeOffset="30507.59">3109 11324 0,'0'13'0,"0"54"16,-27 38 0,1 1-1,13-66-15,13 53 16,0-80-16,0 26 0,26-12 15,-13-14-15,1-13 16,39 0-16,-27-13 0,14-14 16,-14 14-16,1-13 15</inkml:trace>
  <inkml:trace contextRef="#ctx0" brushRef="#br0" timeOffset="31360.3">3506 11655 0,'0'-13'0,"0"26"16,-27 66 0,14-52-16,0 39 0,0-26 15,13 26 1,0-40-16,0-13 0,0 14 0,13 39 16,-13-40-16,13-12 0,13 12 15,1-26-15,-14 0 0,27-13 16,-27 0-16,14-14 15,-27 1-15,13 13 16,-13-14-16</inkml:trace>
  <inkml:trace contextRef="#ctx0" brushRef="#br0" timeOffset="31548.8">3347 11933 0,'-13'0'0,"26"0"16,27-14 0,-27 1-16,27 0 15,-14 13-15,0 0 0,-12-13 16,39 0 0,-40 13-16</inkml:trace>
  <inkml:trace contextRef="#ctx0" brushRef="#br0" timeOffset="31849.54">3638 11919 0,'13'0'0,"0"0"31,1 0-15,-1-13-16,0 13 0,-13-13 0,27-13 15,-14 26-15,-13-14 16,-13 28 15,-1-1-31,1 0 0,0 13 16,13-12-16,-13 12 0,13 1 15,0-14-15,13 27 16,0-27-16,27 0 16,-27-13-1,14 0 1,-1-13-16,0 0 15,-12-1-15,-14 1 16</inkml:trace>
  <inkml:trace contextRef="#ctx0" brushRef="#br0" timeOffset="32251.19">3876 11959 0,'13'-40'15,"-13"27"-15,14 0 0,-14 0 16,13 0-16,13-1 16,-12 14-1,-1 27 1,0-14-16,-13 13 15,0-12-15,0-1 32,0-26-17,13-27 1,-13 14-16,27-14 16,-14 27-16,0-1 15,0 1-15,1 13 0,12 13 16,-26 1-16,13-1 15,-13 0-15,14 0 0,-14 14 16,13-27-16,-13 13 16,13-26 15,0 0-31,-13-1 16,40-25-16,-27 25 0,0 14 15,14 14 1,-14-14-16,13 39 15,-12 14 1,-14-40-16,13 14 16,-13-14-16</inkml:trace>
  <inkml:trace contextRef="#ctx0" brushRef="#br0" timeOffset="33417.57">5226 11245 0,'0'-66'0,"-27"52"15,1 14-15,12-13 0,-52 40 16,13-1 0,-66 93-1,40 13 1,26 14-16,40-27 15,26-13 1,53-40 0,40-40-1,26-52 1,-79 13-16,79-53 0,-92 39 16,26-39-1,-26 26-15,-14 1 0,41-94 16,-41 80-16,-13-39 15,0 52-15,-13 0 0,0-12 16,-13-15-16,0 28 0,-13-14 16,12 26-16,1 1 0,-66-27 15,52 53-15,-26-13 16,27 13-16,-27 26 0,-26 27 16,65-40-16,-12 40 15,13-13-15,13-14 16,13 54-16,0-67 15,67 40-15,-54-40 16,80 0 0,-80-13-16,1 0 0,79-26 15,-67 13-15,1-1 0,13-12 16,-40 13-16,40-14 16</inkml:trace>
  <inkml:trace contextRef="#ctx0" brushRef="#br0" timeOffset="36606.87">6059 11933 0,'-27'-27'0,"14"1"16,0 13-16,0-1 15,-27-12 1,27 13-16,0 13 0,-27-14 16,27 14-16,-53 27 15,52-14-15,-12 14 16,13-1-16,-1-13 0,1 27 15,13-14-15,0 1 16,0-14-16,13 14 0,14-1 16,-14-26-16,14 0 15,12-13-15,-25 13 0,25-40 16,-26 27 0,14-14-16,-14 14 0,40-66 15,-40 52-15,14-39 16,-27 40-16,13-27 15,-13 26-15,0 14 0,0-13 16,0 12-16,0 1 0,-13-13 16,13 39-16,-14 0 15,14 14-15,-13-14 0,0 40 16,13-13-16,0-14 16,0 67-16,0-67 15,0 0-15,0 1 16,13 13-16,0 13 15,1-53-15,-1 13 0,0 0 16</inkml:trace>
  <inkml:trace contextRef="#ctx0" brushRef="#br0" timeOffset="37205.82">6138 11999 0,'14'0'0,"12"-13"15,-26-1-15,13 1 16,14-13-1,-27 12-15,13 1 16,0 0-16,-26 13 16,0 0-1,-14 40 1,27-27-16,-13 13 16,13 1-16,0-14 0,0 27 15,13-27-15,0 0 16,1-13-16,-1 0 0,0 0 0,27-13 15,-27 0-15,14-14 16,-14 14-16,0 0 16,0 0-16,0-1 15,1 28 1,-1 39-16,-13-1 16,0 15-1,0-1 1,-13 0-1,13-53-15,0 0 16,-14-13-16,1-39 16,13 12-16,0 1 15,0-27-15,-13 26 16,13 14-16,26-66 16,-12 52-16,-14 1 0,53-40 15,-40 52-15,13-12 16,-12 13-16,-1 0 0,13 13 15,-13 13-15,-13 13 16,-13 1-16,0 12 16,13-25-16,-13-1 0,-27 40 15,27-53 1,0 13-16,-1-13 0,1 0 16,13-40-1,0 14-15,27-80 16</inkml:trace>
  <inkml:trace contextRef="#ctx0" brushRef="#br0" timeOffset="37363.4">6681 11589 0,'13'0'16,"0"13"-16,-13 27 0,-13 13 16,13-27-16,-40 80 15,40-80-15,-26 40 16,13-39-16,-1 26 15,1-27-15,13-12 16,-13-14-16</inkml:trace>
  <inkml:trace contextRef="#ctx0" brushRef="#br0" timeOffset="37507.58">6522 11880 0,'0'-13'0,"40"-1"16,-1 1-16,14 13 15,-39-13-15,38 0 16,-25 13 0,26-14-16,-40 1 15</inkml:trace>
  <inkml:trace contextRef="#ctx0" brushRef="#br0" timeOffset="37689.61">6972 11549 0,'-13'13'16,"-14"27"0,14 13-1,13 0 1,13-13-16,-13-14 16,13 0-1,1-12-15</inkml:trace>
  <inkml:trace contextRef="#ctx0" brushRef="#br0" timeOffset="38092.08">7329 11708 0,'-13'-27'0,"26"54"0,-53-67 0,27 40 16,-40-13-16,-13 53 15,0 13 1,13 26 0,40 13-1,-1-65-15,28 52 16,-1-65-16,0-1 0,40 26 16,-26-39-1,39 14-15,39-41 16,-78 14-16,26-13 15</inkml:trace>
  <inkml:trace contextRef="#ctx0" brushRef="#br0" timeOffset="38417.76">7607 11748 0,'-27'-40'0,"14"27"0,-27-1 15,27 14-15,-13 0 0,12 0 16,1 0-16,0 0 15,0 0-15,0 14 16,26-1 0,0 0-16,0 0 0,27 1 15,-27-1-15,14 0 16,26 27-16,-40-27 16,13 13-16,-26 1 15,13-14-15,-13 27 16,0-27-16,-26 40 15,13-40-15,0 0 0,-1-13 0,-12 14 16,13-1-16,-1-13 0,-12 13 16,13-26 15,26 0-31,-13-1 0,26-12 16</inkml:trace>
  <inkml:trace contextRef="#ctx0" brushRef="#br0" timeOffset="38640.06">7805 11695 0,'-39'-27'15,"12"40"1,-26 40-16,27-39 16,-1 38-16,14-25 15,13-1-15,-13 1 0,13 26 16,13-14-16,27 1 15,-27-27-15,40 14 16,-27-27-16,40-13 16,-52-1-16,12-12 15</inkml:trace>
  <inkml:trace contextRef="#ctx0" brushRef="#br0" timeOffset="38845.47">8030 11562 0,'0'27'16,"0"-14"-16,0 0 0,-13 40 16,13-26-16,0 12 15,0-25-15,0-1 0,0 13 16,0-13-16,0 1 15,0-1-15</inkml:trace>
  <inkml:trace contextRef="#ctx0" brushRef="#br0" timeOffset="40093.33">8348 12091 0,'-14'-13'16,"54"-26"0,-27 12-16,14-13 15,-14 14-15,40-40 16,-40 39-16,0 14 0,14-27 15,-14 27-15,0 0 0,0 0 16,1 13-16,-1 13 16,-13 40-1,0-27-15,0 27 16,13-40-16,0 40 16,-13-39-16,27 25 15,-14-25 1,0-14-16,1 13 0,-1-13 15</inkml:trace>
  <inkml:trace contextRef="#ctx0" brushRef="#br0" timeOffset="42100.59">9075 11867 0,'0'-14'0,"13"1"16,-26-13-1,0 26-15,13-14 0,-13 14 16,-14 14-16,14-1 16,0 0-16,0 0 0,-1 1 0,1 25 15,13-12-15,0-1 16,13 1-16,14-1 16,-14-13-16,0 1 0,27-14 15,-14 0-15,14-14 16,26-12-16,-52 13 15,25-14 1,-26 14-16</inkml:trace>
  <inkml:trace contextRef="#ctx0" brushRef="#br0" timeOffset="42728.18">9366 11642 0,'-13'0'16,"0"13"-1,0 53-15,13-53 16,-14 40-16,1-26 0,13-14 16,-13 53-1,0-53-15,13 27 0,0-27 16,0 0-1,0-39 1,0-1-16,13-25 16,-13 25-16,0 1 0,0-27 15,13 26-15,-13 1 16,13-27-16,-13 40 0,14-27 16,-1 40-1,-13 13-15,13 40 16,13 13-1,1-13 1,-14-40-16,0 14 16,14-14-16,-14-13 0,0 13 15,14-26-15,-1-27 16,-26 27-16,13-53 16,-13 40-1,0-27 1,0 26-16</inkml:trace>
  <inkml:trace contextRef="#ctx0" brushRef="#br0" timeOffset="43164.02">9644 11840 0,'0'27'0,"0"-14"0,0 0 16,13 0 15,-13-26-15,0-27-1,14 14-15,-14 13 0,13-27 16,-13 27-16,13 0 0,0-1 16,0 1-16,1 26 15,-14 14 1,13-1-1,-13-13-15,0 14 16,0-14-16,0 0 16,13-13-16,0-13 15,14-40 1,-1 27 0,1 13-1,12 39 1,-25 0-1,-1 1-15,-13 26 0,0-27 16,13-13-16,-13 1 0,0 12 16,0-13-16,0 14 15,0-14-15,13-13 16</inkml:trace>
  <inkml:trace contextRef="#ctx0" brushRef="#br0" timeOffset="44192.49">10041 11536 0,'13'0'47,"-26"13"-47,13 0 16,0 1-16,0-1 0,13 13 16,0-26-1,-13 13-15,14-13 0</inkml:trace>
  <inkml:trace contextRef="#ctx0" brushRef="#br0" timeOffset="44833.43">10239 11668 0,'-26'-13'16,"52"26"-16,-52-39 0,26 12 16,40 1-1,-27 13-15,13 0 16,1 13-16,12 1 15,-25-1-15,-1 0 16,-13 0-16,0 1 0,-27 25 16,27-25-16,-26 12 15,13-26-15,-14 13 16,14 0 0,40-13 15,-14 14-31,0-14 0,27 26 15,-40-13-15,26 1 16,-26-1-16,13 0 0,-13 13 16,0-12-16,-13 12 0,-13 14 15,12-27-15,-12 14 16,13-14-16,0-13 0,-27 13 16,40-26-1,0 0 1,26-40-16</inkml:trace>
  <inkml:trace contextRef="#ctx0" brushRef="#br0" timeOffset="45128.52">10702 11655 0,'14'-13'0,"-14"-1"0,-27 28 16,14-14-1,-14 13-15,14-13 0,0 13 16,-27 14-16,27-14 16,-13 13-16,26-12 15,-14-1-15,14 26 16,0-25-16,27 12 16,-14-13-1,0-13-15,1 0 0,-1 0 16,0 0-16,40-26 15,-40 13 1,0-1-16,-13 1 16,0 0-16,0 0 0,0 0 15</inkml:trace>
  <inkml:trace contextRef="#ctx0" brushRef="#br0" timeOffset="45283.62">10702 11695 0,'-13'-14'0,"13"1"16,0 26-16,-13 1 15,13-1-15,0 13 0,-13-12 16,13 12-16,0 14 15,-14-14-15,14-13 0,0 53 16,-13-39-16,13 13 16,0-27-16,0 0 0,13 27 15,1-40-15,-1 0 16</inkml:trace>
  <inkml:trace contextRef="#ctx0" brushRef="#br0" timeOffset="45851.18">10835 11549 0,'13'0'0,"0"0"31,0 0-15,-13 13-1,0 1 1,-26 12 0,26-13-16,-13-13 0,13 13 15,0 1-15,-14-14 16,14 13 0,14-13-1,-1 13-15,0-13 0,27 13 16,-14 1-1,1 12 1,-1-13-16,-26 1 16,13-1-16,-13 0 15,0 0-15,0 0 16,0 1-16,-13-1 16,13 0-16,0 0 0,-13 1 15,0-1-15,13 0 0,-13 0 16,-1-13-16,1 13 0,0 1 15,0-1-15,-1 0 16,-25 0 0,12 1-16,1-1 15,13-13 1,-1 0 15,1 0-31,0-13 16,26 13-1,-13-14 1</inkml:trace>
  <inkml:trace contextRef="#ctx0" brushRef="#br0" timeOffset="46149.38">11192 11496 0,'-13'0'0,"-1"13"16,14 1-16,0 25 15,0-25-15,-13 12 0,13 0 16,0-12-16,13 39 16,-13-40-16,14 0 15</inkml:trace>
  <inkml:trace contextRef="#ctx0" brushRef="#br0" timeOffset="47657.4">11734 11906 0,'0'13'16,"14"-26"31,-1 0-47,26-40 15,-25 40-15,12-40 16,-13 27-16,27-27 16,-27 26-16,14-13 15,-1 1 1,1 39 0,-1 13-1,-13 27-15,1-1 16,-14-12-16,26 39 15,-26-53-15,0 14 16,13-1-16,0-13 0,-13 1 16,14 12-1,-14-13-15,0 0 16</inkml:trace>
  <inkml:trace contextRef="#ctx0" brushRef="#br0" timeOffset="49563.74">12674 11284 0,'-53'-13'0,"-14"66"15,41-40-15,13 27 0,-40 39 16,40-26-16,-27 53 15,13-40-15,14-13 16,0 13-16,0 40 0,13-53 16,0-26-16,26 131 15,-13-118-15,27 13 16,-13-27-16,-1-12 0,14 12 16,-14-26-16,14 0 15,-27 0-15,27-13 0</inkml:trace>
  <inkml:trace contextRef="#ctx0" brushRef="#br0" timeOffset="50040.61">12793 11734 0,'0'14'31,"0"25"-16,-14-12-15,1 12 16,13-12-16,-13 39 16,0-13-1,13-40-15,0 0 0,13 1 16,-13-28 0</inkml:trace>
  <inkml:trace contextRef="#ctx0" brushRef="#br0" timeOffset="50341.87">12898 11946 0,'0'13'0,"-13"-13"15,0 0 1,13-40 0,0 27-16,0 0 15,13-53 1,-13 53-16,13-14 0,14-39 15,-14 40-15,14-1 16,-14 14-16,0 0 0,0 13 16,14 13-16,-14 40 15,-13-40-15,0 27 16,0-27-16,0 0 0,-13 53 16,13-52-16,0 12 0,0-13 15,0 0 1,13 1-16,0-28 15,14 1-15</inkml:trace>
  <inkml:trace contextRef="#ctx0" brushRef="#br0" timeOffset="50627.11">13150 11695 0,'0'-14'0,"-13"1"0,-1 13 16,1 0-16,-13 13 0,-14 1 15,27-14-15,13 13 16,13 0-1,53 0 1,-26 1 0,-27-14-16,40 26 15,-40-13-15,0 0 0,1 40 16,-14-39 0,-14 25-1,1-12-15,13-14 0,-13 0 0,-14 0 16,14 1-16,0-14 0,0 13 15,0-13-15,-1-13 0,1-14 16,13 14-16,-13 0 0,13-14 16,0 14-16</inkml:trace>
  <inkml:trace contextRef="#ctx0" brushRef="#br0" timeOffset="50828.57">13348 11562 0,'13'27'16,"-13"-1"-16,-13 1 0,-13 52 16,13-66-16,-14 67 15,27-54-15,-26 27 16,26-40 0,-14 27-16,1-40 31,13-13-31</inkml:trace>
  <inkml:trace contextRef="#ctx0" brushRef="#br0" timeOffset="51091.87">13269 11734 0,'13'-13'16,"0"0"-16,1 26 16,-1 27-1,-13 13 1,13-27-16,0 1 15,-13-14-15,13 0 0,14 13 16,-14-12-16,14-14 16,-14 0-16,0 0 0,27-14 15,-27 1-15,0 0 16,14-27-16,-14 14 16,-13-14-16,0 27 0,0 0 15,-13-14 1,-1 27-1</inkml:trace>
  <inkml:trace contextRef="#ctx0" brushRef="#br0" timeOffset="51343.2">13613 11668 0,'-27'27'0,"54"-54"0,-93 93 16,52-39-16,1 39 15,13-53-15,13 40 16,-13-40-16,14 0 0,12 1 16,-13-1-16,14-13 0,12 0 15,1-13-15,-13-1 16,-14 1-16,0-13 15,14 13-15,-27-1 0</inkml:trace>
  <inkml:trace contextRef="#ctx0" brushRef="#br0" timeOffset="51479.52">13864 11681 0,'0'0'0,"0"27"16,-13 26-16,13-40 15,-13 40-15,-1-13 16,1-1-1,13-26-15,-13 1 16</inkml:trace>
  <inkml:trace contextRef="#ctx0" brushRef="#br0" timeOffset="51876.76">13666 11827 0,'13'-27'0,"27"14"16,-27 13-16,0-13 15,40 0 1,-40 13-16,0 0 0,14 0 16,-14 0-16,0 0 15,14 13 1,-27 0-16,0 0 15,0 1-15,-13 12 0,-1 27 16,14-40-16,0 14 16,0-14-16,0 0 15,14 27-15,25-14 16,-12-26 0,26-13-1,-27 0-15,1-14 16,-14 27-16,0-39 15,-13 25-15,-13-12 16,0 26-16,13-13 0,-14 13 16</inkml:trace>
  <inkml:trace contextRef="#ctx0" brushRef="#br0" timeOffset="52090.19">14116 11999 0,'0'13'0,"0"-26"16,0 0 0,0-1-16,0 1 15,0-27-15,0 27 16,0-13-16,13-54 16,0 67-16,13-13 15,-12 13-15,12-1 0,27 1 16,-40 13-16,40 27 15</inkml:trace>
  <inkml:trace contextRef="#ctx0" brushRef="#br0" timeOffset="52403.36">14592 11708 0,'0'0'0,"13"0"15,0 0-15,0 0 16,1 0-16,-1 0 16,27 0-16,-27 0 15</inkml:trace>
  <inkml:trace contextRef="#ctx0" brushRef="#br0" timeOffset="52536">14645 11774 0,'0'13'16,"26"-13"0,-13 0-16,14 0 15,-14 0-15,40 0 16,-40-13-16,0 13 0</inkml:trace>
  <inkml:trace contextRef="#ctx0" brushRef="#br0" timeOffset="52893.69">14922 11456 0,'0'-13'0,"0"26"16,-13 1-16,26 25 15,1 1 1,-1 0 0,0-1-1,-13-25 1</inkml:trace>
  <inkml:trace contextRef="#ctx0" brushRef="#br0" timeOffset="53725.43">15253 11589 0,'0'-13'16,"0"26"0,0 26-1,-13-12-15,13-14 16,-13 40-16,0-26 0,13-1 16,-14 53-1,1-65-15,13 12 0,0 14 16,0-27-16,0 13 0,0-12 31</inkml:trace>
  <inkml:trace contextRef="#ctx0" brushRef="#br0" timeOffset="54221.11">15240 11880 0,'13'0'0,"-26"0"16,39-13-16,14 13 15,-27-14-15,1 14 0,-1 0 16,13-13-16,1 0 0,-14 13 15,40-40 1,-40 27-16,14-13 0,-14 12 16,0 1-16,14-40 15,-27 27-15,0 12 0,13-25 16,-13 26 0,-13-1-16,-1 14 15,1 27 1,0-14-16,0 0 0,-14 53 15,27-52-15,-13 39 16,0-40-16,13 13 0,0-13 16,13 27-16,0-13 15,14-27 1,-14 0 15,0 13-15,0 13-16,14 1 15,-1-14 1,1-13 0,-1 0-1,-13 0-15,1-13 16,-14-1-16,-14-12 16,14 13-16,-13 0 0,0-14 15,0 27-15,-1-13 16,1 0-16</inkml:trace>
  <inkml:trace contextRef="#ctx0" brushRef="#br0" timeOffset="54460.69">15769 11933 0,'-13'0'16,"13"-14"15,-13-12-15,13 13-16,0 0 0,26-40 15,-26 39-15,27-25 16,-14 39-16,0 0 16,0 0-1,14 0 1,-14 13-1</inkml:trace>
  <inkml:trace contextRef="#ctx0" brushRef="#br0" timeOffset="54944.77">16007 11549 0,'0'-13'0,"0"53"0,0-27 16,-13 53 0,0-40-16,13 27 15,0-26-15,-13-1 0,13 14 16,0-14-16,-14 27 16,14-40-16,0 1 15</inkml:trace>
  <inkml:trace contextRef="#ctx0" brushRef="#br0" timeOffset="55230.01">15915 11787 0,'0'-13'0,"0"26"0,13-39 0,-13 13 0,26-14 16,-12 27-16,-1-13 16,0 13-1,0 13-15,1 14 16,-14-14-16,13 26 15,-13-25-15,0-1 0,13 40 16,-13-40 0,26 0-1,-26 0-15,14-13 0,-1 0 16,0-13-16,0 0 0,1 0 16,-1 0-16,-13-1 0,13-12 15,-13 13-15,0-1 0,0 1 16,-13 0-1,0 13 1</inkml:trace>
  <inkml:trace contextRef="#ctx0" brushRef="#br0" timeOffset="55485.87">16272 11906 0,'0'-13'15,"0"0"-15,0-53 16,26 13 0,-12 26-1,-1 14-15,26-13 16,-25 39 0,-1 27-1,0 12-15,-13-25 16,0-14-16,0 27 15,0-27-15,0 0 16</inkml:trace>
  <inkml:trace contextRef="#ctx0" brushRef="#br0" timeOffset="55704.29">16669 11509 0,'-13'14'0,"-1"12"16,14 14 0,-13-1-1,13-25-15,0-1 16,0 0-16,0 0 0</inkml:trace>
  <inkml:trace contextRef="#ctx0" brushRef="#br0" timeOffset="56776.62">17039 11774 0,'0'-13'0,"0"0"0,27 26 31,-14 26-31,-13-25 15,13-1-15,0 27 16,1-27-16,-1 0 0,0 0 0,27 27 16,-1-27-1,-25 0 1,12-26 0,-13 0-16,-13-27 15,0 27-15,0 0 0,0 0 0,-13-54 16,0 41-16,0-14 15,13 27-15,0 0 16,0 0-16,0-1 31,13 28-15</inkml:trace>
  <inkml:trace contextRef="#ctx0" brushRef="#br0" timeOffset="57265.89">17687 11748 0,'-13'-14'0,"13"28"16,-13 12-1,13-13-15,0 0 0,-13 40 16,13-39-1,0-1-15,0 0 0,0 0 16,0 14-16,0-14 31,0-26-31</inkml:trace>
  <inkml:trace contextRef="#ctx0" brushRef="#br0" timeOffset="57591.53">17767 11867 0,'13'13'15,"-26"-26"-15,26 13 32,0-53-17,-13 26-15,13 14 16,1-53-16,25 13 15,-25 40-15,12-14 16,-13 27-16,-13-13 16,14 13-16,-1 13 15,0 0-15,-13 27 16,0 0-16,0-27 0,0 27 16,0-27-16,0 0 15,13 14-15,0-27 16,14-27-1</inkml:trace>
  <inkml:trace contextRef="#ctx0" brushRef="#br0" timeOffset="57880.02">18084 11589 0,'-13'0'16,"26"0"-16,-39 0 15,26 13 1,13 0-16,27 14 15,-27-14 1,0 0-16,14 14 16,-14-14-16,13 27 0,-26-27 15,0 0-15,0 0 16,0 0-16,-13 40 16,13-39-16,-13-1 0,0 13 15,-1-26-15,14 13 0,-26 1 16,0-28-1,12-25 1,1 26-16,13-27 16,0 27-16,0-1 0,0 1 15</inkml:trace>
  <inkml:trace contextRef="#ctx0" brushRef="#br0" timeOffset="58101.43">18322 11496 0,'-13'27'16,"13"-1"-16,-13 14 15,13-27-15,-13 13 0,13-12 0,-14 52 16,14-40-16,-13 27 16,13-40-1,0 27-15,0-27 16,0 1-1,-13-28-15</inkml:trace>
  <inkml:trace contextRef="#ctx0" brushRef="#br0" timeOffset="58411.6">18203 11734 0,'0'-13'0,"0"26"0,0-39 0,0 13 16,14-1-16,12 1 15,-13 0-15,27 13 16,-27 0-16,14 13 15,-14-13-15,0 40 16,0-27-16,-13 27 16,0-27-16,14 40 15,-1-40-15,0 27 16,0-27 0,14-13-1,-1-13-15,-13 13 16,14-40-1,-14 27-15,0-40 16,-13 40-16,0-40 16,0 40-1</inkml:trace>
  <inkml:trace contextRef="#ctx0" brushRef="#br0" timeOffset="58811.53">18693 11734 0,'-13'-13'0,"-1"-13"0,1 26 16,0 0-16,0 0 16,-14 13-16,14-13 0,-13 26 15,12 1-15,14-1 16,0 1-16,0-1 0,27 27 15,-14-40-15,0-13 16,53 13 0,-52-13-16,52-13 15,-40 0-15,1-13 16,-14-1-16,27-26 16,-27 27-16,-13-1 0,13 1 0,0-14 15,-13 27-15,13-27 16,-13 27-16,14 13 15,-14 26 1,0-12-16,-14 52 16,14-53-16,0 14 15,-13 25 1,13-38-16,-13 25 16,0-25-16,0-14 15</inkml:trace>
  <inkml:trace contextRef="#ctx0" brushRef="#br0" timeOffset="59110.35">18799 11774 0,'0'-26'0,"13"-1"15,13 1 1,1 12-16,-1 28 16,-13 12-1,1-13-15,-14 27 16,13-27-16,-13 40 15,13-40 1,14 27-16,26-14 16,-40-26-16,26 14 15,-12-14-15,-14 0 0,0 0 16,67-27 0,-54 27-16,1-39 15,-14 25-15,-13-12 16,0 13-16,-13 13 15</inkml:trace>
  <inkml:trace contextRef="#ctx0" brushRef="#br0" timeOffset="59329.39">19315 11919 0,'0'14'0,"0"-28"16,0 1-1,13-40-15,-13 27 16,13-27 0,-13 27-16,27-14 15,-14 27-15,26-14 16,-12 27-16,13 0 16,-14 13-16,14 14 15,-40-14-15,26 40 16</inkml:trace>
  <inkml:trace contextRef="#ctx0" brushRef="#br0" timeOffset="60101.4">19844 11642 0,'0'13'31,"39"13"-15,-25-26-16,-1 0 0,27 0 15,-27 0-15,0 0 0,13 0 16,-12 0-16,-1 0 0,0 14 15</inkml:trace>
  <inkml:trace contextRef="#ctx0" brushRef="#br0" timeOffset="60259.98">19950 11734 0,'-27'14'0,"40"-14"31,14-14-16,-14 14-15,0 0 0,27-13 16,-27 13 0,27-13-16,-27 13 15</inkml:trace>
  <inkml:trace contextRef="#ctx0" brushRef="#br0" timeOffset="60482.38">20201 11470 0,'-13'-27'0,"13"14"0,0 0 16,-14 13-1,14 13 1,0 13 0,0-12-16,0 12 15,14 1-15,-14-14 0,13 27 16,0-27-16,-13 13 15,13-26-15,-13 13 0,14 1 16</inkml:trace>
  <inkml:trace contextRef="#ctx0" brushRef="#br0" timeOffset="60831.66">20479 11470 0,'0'-14'0,"0"1"16,-13 13-16,13 13 16,0 14-16,-27 39 15,1 27 1,26-54-16,-27 14 16,27-26-16,0-1 0,0 1 0,0 12 15,0-25-15,0-1 16,13-13-16</inkml:trace>
  <inkml:trace contextRef="#ctx0" brushRef="#br0" timeOffset="61002.49">20492 11761 0,'13'0'0,"-13"-13"16,13 13-1,27-14-15,-27 1 16,40-13-1,-39 12-15,38-12 16,-38-1-16,12 1 16,-13 0-16,1 12 0</inkml:trace>
  <inkml:trace contextRef="#ctx0" brushRef="#br0" timeOffset="61153.67">20770 11523 0,'13'-53'0,"-13"26"0,-13 107 0,26-173 16,-26 106-1,0 14-15,-1-14 0,1 13 16,0-12-16,0 39 15,-1-27-15,-12 40 16,13-39-16,13 12 16,-13-12-16,13-14 0,13 13 15,-13-12-15,13-14 0,0 0 16,0 0-16</inkml:trace>
  <inkml:trace contextRef="#ctx0" brushRef="#br0" timeOffset="61384.43">20809 11734 0,'27'-13'0,"-14"0"16,0 0-16,1-1 16,-14 1-1,-14 0 1,1 13-16,0 0 0,-14 13 16,14 0-16,-26 27 15,39-27-15,-27 40 16,27-40-1,0 14-15,13-14 16,14 0-16,-14-13 16,27 0-1,-14-13-15</inkml:trace>
  <inkml:trace contextRef="#ctx0" brushRef="#br0" timeOffset="61549.77">20942 11721 0,'0'-13'0,"-13"26"15,-1 14-15,1-14 0,0 26 16,13-25-16,0-1 16,13 13-1,0-12-15,1-14 16,-1 0-16,26-14 16,-25 1-1</inkml:trace>
  <inkml:trace contextRef="#ctx0" brushRef="#br0" timeOffset="62016.52">21114 11748 0,'0'13'0,"-13"13"16,13-13-16,0 14 0,-14 13 16,14-14-16,0 0 15,0 41-15,0-41 16,0-13-16,0 27 15,14 0-15,-14-14 0,0 40 16,13-52-16,-13 12 16,0-13-16,13 0 0,-13-26 31,0-26-15,0 12-16,0-26 15,0-66 1,26 13-1,-12 80-15,12-54 16,-13 54-16,27-27 16,-27 27-16,14 12 15,-1 14-15,-13-13 0,1 13 16,-1 13-16,-13 1 0,0 12 16,0-13-16,-13 14 15,-1-14-15,-25 27 16,25-27-16,1 0 15,0 0-15,0-13 16,0 0-16,-1 0 16,14-13-16,0 0 15</inkml:trace>
  <inkml:trace contextRef="#ctx0" brushRef="#br0" timeOffset="62224.5">21497 11430 0,'-26'13'16,"13"0"-16,-1 14 16,14-14-16,-13 27 15,13-27-15,0 0 0,0 14 16,0-14-16,0 0 15,0 0-15,13 1 16</inkml:trace>
  <inkml:trace contextRef="#ctx0" brushRef="#br0" timeOffset="62949.25">21696 11165 0,'-27'-39'0,"27"12"16,-13 27-16,26 0 16,27 53-1,-13-26-15,12 52 16,-12-53-16,-1 14 0,27 106 15,-40-93-15,14 39 16,-27-39-16,0-13 0,-13 52 16,13-39-16,-14-13 0,-25 53 15,12-67-15,1 14 16,-1-14-16,1 1 0,-1-1 0,-26 14 16,27-27-16,-53 0 15,65-13-15,-39 0 16</inkml:trace>
  <inkml:trace contextRef="#ctx0" brushRef="#br0" timeOffset="80273.12">22635 11165 0,'27'-66'0,"-27"27"16,0 25-16,0 1 15,-14-40-15,1 40 16,13 0-16,-40 0 16,14 13-16,-1 0 0,-25 13 15,25 0-15,-13 13 0,-65 80 16,78-66-16,-39 66 16,40-53-16,12 0 0,-12 52 15,26-52-15,13 66 16,14-79-16,12 13 15,-12-40-15,12 1 0,54-1 16,-40-26-16,26-14 16,-39 1-16,0-1 15,39-92-15,-53 79 16,14-52-16,-27 39 0,1-106 16,-14 146-16,0-27 15,-14-79-15,1 93 16,0-14-16,-14-13 15,27 40-15,-13 0 0,-26-27 16,25 40-16,-12 13 16,26 14-16,-13-14 15,13 40-15,0-40 16</inkml:trace>
  <inkml:trace contextRef="#ctx0" brushRef="#br0" timeOffset="80674.05">22873 11814 0,'0'13'0,"-13"-13"15,13-40 17,-13 14-32,13-67 15,-13 40-15,13-39 16,0 52-16,0-26 16,0 13-16,13-40 0,-13 54 0,26-94 15,-13 94-15,40-67 16,-39 79-16,52-39 15,-53 53-15,40-14 16,-40 27-16,14 0 16,-1 14-16,1 25 15,-27-25-15,-14 12 16,-12 1-16,13-1 0,-1 0 16,-25 14-16</inkml:trace>
  <inkml:trace contextRef="#ctx0" brushRef="#br0" timeOffset="80863.23">22675 11298 0,'-13'13'0,"26"-26"15,-40 26-15,14-13 0,26 0 16,1 0 0,38 0-1,41 0-15,-27 13 16,0 14-1,-26 12 1,-27 1 0</inkml:trace>
  <inkml:trace contextRef="#ctx0" brushRef="#br0" timeOffset="81153.6">23045 11721 0,'0'27'0,"0"-14"0,0 0 16,13-39 15,-13-1-31,14-52 16,-14 52-16,13-52 15,-13 39-15,0-13 0,13-26 16,0 26-16,-13 13 16,27-52-16,-14 52 15,14-13-15,-14 40 0,0-14 16,13 1-16,-12 13 0,-1-1 15,13 14-15,-12 0 16,12 40 0,-26-27-16,0 14 15,-13-1-15,13-13 0,-27 27 16,14-27-16</inkml:trace>
  <inkml:trace contextRef="#ctx0" brushRef="#br0" timeOffset="81837.77">22992 11404 0,'-26'0'15,"26"13"1,13-13-16,14 0 16,-14 0-16,0 13 15,40-13-15,0 13 16,-27-13-1,-12 0-15,-1 0 16,0 0 0,0 0-1,0 0 1,1 0 0,-1 0-16,0 0 15,14 0-15,-14 0 0,0-13 16,0 13-16,0 0 15,-13-13 1,0 0 0,-13-1-1,0 14-15,-27 14 16,27-1-16,-40 13 16,40 1-16,-27-1 15,40 1-15,-13-14 16,0 27-16,13-27 0,-13 13 15,26 1-15,0-14 16,-13 0-16,13 0 0,40 1 16,-40-14-16,1 0 15,39-27 1,-40 27-16,0-40 16,0 27-16,0 0 0,14-40 15,-27 40-15,26-14 16,-26 14-16,27-13 15,-14 12-15,-13 1 0,27 0 16,-14 13 0,-13 13-1,13 27-15,-13-27 16,0 14 0,0-14-16,0 13 15,0-12-15,0 12 16,0-13-16,0 0 15</inkml:trace>
  <inkml:trace contextRef="#ctx0" brushRef="#br0" timeOffset="82600.47">23641 11642 0,'0'13'0,"0"-26"0,0 39 0,13-13 0,-13 1 15,-13 12 1,13-13-16,0 1 15,0-28 17,0 1-17,13-27-15,-13 27 0,0-13 0,13-27 16,-13 40-16,13-14 0,0-26 16,1 40-16,-1 0 15,27-27-15,-27 27 16,0 13-16,0 0 15,0 13 1,-13 13-16,0-12 0,0 25 16,0-25-16,-13 25 15,13-25-15,0-1 0,0 0 16,13 13-16,1-12 16,-1-14-16,0 0 0,0 0 15,27-14-15,-27 14 0,14-26 16,-14 13-16,0 0 0,14-27 15,-14 40-15,-13-13 16,-13 26 0,-14 13-1,27-12-15,-13 12 16,13-13-16,0 0 0,0 1 16,13-1-1,0-13 1,14-27-1,-14 14-15,0 0 0,1-27 16,-14 27-16,0 0 16,13 0-16,-13-14 15,0 14-15,0 39 16,0 14 0,0-13-16,-13 52 15,13-39-15,0-14 0,-27 93 16,14-79-16,-14 39 15,14-39-15,0 0 0,-53 52 16,13-52 0,13-27-16,-52 14 15,78-27-15,-78-27 16,79 1-16,-27-41 16,40 41-16,13-53 15,0-1 1,14 27-1,-1 27 1</inkml:trace>
  <inkml:trace contextRef="#ctx0" brushRef="#br0" timeOffset="87573.26">12144 10279 0,'-13'0'0,"26"0"31,40-13-15,93 0-1,-27 13-15,40 0 16,79 13 0,-79 0-1,-1 0 1,-39 1 0,-26-14-1,-80 0-15,27 0 0</inkml:trace>
  <inkml:trace contextRef="#ctx0" brushRef="#br0" timeOffset="89391.18">6919 10239 0,'-66'0'16,"52"0"-1,14-13-15,27 0 16,-1 13 0,67-27-16,0 14 15,-40 13-15,145-13 16,-132 13-16,133-13 15,-133 13-15,106 0 16,-80 0-16,186 13 16,-172 0-16,0-13 0,198 13 15,-211-13-15,79 14 16,-93-14-16,0 13 0,120 0 16,-146-13-16,39 0 15,-52 13 1,0-13-16,-14 0 0,40 0 15,-52 0-15,12 0 0,0 0 16,-26 0 0,0-13-1</inkml:trace>
  <inkml:trace contextRef="#ctx0" brushRef="#br0" timeOffset="90382.86">4154 10292 0,'-13'0'0,"26"-13"32,53 0-17,27-14-15,-54 27 16,54-13-16,-53 0 15,-1 13-15,1 0 0,66-13 16,-80 13-16,14 0 16,0 13-16,-14 0 15</inkml:trace>
  <inkml:trace contextRef="#ctx0" brushRef="#br0" timeOffset="90978.78">4445 10372 0,'-13'0'31,"0"53"-15,13-27-16,-40 67 15,-13 26 1,13 0 0,1-27-1,12-39-15,14-26 16,0-14-16,-1-13 15,1-13 1,13-14-16</inkml:trace>
  <inkml:trace contextRef="#ctx0" brushRef="#br0" timeOffset="91233.1">4154 10636 0,'-13'-13'15,"13"39"1,-27 27-1,27-26-15,-13 26 0,0-27 16,13 1-16,0 26 16,0-40-16,13 53 15,0-53-15,14-13 16,-1-13 0,14 0-16,-14-14 0,-12 14 15,12-13-15,27-27 16,-27 26-16,1 1 0,65-54 15,-65 54-15,13-1 16,-14 14-16</inkml:trace>
  <inkml:trace contextRef="#ctx0" brushRef="#br0" timeOffset="92395.23">9631 10385 0,'13'-13'16,"0"13"-16,67 26 15,-54-26-15,40 27 16,-26-27-16,0 13 15,105 27-15,-92-27 16,119 26 0,-106-25-16,133 25 15,12 1 1,-65-14-16,-80-12 16,13-1-16,54 13 15,-54-12-15,119 12 16,-145-13-16,14 1 0,-15-1 0,120 13 15,-132 1-15,106-1 16,-107-13-16,80 27 16,-79-27-1,66 27-15,-80-27 16,80 14 0,-79-14-16,12-13 0,14 13 15,-26-13-15,-1 13 0,40-13 16,-39 14-16,-14-14 15,0 0-15,0 0 16,1 0-16,-28 0 16,1 0-1,0 0-15</inkml:trace>
  <inkml:trace contextRef="#ctx0" brushRef="#br0" timeOffset="92751.28">12449 11112 0,'-14'0'15,"28"0"-15,-14 0 16,39 14-1,-25-14-15,25 13 16,-12-13-16,-1 13 0,27-13 16,-26 0-16,-1 0 0,0 0 0,1 0 15,-1 0-15,14-13 16,0 0-16,-27 13 0,0-14 16,14-25-16,-27 26 15,0-1-15,0 1 16,0 0-16,-14-14 0,1-12 15,0 26-15,0-1 16,0 14-16</inkml:trace>
  <inkml:trace contextRef="#ctx0" brushRef="#br0" timeOffset="93544.32">12131 10345 0,'-13'0'16,"0"13"-16,-1-13 0,-38 0 16,38 0-16,-12 0 0,-40 14 15,39-14-15,-52 0 16,39 13-16,-13-13 0,-105 13 15,91-13-15,-158 27 16,146-14-16,-185 13 16,171-12-16,-185 38 15,186-38-15,-173 39 16,186-40 0,-146 40-16,13 13 15,40-13 1,26-14-1,41 14 1,78-53-16,-12 27 16,12-14-16,14-13 0,-27 27 15,27-14-15,-27 13 16,27-13-16,-13 14 16,12-14-16,-12 0 15,13 1-15,13-1 16,-14-13-1,1 13 17</inkml:trace>
  <inkml:trace contextRef="#ctx0" brushRef="#br0" timeOffset="93945.28">9009 10835 0,'0'-14'15,"-13"28"17,13 12-17,-13 1-15,13-1 0,-14 27 16,1-27-16,13 1 0,-26 65 16,26-78-16,-14 12 15,14 14-15,-13-14 0,13-12 16,0 12-16,13-13 15,14-26 1,-14 0-16,14 0 0,26-14 16,-27 14-16,0-14 0,67-26 15,-66 40 1,25-13-16,-25-1 16,-1 14-16,-12 0 0,38-14 15,-38 14-15,-1 13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" units="1/cm"/>
          <inkml:channelProperty channel="Y" name="resolution" value="31.76471" units="1/cm"/>
          <inkml:channelProperty channel="T" name="resolution" value="1" units="1/dev"/>
        </inkml:channelProperties>
      </inkml:inkSource>
      <inkml:timestamp xml:id="ts0" timeString="2021-06-01T20:42:34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2209 6403 0,'-13'0'0,"0"0"0,0 13 0,-1-13 16,28 0 31,12 0-32,-13 0-15,0 0 16,14 0-16,13 0 0,-27 0 16,53 0-1,13-13-15,-65 13 16,12-13-16,-13 13 15,-13-14-15</inkml:trace>
  <inkml:trace contextRef="#ctx0" brushRef="#br0" timeOffset="280.54">2487 6310 0,'0'-13'0,"-13"13"15,13-13 1,13 26 15,27-13-31,-27 13 16,13 1-1,-12-14-15,-1 13 0,-13 0 0,13 27 16,-13-27 0,-26 40-16,12-40 15,-12 14-15,26-14 16,-40 13-16,27-13 15,13-26 17</inkml:trace>
  <inkml:trace contextRef="#ctx0" brushRef="#br0" timeOffset="3263.78">4908 6615 0,'-13'0'16,"26"-14"15,13 14-16,1 0-15,-1 0 0,54 0 16,-54 0-16,107 14 16,-94-14-16,41 0 15,-54 13-15,14-13 16,26 0-16,-26 0 0,-1 13 16,14-13-16,-13 0 0,-14 0 15,40 13 1,-39-13-16,-1 0 15,-12 0-15</inkml:trace>
  <inkml:trace contextRef="#ctx0" brushRef="#br0" timeOffset="5277.62">3612 6641 0,'-27'0'0,"54"0"47,39-13-32,-53 13-15,27-13 0,52 13 16,-65-14-16,79 14 15,-80-13 1,53 13-16,-52 0 16,-1 0-16</inkml:trace>
  <inkml:trace contextRef="#ctx0" brushRef="#br0" timeOffset="7646.14">12581 3691 0,'-27'-79'16,"1"39"-16,13 27 15,-27-1-15,-13 28 16,27-1-16,-40 66 15,52-52-15,-39 92 16,27-80-16,0 54 16,26-53-1,0 39-15,13-66 16,0 1-16,27-1 16,-14 0-16,-13-13 0,27-13 0,13-14 15,-27 1-15,14-1 0,13-25 16,-27 25-16,41-66 15,-54 80-15,27-53 16,-14 40 0,-39 39-1,0 27 1,13-14-16,-14-13 0,-25 67 16,25 12-1,-12-26 1,26-52-16,-13 25 15,13-12-15,0-14 0,-14-13 16,1-13-16,0 0 16</inkml:trace>
  <inkml:trace contextRef="#ctx0" brushRef="#br0" timeOffset="7993.74">12502 3916 0,'0'-13'0,"13"-27"15,0 27-15,13-14 16,-12 14-16,12 0 16,-13 13-16,14 0 15,-1 13-15,-26 0 0,14 14 16,-1-14-16,-13 0 16,0 53-16,0-26 15,0 13 1,13-13-1,0-40 1,27-14 0,-27 1-16,14-27 15,-27 14-15,0-14 16,0 27-16,-14-40 16,14 40-16,-13 0 0,0-14 15,0 27-15,13-13 0</inkml:trace>
  <inkml:trace contextRef="#ctx0" brushRef="#br0" timeOffset="8282.37">12951 3823 0,'-26'27'0,"13"-14"0,-27 27 15,27-27-15,0 0 0,-1 27 16,14-27-16,0 13 16,0-12-16,14-1 0,12 0 15,-13-13-15,0 0 16,27-13-16,-27 0 16,1-1-16,12-12 0,-13 13 15,-13 0-15,14-14 0,-14 1 16,0 12-16,0 1 0,-14-27 15,1 27-15,13 0 16</inkml:trace>
  <inkml:trace contextRef="#ctx0" brushRef="#br0" timeOffset="8678.32">13229 3770 0,'-13'-39'0,"0"39"16,-14 0 0,1 13-16,13-13 0,-27 26 15,27 1-15,-1-14 0,1 13 0,-13 41 16,13-41-16,-1 27 16,14-40-1,40 14-15,13-41 16,0-25-1,0-41 1,-14-25 0,14-1-1,-26 26 1,-27 67-16,13-27 16,0 27-16,-13 26 15,-26 54 1,13-41-16,-14 80 15,14-66-15,0 52 16,-1-65-16,14-1 0,14 40 16,-1-53-1,27 14-15,-27-27 16</inkml:trace>
  <inkml:trace contextRef="#ctx0" brushRef="#br0" timeOffset="9121.77">13944 3625 0,'-27'-27'16,"1"1"-16,-14 13 15,-26 52 1,-14 41-1,14 39 1,13 0 0,40-79-16,-13 26 0,26-40 15,0 14-15,0-27 0,26 40 16,1-40-16,-1 0 16,0-26-16,1 0 0,13-13 15,-14-1-15,1 1 0,-14-14 16,26-13-16,-12 27 15,-14-1-15,14-26 16,-14 40-16,0 0 0,-13-1 16,0 28-16,-26 25 15,12-12-15,1 39 16,0-53-16,0 27 16,-1-14-16,14-12 15,-13 25-15,0-25 16,0-1-1,-14-26-15</inkml:trace>
  <inkml:trace contextRef="#ctx0" brushRef="#br0" timeOffset="9474.2">13692 3929 0,'13'-26'0,"14"-14"16,-14 40-16,40-27 15,-40 27-15,27-13 16,-27 13-16,14 13 0,12 1 16,-25-1-16,-1 0 0,0 27 15,-13-27-15,13 27 16,-13-27-16,0 0 0,0 0 16,-26 40-16,26-39 15,0-1-15,-13-13 0,13 13 16,0-26-1,-14-27-15,14-13 16,14 14 0,12-28-1,-13 54-15,27-27 16,-14 27-16,-12 13 16,25-13-16,-25 13 15,-1 0-15,0 0 16</inkml:trace>
  <inkml:trace contextRef="#ctx0" brushRef="#br0" timeOffset="9780.75">14182 3810 0,'0'13'0,"-27"0"15,14 1-15,-13-1 16,12 13-16,1-12 0,-13 25 16,12-25-16,14 25 15,0-26 1,14 27-16,-1-40 15,13 13-15,-12-13 16,12-13 0,-13 0-16,0 0 0,14-14 15,-27 14-15,13-13 0,0-14 16,-13 27-16,0-1 0,0-12 16,0 13-16,14 13 0,-14-14 15,-14 28 1,28-14-16,-28 0 0,14 39 15,0 1 1,14 13-16,12-27 16,-13-26-16</inkml:trace>
  <inkml:trace contextRef="#ctx0" brushRef="#br0" timeOffset="10396.67">14486 3744 0,'-13'-13'16,"-1"13"-16,-12 13 0,13 0 16,-14 0-16,1 27 15,13-14-15,-1 1 0,1 39 16,13-53-16,0 27 16,0-27-16,13 0 0,14 1 15,-14-14-15,14 0 16,12-40-1,-26 14-15,14-27 16,-14 26-16,0 1 0,1-14 0,-1 14 0,13-41 16,-26 28-16,14 12 0,-1-39 15,-13 53 1,13-14-16,-26 27 16,0 27-1,-1-14-15,1 14 0,0 39 16,0-40-16,-1 40 15,14-39-15,0 26 16,0-40-16,27 40 16,-27-40-16,26 14 15,-12-27 1,25 13 0,-26-13-16,27-27 0,-27 27 15,1-13-15,-1 0 0,0 0 16,-13-1-16,13-12 15,-39-14 1,13 40-16,-40 40 16,0 13-1,40-27-15,-14 14 16,27-14-16,-13-12 0,13 12 16,13 27-16,14-26 15,25-14 1,1-26-1,0-27 1,-39 27-16,25-27 16</inkml:trace>
  <inkml:trace contextRef="#ctx0" brushRef="#br0" timeOffset="10681.91">15121 3678 0,'0'13'47,"-13"0"-47,-1 14 16</inkml:trace>
  <inkml:trace contextRef="#ctx0" brushRef="#br0" timeOffset="10795.6">15068 3850 0,'0'13'0,"-13"0"16,26-13 15</inkml:trace>
  <inkml:trace contextRef="#ctx0" brushRef="#br0" timeOffset="11005.69">15359 3744 0,'13'0'16,"1"0"0,25 0-16,-26 0 15,14 0-15,-14 0 16,0 0-16,14 0 15</inkml:trace>
  <inkml:trace contextRef="#ctx0" brushRef="#br0" timeOffset="11153.29">15359 3823 0,'-26'13'0,"52"-26"0,-66 26 15,40 1-15,14-14 16,-1 0-16,40 0 15,-40 0-15,53-14 16,-53 14-16,14 0 0,26-13 16,-27 0-16</inkml:trace>
  <inkml:trace contextRef="#ctx0" brushRef="#br0" timeOffset="12866.81">16021 3638 0,'-14'0'0,"28"-13"16,-1 13-16,66-13 16,-52-1-16,52 14 15,-39-13-15,-14 13 0,80-13 16,-66 0-16,13 13 16,-40 0-16,13 0 0,14-14 15,-27 14-15,-26 0 16</inkml:trace>
  <inkml:trace contextRef="#ctx0" brushRef="#br0" timeOffset="13074.96">16285 3612 0,'-13'0'15,"-14"26"-15,14-13 0,0 14 16,0-14-16,-1 0 15,14 14-15,-13-14 0,-26 66 16,25-52-16,1 12 16,0-25-16,-14 52 15,27-53-15,-13 27 16,13-27-16,13-13 16</inkml:trace>
  <inkml:trace contextRef="#ctx0" brushRef="#br0" timeOffset="13295.37">16364 3638 0,'14'-13'0,"-28"26"16,1 13 0,0-12-16,-13 52 15,12-40-15,-12 54 16,26-67-16,0 13 0,-13 14 15,13-27-15,26 53 16,-13-52-16,27-1 16,-27-13-16,27-13 15</inkml:trace>
  <inkml:trace contextRef="#ctx0" brushRef="#br0" timeOffset="14065.13">16642 3982 0,'-13'-13'0,"13"0"15,-13-1 1,0 1-16,-14 13 15,14 0-15,-27 0 16,14 13 0,13 1-1,13-1 1,13 13 0,13 14-16,14 0 15,-27-14 1,0 14-1,-39-1 1,-1-25 0,1-1-1,13-26 1,13-1-16,0-12 16</inkml:trace>
  <inkml:trace contextRef="#ctx0" brushRef="#br0" timeOffset="14268.62">16748 3810 0,'0'-13'0,"13"13"16,-13-13-16,40 13 16,-27 0-16,40 0 15,-40 0-15,14 0 16,-14 0-16,0 0 0,1 0 15,-1 0-15,0 0 32</inkml:trace>
  <inkml:trace contextRef="#ctx0" brushRef="#br0" timeOffset="14436.93">16933 3810 0,'-13'13'0,"-13"14"16,26-14-16,-40 27 15,40-14-15,-13-13 0,0 40 16,-1-40-16,1 14 16,0-1-16,13-12 15,-13-1-15,13 0 0,-14-13 16</inkml:trace>
  <inkml:trace contextRef="#ctx0" brushRef="#br0" timeOffset="14573.33">16748 4101 0,'13'13'16,"1"-13"0,25 14-1,27-41 1,-13 1-16,-26 12 0,-1-12 16</inkml:trace>
  <inkml:trace contextRef="#ctx0" brushRef="#br0" timeOffset="14750.12">17066 3863 0,'0'-13'16,"0"26"0,0 13-16,-14 27 15,14-39-15,-13 52 16,13-40-16,0-13 16,0 1-16,0-1 15,0 13-15,-13-12 0,13-28 31,0 1-15</inkml:trace>
  <inkml:trace contextRef="#ctx0" brushRef="#br0" timeOffset="14942.61">17092 3916 0,'27'-13'16,"-54"26"-16,67-26 0,-27 13 0,0 26 15,0-13-15,-13 1 0,14 25 16,-14-26-16,-14 27 15,1-13-15,13-14 0,-39 27 16,39-27 0,-27 0-16,1-13 0,12 13 15,-25-26-15,39 0 16,-14 0 0,1-1-16</inkml:trace>
  <inkml:trace contextRef="#ctx0" brushRef="#br0" timeOffset="16984.84">17912 3612 0,'0'-27'0,"14"14"0,-14-14 15,-14 14-15,14 0 16,-13 13-16,-13-13 15,12 13-15,-12 13 0,13 0 0,-53 27 16,39-14-16,-13 27 16,27-26-16,-13-1 0,-1 27 15,27-26-15,-13-1 0,13 40 16,0-53 0,26 40-16,-12-39 0,-1-14 15,53 13-15,-53-13 16,53-27-16,-13-12 15,0-41 1,-39 54-16,-1-27 16,-13 26-16,0 1 0,-13-53 15,13 65-15,0-12 16,-27-1 0,27 14-16,-13 0 0,0 0 0,-27 13 15,27 0-15,-14 26 16,14-26-16,-13 40 15,26 0 1,39-1 0,1-12-1,13-27 1,-27 0-16,40-14 0,-39 14 16,-14-13-16,14 0 0,26-13 15,-27 12-15,14-12 16,-27 13-16,0 13 15</inkml:trace>
  <inkml:trace contextRef="#ctx0" brushRef="#br0" timeOffset="17628.66">18269 3916 0,'-13'-27'0,"13"14"0,-13 13 0,-13 0 16,-1 13-16,-13 14 15,27-14-15,0 27 16,0-27-16,13 0 0,-13 27 15,13-27-15,26 27 16,0-27 0,1-13-1,-1-13-15,1-14 16,-27 14-16,13-13 16,-13 12-16,0 1 0,0-13 15,0 13 1,-13 26-1,13 40 1,0-27-16,-13 54 16,-1-41-16,1 54 15,0-54-15,-14 54 16,14-66-16,0 25 16,0-25-16,0-14 0,-27 27 15,13-67 1,14-26-1,13 40-15,13-53 16</inkml:trace>
  <inkml:trace contextRef="#ctx0" brushRef="#br0" timeOffset="17915.23">18362 4075 0,'13'13'0,"-26"13"16,0 1-1,13-14-15,-13 0 16,-1 0-16,14-26 16,0-13-1,0 13-15,0-1 16,0-39-16,14 40 0,-14-13 16,26-1-16,-26 1 15,13 13-15,1-1 0,12 1 16,-13 0-16,0 0 0,1 13 15,-1 0-15,13 26 16,-26-13 0,14 14-16,-1-14 15</inkml:trace>
  <inkml:trace contextRef="#ctx0" brushRef="#br0" timeOffset="18171.54">18547 3995 0,'-26'27'16,"13"-14"-16,-1 13 16,14-12-16,-13-14 0,13 26 15,0-13 1,13-13 0,1 0-16,12-26 15,1-14 1,-27 27-16,13 0 15,0 13 17,-13 13-17,13 0-15</inkml:trace>
  <inkml:trace contextRef="#ctx0" brushRef="#br0" timeOffset="18737.03">18759 3942 0,'0'0'16,"-13"-39"-16,-1 39 0,-25 39 31,26-25-31,13-1 0,-27 26 16,27-12-16,0-14 0,0 14 15,0-14-15,13 13 0,14 1 16,-14-27-16,13 0 0,1-13 15,-14-1-15,0 1 0,40-40 16,-53 27 0,27-27-16,-14 26 0,0-26 15,-13 27-15,0 13 16,13-40 0,-26 40-1,0 52-15,0-26 16,0 27-16,-1-27 0,14 14 15,-13 39 1,13-40-16,0-12 0,0 25 16,13-25-16,-13-1 0,14-13 15,-1 13-15,0-13 16,13-13-16,1-14 16,-14 14-16,-13 0 15,13 0-15,-13-1 0,0-12 16,0 13-16,-26 0 15,13 26-15,-1 0 16,1 0-16,0 0 16,-13 40-16,12-39 15,14 12-15,0 1 16,0-14-16,27 26 16,-14-39-16,27 14 15,-27-14-15,40-14 16,-40 1-16,14 0 15</inkml:trace>
  <inkml:trace contextRef="#ctx0" brushRef="#br0" timeOffset="19266.03">19354 3784 0,'-13'-14'0,"26"14"31,1 14-16,-1-14-15,13 0 0,27 26 16,-40-26-16,14 13 16,-14 0-16,0 1 15,-13-1-15,0 0 16,-26 27 0,13-27-16,-27 27 15,0-27-15,27 0 16,-27 0-16,27 1 0,0-1 15,13 0 1,-13-13 0</inkml:trace>
  <inkml:trace contextRef="#ctx0" brushRef="#br0" timeOffset="19449.54">19315 4167 0,'0'13'16,"0"-26"-1,26 0 1,-13 0-16,1 0 0,12-1 0,-13 14 16,14-13-16,39-27 15,-53 27-15,40-13 16,-27 12-16,1-12 16,-14 13-16</inkml:trace>
  <inkml:trace contextRef="#ctx0" brushRef="#br0" timeOffset="19882.38">19844 3810 0,'-13'-26'0,"-1"12"16,1 1-16,0 13 0,0 0 15,-1-13 1,1 26 0,0 0-16,13 14 15,0 26 1,13-27-16,0 27 15,-13-40-15,0 14 0,14 26 16,-14-40-16,13 13 16,-13-12-16,-27 39 15,14-40 1,-13-13 0,12 0-16,1-13 15,0 13-15,-13-27 16,26 14-16,0-14 15,-14 14-15,14 0 0,0-14 16</inkml:trace>
  <inkml:trace contextRef="#ctx0" brushRef="#br0" timeOffset="20109.77">19764 3863 0,'0'-13'0,"14"13"16,-14-14 0,13 14-16,13-26 15,-12 26-15,12-13 16,-26 0-16,13 13 16,0 0 15,-13-14-31,14 14 15</inkml:trace>
  <inkml:trace contextRef="#ctx0" brushRef="#br0" timeOffset="20608.12">19870 3797 0,'0'-13'15,"0"26"1,-13 0-1,-13 27-15,12-27 0,-12 13 16,13 1-16,-1-14 16,-12 14-16,13-14 0,-1 13 15,1-26-15,-13 40 16,13-40-16,-1 13 0,14 0 0,-13 1 16,0-14-1,26 0-15</inkml:trace>
  <inkml:trace contextRef="#ctx0" brushRef="#br0" timeOffset="20995.2">20082 3757 0,'-13'0'0,"-1"-13"0,1 13 15,0 0-15,-14 13 0,-12 14 16,26-14-16,-14 13 15,27-13-15,0 14 16,13-1-16,14 27 16,-14-39-1,13 12-15,1 14 16,-14-14 0,-26-13-1,-14 1 1,14-1-1,-26-40-15</inkml:trace>
  <inkml:trace contextRef="#ctx0" brushRef="#br0" timeOffset="21183.42">19897 3850 0,'0'-27'0,"13"27"15,0-13 1,27 0-1,13 13-15,0 0 16,-27 0-16,67 0 16,-67-13-16,14-1 15,-40 1-15,13 0 16</inkml:trace>
  <inkml:trace contextRef="#ctx0" brushRef="#br0" timeOffset="22821.44">20796 3532 0,'0'-13'15,"-13"13"-15,26-27 16,40 27-1,-26 0-15,26 0 16,39 0 0,-12 0-16,-41 0 15,41 14-15,-67-14 16,13 0-16,-13 0 16</inkml:trace>
  <inkml:trace contextRef="#ctx0" brushRef="#br0" timeOffset="23054.81">21127 3479 0,'-13'13'16,"0"1"-16,-1-1 0,1 0 15,-13 53 1,26-52-16,-27 38 15,14-25-15,0-1 0,-14 41 16,27-41-16,-13 14 16,0-14-16,13-13 0,0 14 15,0-14-15,13-13 16</inkml:trace>
  <inkml:trace contextRef="#ctx0" brushRef="#br0" timeOffset="23305.15">21101 3797 0,'0'26'16,"-14"14"-16,14-27 0,0 0 15,14 14 1,-14-14-16,13-13 0,26 0 16,1 0-16,13-26 15,-40 12-15,14-12 16,-14 13-16,-13-14 0,0 14 15,13 0-15,-13 0 16,-26-14-16,-1 14 16,14 13-16,-27 0 15,27 0-15,-13 13 16</inkml:trace>
  <inkml:trace contextRef="#ctx0" brushRef="#br0" timeOffset="23537.53">21378 3797 0,'-13'26'0,"26"-52"15,-26 65-15,13-25 0,-13-1 16,13 0-16,13 0 16,0 1-16,1-14 15,12 0 1,0-14-16,-12 1 15,-1 0-15,-13-14 16,-13 14-16,-1 0 0,14 0 16,-13 0-16,0 13 15,13-14-15</inkml:trace>
  <inkml:trace contextRef="#ctx0" brushRef="#br0" timeOffset="23782.16">21656 3492 0,'-13'27'16,"0"-1"-16,-14 1 0,27-1 15,-13-12-15,0 12 0,13 0 0,-13-12 16,-1 39-16,14-40 15,-13 13-15,13 14 16,0-27-16,0 0 16,13-13-1</inkml:trace>
  <inkml:trace contextRef="#ctx0" brushRef="#br0" timeOffset="24004.61">21722 3625 0,'-26'26'16,"-1"1"-16,14-14 0,0 27 15,0-27 1,13 13-16,0-12 16,26 25-16,-26-26 15,27 1 1,-27-1-16,13-13 15</inkml:trace>
  <inkml:trace contextRef="#ctx0" brushRef="#br0" timeOffset="32227.89">8123 10279 0,'0'-13'234,"13"13"-218,0 0-1,0 0 1,14 0-1,-14 0-15,14 0 16,-14 0-16,13 0 16,-13 0-16,14 0 15,-14 0-15,14 0 16,-14 0-16,0 0 16,40 13-16,-40-13 15,14 0-15,26 0 16,-40 13-16,40-13 15,-27 14-15,14-14 16,-27 0-16,14 0 0,25 13 16,-38-13-16,12 0 0,14 0 15,-14 0-15,1 0 0,39 13 16,-40-13-16,27 0 16,-39 0-16,-1 0 15,53 0-15,-26 13 16,26-13-1,-53 0-15,40 0 16,-40 0-16,14 0 0,39 0 16,-40 0-16,-13 0 0,54 0 15,-41 0-15,27 0 16,-27 0-16,14 0 16,-27 0-16,1 0 0,12 0 15,14 0-15,-27 0 16,53 0-16,-13 0 15,-27 0-15,14 0 16,-27 0-16,14 0 16,-14 0-16,13 0 0,27 0 15,-26 0-15,13-13 16,-1 13-16,-12-13 0,12 13 16,-12 0-16,39 0 15,0 0 1,0 0-1,0 0-15,1 0 16,-1 0 0,-40 0-16,14 0 15,-14 0-15,1 0 0,39 0 16,-40 0-16,27 0 16,-26 0-16,-1 0 15,40 0-15,-39 0 16,52 0-16,-52 0 15,39-13-15,-40 13 16,1 0-16,12 0 16,-12 0-16,13 0 15,-14 0-15,0 0 0,27-14 16,-39 14-16,25 0 16,-25 0-16,12 0 0,40 0 15,-53 0-15,27 0 16,-27 0-16,1 0 0,38 0 15,-38 0-15,12 0 16,-13 0-16,1 0 0,12 0 16,-13 0-1,0 0-15,1 0 16,-1 0 0,0 0-1,0 0-15,1 0 16,-1 0-1,0 0 1,14 0 0,-14 0-1,0 0 1,0 0-16,0 0 0,1 0 16,-1 0-1,13 0-15,-12 0 16,25-13-1,-25 13-15,-1 0 0,26-13 16,-25 13-16,12 0 16,-13 0-16,27 0 15,-27 0 1,14 0 0,-14 0-1,0 0-15,0-13 16,1 13-1,-1 0 17,0 0 15,0 0 15,-26 0-31,0 0-15,0-14 0,-1 14-16,1 0 15</inkml:trace>
  <inkml:trace contextRef="#ctx0" brushRef="#br0" timeOffset="38306.73">13216 10319 0,'0'13'109,"13"-13"-93,0 0-16,1 0 15,12 13-15,-13-13 0,1 0 16,12 0-16,-13 0 16,14 0-1,-14 0-15,13 0 0,1-13 0,-1 13 16,-12 0-16,-1 0 0,26 0 15,-25 0-15,25 0 16,-25 0-16,25 0 16,-26 0-16,40 0 15,-39 0 1,-1 0-16,27 0 16,-27 0-16,40 0 15,-27 0-15,1 13 16,-1-13-16,-13 0 0,14 0 15,-14 0-15,13 0 0,1 0 16,-1 0-16,-12 0 0,12 13 16,1-13-16,-14 0 0,13 0 15,-13 0-15,1 0 16,39 0-16,0 0 16,-14 0-1,14 0 1,-13 0-1,-1 0 1,1 0 0,-13 0-16,-14 0 15,40 0-15,-27 0 16,-13 0-16,40 0 16,-26 0-16,39 0 15,-40 0-15,67 14 16,-67-14-16,14 0 0,26 13 15,-26-13-15,0 0 0,39 13 16,-39-13-16,-1 13 0,1-13 16,79 14-16,-79-1 15,79 0 1,-79 0-16,-1-13 0,80 27 16,-79-14-16,66 0 15,-66 0-15,79 1 16,-80-1-16,27 0 15,-26-13-15,0 13 16,66 1-16,-67-14 16,28 13-16,-41 0 15,14-13-15,66 13 16,-67-13-16,27 13 16,-26-13-16,-13 0 0,78 0 15,-65 14-15,26-14 16,-26 0-16,-14 0 0,54 0 15,-41 13-15,-12-13 0,52 0 16,-39 0-16,0 13 16,26-13-16,40 13 15,-67-13-15,1 0 0,26 14 16,-26-14-16,66 13 16,-80-13-16,14 0 15,-1 0-15,28 0 16,-28 13-16,67-13 15,-79 0-15,78 13 16,-65-13-16,53 0 16,-54 0-16,67 14 15,-79-14-15,39 13 16,-27-13-16,-12 0 0,-14 0 16,67 0-16,52 13 15,-40-13 1,-25 0-1,-41 0-15,40 0 16,-39 0-16,12 0 0,28 0 16,-41 0-16,14 0 0,79-13 15,-80 13-15,14 0 16,-13 0-16,39-13 16,-39 13-16,13-14 15,-13 14-15,-14 0 0,67-13 16,-67 13-16,67-13 15,-54 13 1,28-13-16,-41 13 16,80-14-16,-66 14 15,-1 0-15,67 0 16,-66-13-16,52 0 16,-52 13-16,-13 0 0,52 0 15,-53-13-15,14 13 16,0 0-16,26-14 0,-26 14 15,-14 0-15,40 0 16,-26-13-16,-14 13 0,27 0 16,-26 0-16,-1-13 0,40 13 15,-39 0-15,26-13 16,-40 13-16,13 0 16,-12 0-16,25-13 15,-25 13-15,12 0 16,-13 0-16,14 0 15,12-14-15,-25 14 16,25 0-16,-25-13 16,12 13-16,14 0 0,-27-13 15,13 13-15,14 0 16,-13 0-16,-1 0 0,14-13 16,-14 13-16,-13 0 0,27 0 15,-27 0-15,0 0 0,27 0 16,-13 0-16,-14 0 0,13 0 15,-12 0-15,-1 0 0,0 0 16,0 0 0,0 0-1,1 0 1,-1 0 0,0 0-1,0 0 1,1 13 15,-28-13-15,1 0-1,0 0-15,0 0 0,-14 0 16,14 0-16</inkml:trace>
  <inkml:trace contextRef="#ctx0" brushRef="#br0" timeOffset="45283.04">7276 6059 0,'-13'0'0,"13"13"32,39-13-17,-12 0-15,13 0 16,-1 0-16,-12 0 0,-1 0 0,80 0 15,-79 0-15,52 0 16,-39 0-16,-1 0 0,41 0 16,-1-13-16,-39 13 0,-1 0 15,1 0-15,-13 0 16,92 0-16,-93 0 16,40 0-16,-39 0 15,39 0-15,-40 0 0,-12 0 16,25 0-16,-26 0 15,1 0-15,-1 0 0,13 0 16,-12 0 0</inkml:trace>
  <inkml:trace contextRef="#ctx0" brushRef="#br0" timeOffset="52682.16">2858 5636 0,'0'-14'0,"-14"1"15,-25 13 1,25 0-16,-12 0 15,-14 0-15,-13 27 16,40-27-16,0 13 0,-14 13 16,14-12-16,0-1 0,0 13 15,-1-13-15,14 14 16,14 13 0,-1-27-1,13 13-15,-12-26 16,12 27-1,-13-27-15,-13 13 0,14-13 16,-1 13-16,-13 0 16,0 1 15,0-1-15,-13-13-16,13 13 15,-14-13 1,14 13-1,0 1 17,-13 12-17,13 0-15,-26 27 16,26-39-16,-14 65 16,14-53-16,-26 54 15,26-54-15,0 27 16,-13-26-16,13-1 0,0 27 15,0-40-15,13 40 16,0-40-16,-13 1 0,40 12 16,-27-26-1,27 0-15,-27-13 16,0 13-16</inkml:trace>
  <inkml:trace contextRef="#ctx0" brushRef="#br0" timeOffset="62949.35">4352 6059 0,'0'-13'0,"0"-1"0,-13 1 16,0 13 0,26 0-1,-13 13 1,0 1-16,13 25 15,-13-12-15,14 13 16,-1-27 0,-13 13-16,0-13 15,13-13 1</inkml:trace>
  <inkml:trace contextRef="#ctx0" brushRef="#br0" timeOffset="63266.6">4273 6125 0,'0'-13'0,"-13"13"15,13-40 1,0 27-16,0 0 15,0-1-15,13-12 0,-13 13 0,13-27 16,0 27-16,1 0 16,-14-1-1,13 14-15,0 14 16,14 12 0,-27-13-16,13 14 15,0-14-15,-13 13 16,13-26-16,-13 14 15,14-1-15,-14 0 16,0 0-16</inkml:trace>
  <inkml:trace contextRef="#ctx0" brushRef="#br0" timeOffset="63602.89">4339 6178 0,'-13'0'16,"13"13"0,13-13-16,-13 13 15,13-13-15,-13 14 16,14-14-16,-1 13 0,0-13 31,-13 13-31,13-13 16,-13-13-1,14-14 1,-1-12 0,0 12-16,-13 14 15,0 0-15,13 0 16</inkml:trace>
  <inkml:trace contextRef="#ctx0" brushRef="#br0" timeOffset="65563.35">11761 4762 0,'-13'0'16,"-14"67"-16,14-54 16,-27 53-16,27-40 15,0 14-15,-14 40 0,14-54 16,0 14-16,-27 52 16,27-65-16,0 12 15,13-25-15,-14-1 0,14 0 16,0-26-16,27-53 15,-27 39 1,26-65-16,27-14 16,-13 0-1,0 13 1,-1 40 0,-25 27-16,-1 13 15,0 26-15,-13 13 16,0-12-16,0-1 0,0 13 15,-13 54-15,0-54 16,13 1-16,0 52 16,0-52-16,0-1 15,0-13-15,0 27 16,0-27-16,-14-13 16</inkml:trace>
  <inkml:trace contextRef="#ctx0" brushRef="#br0" timeOffset="65764.82">11562 5067 0,'14'0'32,"52"-13"-32,-40-1 15,40 1 1,-39 0-16,-1 0 0,27-1 15,-40 1-15,1 13 0,25-13 16,-26 13-16,1-13 0</inkml:trace>
  <inkml:trace contextRef="#ctx0" brushRef="#br0" timeOffset="66888.59">12105 4762 0,'0'-13'47,"13"26"15,-13 1-62,-13 52 16,13-53-16,-14 40 16,14-40-16,0 14 0,-26 26 15,26-27-15,-26 14 16,26-14-16,-14-13 0,-12 27 15,26-27-15,-13 1 16,-14 12-16</inkml:trace>
  <inkml:trace contextRef="#ctx0" brushRef="#br0" timeOffset="67417.17">11906 5067 0,'0'-13'0,"0"-1"16,13 1 0,1 0-16,12 0 0,1-1 15,-14 1-15,0 13 16,40-26-16,-40 12 16,14 14-16,-27-13 15,13 13-15,0 0 0,0 13 31,-13 14-15,0-14-16,-13 53 16,13-52-16,-13 25 15,13-26-15,0 14 16,26-14 0,-12-13-1,12-26 1,-13 26-16,1-14 0,-1 1 15,0 0-15,0 13 16,-13 13 0,13 0-1,-13 1-15,27-1 16,-14 0-16,14-13 16,-14 0-1,13-13-15,-13 13 16,-13-13-16,14-1 0,-14-12 15,0 13-15,0 0 16,0-1-16,0 1 0,-14 0 16</inkml:trace>
  <inkml:trace contextRef="#ctx0" brushRef="#br0" timeOffset="67657.13">12435 5014 0,'0'26'0,"0"-12"16,0 12-16,-13-13 16,13 0-16,0 1 15,27-1-15,-14 0 16,0-13-16,40-26 16,-40 12-1,0-12-15,-13 13 16,-13-14-1,-13 1 1,13 26-16,-1 0 16</inkml:trace>
  <inkml:trace contextRef="#ctx0" brushRef="#br0" timeOffset="67972.91">12687 5014 0,'0'13'0,"-27"27"15,14-27-15,0 27 16,0-27-16,13 13 16,13-12-16,0-1 15,0 0-15,1-13 0,12 0 16,-13 0-16,27-13 15,-27 0-15,0-1 0,1 1 16,-1 0-16,-13 0 16,0-14-16,-27-12 15,14 12 1,0 27-16,0 0 31,13 13-15</inkml:trace>
  <inkml:trace contextRef="#ctx0" brushRef="#br0" timeOffset="68402.77">13004 4987 0,'14'-13'0,"-14"0"15,-27 0 1,1 26-16,-27 27 15,13 26 1,40-40-16,-13 14 16,0-14-16,13 1 0,0-14 15,0 0-15,13 27 16,0-40-16,13 0 16,-12 0-16,-1-13 0,27-14 15,-27 14-15,0-13 0,27-54 16,-27 54-16,13-40 15,-12 26-15,-14 13 0,13 1 16,0-27 0,-13 40-16,13-14 0,-13 1 15,0 13-15,-13 52 16,0-12-16,-14 52 16,27-52-1,-13 52-15,13-52 16,0-14-16,13 66 15,-13-52-15,27 12 16,-14-39-16,-13 14 0,13-14 16,1 0-16</inkml:trace>
  <inkml:trace contextRef="#ctx0" brushRef="#br0" timeOffset="68611.22">13428 4948 0,'0'0'0,"0"-14"0,0 28 63</inkml:trace>
  <inkml:trace contextRef="#ctx0" brushRef="#br0" timeOffset="68750.84">13414 5080 0,'-26'13'0,"-1"0"16,27 1-16,-13-14 15,26 0 1,1 0-1,-1 0-15</inkml:trace>
  <inkml:trace contextRef="#ctx0" brushRef="#br0" timeOffset="68947.32">13639 4987 0,'0'-13'0,"13"13"16,14-13 0,-14 13-1,14 0-15,-14 0 16,0 0-16,0 13 16</inkml:trace>
  <inkml:trace contextRef="#ctx0" brushRef="#br0" timeOffset="69100.91">13692 5040 0,'-40'14'16,"80"-28"-16,-93 28 0,53-1 16,13-13-1,14 0 1,-1 0-16,14-27 16,-27 27-16,27-13 15,-40 0 1</inkml:trace>
  <inkml:trace contextRef="#ctx0" brushRef="#br0" timeOffset="71314.53">14274 4882 0,'0'-14'16,"53"14"-1,-40 0 1,40 0-16,0 0 0,40-13 16,-67 13-1,1-13-15,26 13 16,-40 0-16,13 13 16</inkml:trace>
  <inkml:trace contextRef="#ctx0" brushRef="#br0" timeOffset="71525.98">14446 4948 0,'-13'13'0,"0"0"0,13 0 16,-13 14-16,13-14 15,-14 14-15,14 12 16,-13-12-16,13-14 0,-13 27 15,13-27-15,0 0 0,0 14 16,0-14-16,0 0 16</inkml:trace>
  <inkml:trace contextRef="#ctx0" brushRef="#br0" timeOffset="71739.41">14539 4934 0,'0'-13'0,"-13"26"16,-1 1-16,1 25 16,0-25-16,0 12 0,-1 1 0,1 39 15,13-40-15,-13 27 16,13-40-16,0 1 16,26 38-1,-12-38-15,12-1 16,-13-13-16,14-13 15</inkml:trace>
  <inkml:trace contextRef="#ctx0" brushRef="#br0" timeOffset="72200.98">14843 5159 0,'-26'-13'0,"12"13"0,-12 0 15,13 0-15,-14 0 16,14 0-16,0 13 16,13 1-16,13-1 15,14 27 1,25-1 0,-12-12-1,-13 12 1,-14-25-16,-13-1 15,0 0-15,-13 0 0,-1 1 0,-12 12 16,13-13-16,-1 0 0,-38-13 16,38 14-16,-12-28 15,13 1-15,13-13 16,0 13-16,0-1 16,13-25-16</inkml:trace>
  <inkml:trace contextRef="#ctx0" brushRef="#br0" timeOffset="72404.98">14962 5120 0,'13'0'0,"1"-14"0,25 1 15,-25 13-15,25-13 16,-26 13-16,1 0 0,25-13 15,-25 13 1,-1 0 0,0 0-16</inkml:trace>
  <inkml:trace contextRef="#ctx0" brushRef="#br0" timeOffset="72565.24">15174 5067 0,'-13'13'0,"13"0"0,-27 14 16,27-14-16,-26 40 15,12-40-15,1 14 16,0-1-16,13 0 0,-13-12 16,0-1-16,13 0 15,0 0-15,-14-13 0,1 14 16</inkml:trace>
  <inkml:trace contextRef="#ctx0" brushRef="#br0" timeOffset="72700.87">14989 5318 0,'13'13'16,"40"-13"-1,-27 0-15,14-13 16,13-13-16,-40 12 16,14-12-16</inkml:trace>
  <inkml:trace contextRef="#ctx0" brushRef="#br0" timeOffset="72873.44">15266 5106 0,'14'-13'0,"-14"0"16,0 26 0,0 14-1,0-14-15,-14 53 16,1-39-16,0 39 16,13-53-16,-13 27 15,13-27-15,0 0 16,-13-26-1,13 0-15</inkml:trace>
  <inkml:trace contextRef="#ctx0" brushRef="#br0" timeOffset="73075.87">15227 5133 0,'13'-27'0,"0"14"0,0 0 0,1 13 16,-1 0-1,0 0-15,14 0 0,-14 26 16,0-12-16,0 39 15,1-40-15,-14 13 16,-14 1-16,1-14 0,0 0 0,-14 27 16,14-27-16,-27 0 15,27 1-15,0-14 0,0 0 16,0-14-16,-1 14 16,1-26-16</inkml:trace>
  <inkml:trace contextRef="#ctx0" brushRef="#br0" timeOffset="74856.28">15928 4908 0,'13'-40'0,"-26"14"0,13-1 15,-13 14-15,-1 13 16,1 0-16,-13 13 0,-14 27 16,27-13-16,-27 12 15,27 1-15,0-14 0,-14 54 16,27-54-16,-13 14 16,13-27-16,13 27 15,0-27-15,27 14 16,-13-27-16,12 0 15,-25-14-15,12 1 0,-13 0 16,53-40-16,-52 26 16,-1-25-16,-13 25 15,13-39-15,-13 39 0,0 1 16,-13-40-16,0 53 16,-1-1-16,-25-25 15,12 25 1,-12 14-1,39 14-15,-14 12 16,14-13-16,0 1 0,0 12 0,27 1 16,-14-14-16,0-13 15,40 26-15,-40-26 16,27 0-16,-27 0 0,80-26 16,-67 26-16,-12-13 15,25-1-15,-26 1 16,1 13-16,-1-13 0</inkml:trace>
  <inkml:trace contextRef="#ctx0" brushRef="#br0" timeOffset="76624.38">16219 5252 0,'0'13'31,"-13"27"-15,-1-27 0,1 40-16,0-13 15,13-14 1,0-13-1</inkml:trace>
  <inkml:trace contextRef="#ctx0" brushRef="#br0" timeOffset="76936.7">16285 5398 0,'-13'13'0,"0"-13"15,13-13 1,0-27 0,0 0-1,0 0-15,26 1 16,-26 26-16,13-1 0,27-25 16,-27 25-16,0 28 15,1-1 1,-1 40-1,-13-40-15,0 27 16,-13-1-16,13-25 0,-14 25 16,14-25-16,14-1 15,-1-26 1,-13-1-16</inkml:trace>
  <inkml:trace contextRef="#ctx0" brushRef="#br0" timeOffset="77223.92">16497 5186 0,'-13'-27'16,"-1"27"-16,1 0 15,26 0 17,1 27-17,-1-14 1,0 0-16,0 1 0,0-1 15,-13 13-15,14 14 16,-14-27-16,0 0 16,-27 40-16,14-39 15,0 12-15,0-13 16,-1-13-16,1 0 0,0-13 16,13 0-16,-13-27 15,13 27-15,0 0 0,13-27 16</inkml:trace>
  <inkml:trace contextRef="#ctx0" brushRef="#br0" timeOffset="77388.59">16589 5027 0,'27'-26'0,"-14"39"16,-13 13 0,-13 54-16,0-14 15,-1 0 1,-12-13-1,26-40-15,-13 0 16,13 1-16,-14-14 0</inkml:trace>
  <inkml:trace contextRef="#ctx0" brushRef="#br0" timeOffset="77821.48">16589 5173 0,'14'-14'0,"-1"28"0,0-1 16,0 13 0,-13-12-16,0-1 0,14 26 15,-14-25-15,0-1 0,13 27 16,-13-27-16,13 0 16,0-26 15,0-40-31,-13 40 0,27-27 15,-27 27 1,0 0-16,13-1 16,-13 1-16,0 26 15,13 27 1,-13-27-16,14 0 16,-1 1-16,-13-1 0,40 13 15,-14-12 1,-13-14-1,27-14 1,-27 1-16,0-13 16,-13 12-16,0 1 0,0 0 15,-13 0 1,0-14-16</inkml:trace>
  <inkml:trace contextRef="#ctx0" brushRef="#br0" timeOffset="78048.87">17013 5186 0,'0'0'0,"-14"0"0,1 13 16,-13 0-16,13 14 16,-14-1-16,14-13 0,0 14 15,-1 26 1,1-27-16,40 14 15,-14-40-15,27 13 16,-27-13-16,0 0 0,53-39 16,-53 25-16,40-52 15,-39 40 1</inkml:trace>
  <inkml:trace contextRef="#ctx0" brushRef="#br0" timeOffset="78172.53">17171 5146 0,'-13'53'15,"13"-40"-15,-13 27 0,0-27 16,13 14-16,-13-14 0,-1 53 16,14-53-16,-13 1 15,13-1-15,-13-13 0</inkml:trace>
  <inkml:trace contextRef="#ctx0" brushRef="#br0" timeOffset="78464.75">17052 5292 0,'14'-14'0,"-1"1"0,13 13 15,-12-13-15,-1 13 0,40 26 16,-40 14 0,0 0-1,-13-14 1,0 14-1,0-27-15,13 0 16,14-39 0,-14 13-16,0-27 15,1 27-15,-14-27 16,0 27 0,0 0-1,0-1-15,-14 14 0</inkml:trace>
  <inkml:trace contextRef="#ctx0" brushRef="#br0" timeOffset="78696.21">17423 5503 0,'-13'-13'16,"13"0"-16,-14-40 15,14 27-15,0-1 16,14-13-16,-14 27 0,26-27 16,-13 14-16,0 13 0,40-14 15,-39 14-15,12 13 16,-13 0-16,14 13 16</inkml:trace>
  <inkml:trace contextRef="#ctx0" brushRef="#br0" timeOffset="79293.8">17661 5027 0,'-13'0'0,"13"-13"31,-14 13 203</inkml:trace>
  <inkml:trace contextRef="#ctx0" brushRef="#br0" timeOffset="79513.81">17608 5133 0,'-13'0'0,"13"13"15,13-13-15,13 0 16,-12 0-16,-1 0 16,40 0-1,-40 0-15,14 0 16,-14 0-16,13 0 15,-13 13 1,-26 1-16</inkml:trace>
  <inkml:trace contextRef="#ctx0" brushRef="#br0" timeOffset="79688.35">17674 5239 0,'-13'0'15,"0"0"-15,13 13 0,13-13 31,0 0-15,27 0 0,-27 0-16,0 0 0,1 0 0,-1 0 15,0 0-15,0-13 16,0 13 0</inkml:trace>
  <inkml:trace contextRef="#ctx0" brushRef="#br0" timeOffset="79935.69">17886 4987 0,'13'0'15,"-13"14"-15,0-1 0,0 13 16,13-12 0,-13 12-16,14-13 15,-14 0-15,13-13 0,-13 14 16</inkml:trace>
  <inkml:trace contextRef="#ctx0" brushRef="#br0" timeOffset="80658.33">18098 5146 0,'13'-13'0,"-26"26"16,-1 40-1,1-26-15,-13 25 16,12-25-16,1-1 0,-13 41 16,26-54-16,-27 26 15,27-25-15,0-1 0,13-13 31,1-53-31,-1 40 16,0-40-16,0 26 0,1 1 16,12-67-1,-13 67-15,14-40 16,-27 52-16,26-12 16,-26 39-1,0 14-15,0-14 0,0 40 16,0-13-16,-13 26 15,0-40-15,0 40 16,-1-52-16,1 12 16,13-13-16,-13-13 15</inkml:trace>
  <inkml:trace contextRef="#ctx0" brushRef="#br0" timeOffset="80795.96">18018 5384 0,'13'-13'0,"14"-13"15,13-1 1,12 1 0,15-14-1,-1 0-15</inkml:trace>
  <inkml:trace contextRef="#ctx0" brushRef="#br0" timeOffset="80959.52">18375 5093 0,'14'-13'0,"-14"0"16,0 39-1,-27 27 1,14-40-16,0 54 16,-1-41-16,1 27 15,13-40-15,-13 14 0,0 26 16,-1-40-16,1 13 16,13-13-1</inkml:trace>
  <inkml:trace contextRef="#ctx0" brushRef="#br0" timeOffset="81391.38">18217 5265 0,'26'-13'16,"-13"0"-16,0 0 16,40-1-16,-39 14 15,39 0 1,-40 0-16,0 0 15,-13 14-15,0-1 0,0 0 16,0 0-16,0 40 16,-13-53-16,13 27 15,0-14 1,13-13 0,0 0-16,0 0 15,14-13-15,-27-1 16,13 14-16,-13-13 15,13 13 1,1 13 0,-1 1-1,0-14-15,14 13 16,-14-13-16,26-13 16,-39-1-16,14 1 15,-14 0 1,-14-14-1,14 1-15,-13 13 16,13 0 0</inkml:trace>
  <inkml:trace contextRef="#ctx0" brushRef="#br0" timeOffset="81634.48">18706 5226 0,'-26'26'0,"52"-52"0,-52 65 0,12-26 15,-12 27 1,26-27-16,0 1 16,0-1-16,40-13 15,-14 0-15,0-13 16,-26-1 0,14 1-16,-1 0 0,-13 0 15,0-1-15,-13-12 16,13 13-16,-14 13 0,1-13 15,0 13 1</inkml:trace>
  <inkml:trace contextRef="#ctx0" brushRef="#br0" timeOffset="81917.31">18825 5239 0,'0'13'0,"-13"0"15,13 0-15,0 1 0,-13 25 16,13-25-16,13-1 16,13 0-1,-12-13-15,12-13 16,0 0 0,-12-1-16,-1-25 15,-13 25-15,-13-12 16,-1 26-16,14-13 0,-26 0 15,13 13 1,0 0 0</inkml:trace>
  <inkml:trace contextRef="#ctx0" brushRef="#br0" timeOffset="82414.33">19143 5318 0,'0'-13'0,"-14"-27"15,1 40-15,0-13 16,0 13-16,-14 0 16,1 13-16,13 0 15,-27 27-15,40-27 16,0 14-16,0-14 16,0 0-16,0 14 0,26-14 15,-12-13-15,-1 0 16,40-26-16,-14-14 15,-25 27-15,12-40 16,-26 26-16,13 1 0,-13-1 16,14-52-1,-14 52-15,13-12 16,-13 26-16,-13-14 16,13 40-16,-14 27 15,14-14-15,-13 1 0,13-1 16,0 41-1,0-54-15,0 26 0,13 1 16,-13-13-16,14-1 16,-1-26-16,0 13 15,0-13-15,0-13 0</inkml:trace>
  <inkml:trace contextRef="#ctx0" brushRef="#br0" timeOffset="82615.78">19500 4974 0,'-13'13'0,"-1"14"16,-12 13 0,26-14-1,0-13 1,0 0-1</inkml:trace>
  <inkml:trace contextRef="#ctx0" brushRef="#br0" timeOffset="85071.39">19897 5305 0,'0'13'16,"-14"-13"-1,14 13 16,14-39-15,-1-27-16,0 40 16,0-27-16,1 14 15,-1 12-15,13-39 16,-13 40-16,1-13 16,-1 26-16,-13-13 0,13-1 15,0 28 1,1 25-16,-14 14 15,0 13 1,13-26 0,0 0-1,0-40 17</inkml:trace>
  <inkml:trace contextRef="#ctx0" brushRef="#br0" timeOffset="86337.09">20598 5252 0,'13'-53'0,"-39"13"16,26 27-16,-14 13 0,-39-13 15,40 13 1,-53 40 0,26-1-16,27 1 15,13-27-15,13 14 16,-13-14-16,14 0 16,25 0-16,-25-13 15,12 0-15,0-13 0,-12 0 16,12 0-16,-13-1 15,1 1-15,-1-40 16,-13 40-16,0-13 16,0 12-16,0 28 31,0 12-31,0 1 16,0 12-1,0-12-15,0-1 0,0 106 16,-13-105-16,-1 39 15,14-40-15,-13 14 0,-27 40 16,27-54-16,-40 27 16,40-40-16,-27-13 15,-13-26 1,53 12-16,-13-25 16,13 26-16,13-27 0,14-40 15</inkml:trace>
  <inkml:trace contextRef="#ctx0" brushRef="#br0" timeOffset="86688.34">20664 5318 0,'0'13'0,"0"1"16,-13-1-16,0 27 16,13-27-16,0 0 0,-14 0 15,14 0 1,0-26-1,-13-40 1,13 40 0,13-53-16,1 39 15,12-12-15,14-14 16,-14 26 0,14 14-1,-27 26 1,13 27-1,-26 0 1,14-27-16,-14 0 0,0 0 16,0 1-16,0-1 15</inkml:trace>
  <inkml:trace contextRef="#ctx0" brushRef="#br0" timeOffset="86993.88">20955 5212 0,'-13'-13'16,"0"13"-1,-14 13 1,1 1-16,12-1 16,1 0-16,0 0 0,0 14 15,13-14-15,0 0 16,26 14-1,-13-27-15,14-14 16,13-12 0,-14 13-1,0-1 1,-12 28 0,-14-1-1,13-13 1,13 13-1</inkml:trace>
  <inkml:trace contextRef="#ctx0" brushRef="#br0" timeOffset="87513.5">21140 5212 0,'0'-26'0,"0"-1"16,-13 27-16,-27 14 15,27-1-15,-13 27 16,12-27-16,14 0 0,-13 40 15,13-40 1,0 0-16,13 1 0,1-1 16,25-40-1,-25 27-15,-1-13 0,13-27 16,-13 27-16,1-13 0,-1-40 16,0 52-16,0-25 15,-13 12-15,14 14 16,-14 0-16,-14 39 31,14-13-31,0 1 0,0 25 16,0-25-16,0-1 0,14 13 15,-14 1-15,13-14 16,-13 0-16,26 0 16,-13-13-16,1-13 15,-1 0 1,0 0-16,-13-14 15,-13 14-15,0 26 16,-1-13 0,-12 40-16,13-14 15,13 1-15,0-1 16,0-12-16,26 25 16,-26-25-16,13-14 0,27 13 15,-27-13 1,40-27-16,-39 14 15,12 0-15,-13 0 16,14-1-16,-1-25 0</inkml:trace>
  <inkml:trace contextRef="#ctx0" brushRef="#br0" timeOffset="87838.63">21709 5080 0,'-13'-13'16,"26"13"-16,-13-13 16,13 13-1,14 0 1,-14 0-16,13 13 16,-12 0-16,-14 0 15,0 0-15,-14 14 16,-12 26-1,13-40-15,-14 27 16,14-27-16,-13 27 16,12-27-16,1 0 15,13 0 17,13-13-17</inkml:trace>
  <inkml:trace contextRef="#ctx0" brushRef="#br0" timeOffset="88021.14">21709 5358 0,'13'0'47,"1"-13"-47,12-1 0,-13 1 15,0 0-15,27 0 16,-27-1-16,1 1 0,12 0 0,1 0 15,-14 0-15,-13-1 0,26-12 16,-13 26-16,1-13 16</inkml:trace>
  <inkml:trace contextRef="#ctx0" brushRef="#br0" timeOffset="88551.22">22251 5014 0,'0'-13'0,"0"-1"15,0 28 1,0-1 0,14 0-16,-1 40 15,-13-40-15,13 14 0,-13-14 16,0 27-16,0-14 0,0-13 16,-13 40-1,0-40-15,-14 27 16,14-27-16,-13 1 0,12-1 0,-25 13 15,25-26-15,1 0 0,-27 14 16,27-28-16,-13-12 16,26 13-16,0-1 0,-13-12 15,13 13-15,13-27 16</inkml:trace>
  <inkml:trace contextRef="#ctx0" brushRef="#br0" timeOffset="88918.23">22106 5146 0,'26'-26'0,"-12"26"0,12-27 16,-13 14-16,1 0 0,-1 13 0,40-27 15,-40 14-15,27 0 16,-27 13-16,0 0 16,27-13-16,-27 26 31,-13 13-15,-13-12-16,13-1 0,-13 40 15,-1-40-15,14 13 0,-13 14 16,13-13-16,0-1 15,0 14-15,27 26 16,12-53 0,-12 0-1,-14-13-15,27-26 16,-40 13-16,13-1 0,0-12 16,-13-1-16,0 14 0,-13-40 15,13 27 1,-27-1-16,14 14 15,0 0-15,0 13 16,-1-13-16,1 13 16,26 0-1</inkml:trace>
  <inkml:trace contextRef="#ctx0" brushRef="#br0" timeOffset="89197.02">22648 5067 0,'-13'0'0,"-27"26"16,27-13-16,0 1 0,0 12 15,13 1-15,-14-14 0,14 13 16,27 1 0,13 12-16,-1-25 15,1-1 1,0-26-1,-27-14 1,0 1 0,-13-1-16,-26 1 15,26 13-15,-14-1 16</inkml:trace>
  <inkml:trace contextRef="#ctx0" brushRef="#br0" timeOffset="92401.95">22754 4987 0,'0'-26'0,"0"13"0,-13-1 16,-14 28 15,27-1-31,-13 0 0,0 14 16,0-14-16,0 0 0,-1 14 16,1-14-16,13 0 0,-13 0 15,13 0-15,0 1 0,13-1 16,0-13-1,1 0-15,25-13 16,-26-1-16,27 14 16,-27-13-16,1 13 15,-14 13 1,-14-13 0,-25 27-1,-1-14 1,0 0-1,1-13 1,12-13-16,14-13 16,13 12-16,13-12 15,0 13-15,1 0 16,-1 13 0,13 26-1,-12-13-15,-1 53 16,-13-52-16,0-1 0,0 27 15,0-27-15,0 13 0,-13 40 16,-1-52-16,14-1 0,-13 13 16,13-12-16,-13-14 15,13-14 1,-13-12-16,13-27 16,0 40-16,26-67 15,-26 54-15,13-1 0,14-26 16,-14 40-16,13-13 15,-12 26 1,-1 13-16,-13 0 16,0 14-16,-13 12 15,-1-25-15,-12 39 16,26-27-16,-26 0 16,26-12-16,-14-1 0,-12 0 15,13-26 1,13-27-16,0 27 15,0-27 1,13-13-16,-13 27 0,26-27 16,-12 27-16,-1 12 0,26-25 15,-25 39 1,25 39-16,-12 14 16,-27 13-1,0-39 1,0-1-16,0-12 15,0-1-15,0 0 16,0-26 0,-13 0-16</inkml:trace>
  <inkml:trace contextRef="#ctx0" brushRef="#br0" timeOffset="94718.17">14896 5728 0,'0'-13'0,"-13"26"15,-14 27-15,-436 13 16</inkml:trace>
  <inkml:trace contextRef="#ctx0" brushRef="#br0" timeOffset="94839.4">14803 6641 0,'53'13'0,"0"-13"16,27-39 0,-27-1-1,-40 27-15</inkml:trace>
  <inkml:trace contextRef="#ctx0" brushRef="#br0" timeOffset="95542.21">14909 5675 0,'0'-13'0,"-13"13"0,-13 0 16,-1 13-16,-13 40 15,27-13-15,-13 26 16,13-13-16,-1-13 16,-25 118-16,39-105 15,-14 40-15,14-40 16,0-40-16,14 119 15,-1-92-15,0-13 0,14 25 16,-1-38-16,-13 12 0,40-13 16,-26-13-16,-14 14 0,26-14 15,-12 0-15</inkml:trace>
  <inkml:trace contextRef="#ctx0" brushRef="#br0" timeOffset="95841.41">15214 5953 0,'0'0'0,"-14"-13"0,1 13 0,26-13 16,1 13-16,25-14 16,-26 1-16,14 13 15,39-13-15,-39 13 0,65-26 16,-65 26 0,26 0-16,-27-14 0,-13 14 15,0 0-15</inkml:trace>
  <inkml:trace contextRef="#ctx0" brushRef="#br0" timeOffset="96073.79">15478 5847 0,'-26'14'15,"26"-1"-15,-14 26 16,1-12-16,13-14 0,0 27 0,-26 52 15,26-65-15,-27 79 16,27-80-16,-26 54 16,26-67-16,-13 40 15,13-40-15,13-26 16,0-14 0,-13 14-16</inkml:trace>
  <inkml:trace contextRef="#ctx0" brushRef="#br0" timeOffset="96173.52">15571 6099 0,'-27'66'0,"14"-27"16</inkml:trace>
  <inkml:trace contextRef="#ctx0" brushRef="#br0" timeOffset="96302.18">15650 6257 0,'27'-39'0,"-14"-1"16,-13 27-16,0 0 0,0-1 16,0 1-16,-13-13 15,13 12-15,-14 14 0,-12 0 16</inkml:trace>
  <inkml:trace contextRef="#ctx0" brushRef="#br0" timeOffset="96573.27">15769 6178 0,'-26'26'15,"52"-52"-15,-66 66 0,40-27 0,-26 13 16,26-12-16,13-1 31,-13 0-31,13-13 16,1 0-16,-1-13 31,-13 0-15,13-1-16</inkml:trace>
  <inkml:trace contextRef="#ctx0" brushRef="#br0" timeOffset="97095.55">15571 6046 0,'-13'0'0,"13"13"15,-27 40 1,14-27-16,13 14 16,-13-27-16,13 14 0,0 12 15,0-25-15,26 39 16,1-40 0,25-40-1,1 1 1,0-14-1,-26-13 1,-27 14-16,0 25 16,-14-12-16,1 13 15,13-1-15,-39 1 16,25 13-16,1 0 16,0 0-1</inkml:trace>
  <inkml:trace contextRef="#ctx0" brushRef="#br0" timeOffset="97322.94">15849 6059 0,'-14'0'0,"-12"26"16,13-12-16,-1-1 0,1 27 16,13-27-16,-13 53 15,13-53-15,13 27 16,-13-27-16,13 0 0,1 1 16</inkml:trace>
  <inkml:trace contextRef="#ctx0" brushRef="#br0" timeOffset="97673.01">16047 5847 0,'13'0'0,"-13"-13"15,0 26 48,-13 1-48,13 12-15,-13-26 16</inkml:trace>
  <inkml:trace contextRef="#ctx0" brushRef="#br0" timeOffset="98160.74">15862 6072 0,'0'-13'16,"-13"26"0,-1 0-16,1 40 15,0-39-15,0 12 0,13 14 16,-14-27-16,14 13 0,0 1 15,0-14-15,14 14 16,-1-27-16,0 0 16,27-14-1,-27 1-15,40-27 16,-53 14-16,13 13 0,0-14 16,1 1-16,-14-14 15,0 27-15,-14-27 16,1 27-16,0 13 15,0 0-15,-14 0 16,1 13 0</inkml:trace>
  <inkml:trace contextRef="#ctx0" brushRef="#br0" timeOffset="98467.11">16087 5768 0,'0'13'16,"0"0"-16,0 1 15,0-1-15,-14-26 16,1 66-16,0 39 16,0-39-16,13 0 0,-27 26 15,27-39-15,-13 0 0,0 13 16,13-27-16,-13 1 0,13 25 16,-14-38-16,28-28 15,-67 570-15</inkml:trace>
  <inkml:trace contextRef="#ctx0" brushRef="#br0" timeOffset="98717.44">16140 6032 0,'-27'27'0,"14"-14"0,0 0 0,-14 40 16,14-39-16,13 12 15,-13-13-15,13 0 16,26 14 0,-13-27-1,14 13-15,-14-13 32</inkml:trace>
  <inkml:trace contextRef="#ctx0" brushRef="#br0" timeOffset="100719.56">16669 5847 0,'26'14'0,"-26"-1"0,0 13 16,0 1-16,-13 26 0,0 13 16,0-27-16,-1-12 0,-12 65 15,26-65-15,-27 26 16,27-40-1,0 0-15,0-26 16,0 0-16,14-53 16,-14 52-1,13-65-15,-13 39 16,0-13-16,13 27 0,-13 0 16,13-41-1,-13 54-15,27-13 16,-14 13-16,13 26 15,-12 0-15,25 27 16,-25-27-16,39 40 16,-40-40-16,13 13 0,54 27 15,-67-26-15,53 13 16,-40-27-16,14 0 16,-13-13-16,-14 13 15,26-13-15,-12-13 16,-14-13-16,0 12 0,1-12 15,-14-1-15,0 1 0,0-14 16,0 14-16,13-1 16,-13 1-16,0-53 15,0 65-15,13-39 16,-13 40-16,0 0 0,13-14 16,-13 14-1,-26 40 1,13-14-16,-14 27 15,14-14-15,-14 1 0,1-1 0,-53 53 16,39-39-16,-26 13 16,39-27-16,-12 1 15,-41 39-15,14-13 16,13-13 0,27-27-1</inkml:trace>
  <inkml:trace contextRef="#ctx0" brushRef="#br0" timeOffset="102060.72">17701 5993 0,'-27'0'0,"-26"-27"0,27 41 16,-27 25-16,40-12 15,-14 39 1,14-40-16,13 14 16,0-27-16,13 27 0,14 13 15,-1-40-15,40 0 16,-53-13-16,54-39 16,-41 25-16,14-39 15,-27 40-15,-13-26 16,13 12-16,-13 14 0,-13-40 15,0 26-15,13 14 16,-27-40-16,14 40 16,0 13-16,0 13 15,-1 14 1,14-14-16</inkml:trace>
  <inkml:trace contextRef="#ctx0" brushRef="#br0" timeOffset="102318.59">17806 6297 0,'0'13'0,"0"-39"31,-13 13-31,13-14 0,-13-26 16,13 27-16,0-1 16,0 1-16,0-14 0,26-39 15,-26 66-15,40-54 16,-40 41-16,40-14 15,-27 27-15,14-27 16,-14 40-16,0-13 16,0 26 15,-13 1-31,0-1 16</inkml:trace>
  <inkml:trace contextRef="#ctx0" brushRef="#br0" timeOffset="102538">17634 6099 0,'0'0'0,"14"13"15,25-13 1,-12 0-16,52 0 15,-52 0-15,39 13 16,-53-13-16,40 27 16,-40-14-16,0 0 15</inkml:trace>
  <inkml:trace contextRef="#ctx0" brushRef="#br0" timeOffset="102787.03">17992 6350 0,'0'13'0,"-14"-26"16,14-13 0,0 12-16,0-39 15,0 27-15,14-53 16,-14 52-16,13 1 0,13-54 16,-12 54-16,-1-27 15,0 40-15,0-1 16,14-38-16,-14 52 15,0-14-15,0 28 16,-26 12 0,0-13-16,0 14 15</inkml:trace>
  <inkml:trace contextRef="#ctx0" brushRef="#br0" timeOffset="102989.05">17833 6138 0,'-13'0'0,"13"14"16,13-28 15,27 14-31,-27 0 16,13 0-16,14-13 15,-27 13 1</inkml:trace>
  <inkml:trace contextRef="#ctx0" brushRef="#br0" timeOffset="103428.51">18005 6178 0,'26'0'0,"1"0"16,39-13-16,-26 0 15,-14-1-15,27 1 16,-40 13-16,-13-13 16,13 13-16,-39 0 31,13 0-31,0 13 15,-27 27-15,0-1 16,27-12 0,13-14-16,-13 0 15,26 1-15,0-14 16,0 0-16,1 0 16,12 0-16,14-27 15,-27 14 1,0 0-16,-13-1 15,0-25-15,0 26 16,13-27-16,1 27 16,12-14-1,-13 14-15,14-14 16,-14 27-16</inkml:trace>
  <inkml:trace contextRef="#ctx0" brushRef="#br0" timeOffset="103558.77">18415 6046 0,'13'13'16,"0"0"-16,-13 14 0,0-14 0,0 0 15,0 14-15,0-14 16,-13 26 0,13-25-16,0-1 0,0 0 15,-13-13-15</inkml:trace>
  <inkml:trace contextRef="#ctx0" brushRef="#br0" timeOffset="103866.94">18508 6271 0,'0'13'0,"0"-26"32,0-1-17,0 1-15,13-13 0,-13-14 16,0 14-16,13-27 15,-13 26-15,13 14 0,1-14 16,-1 14-16,0 13 0,0-13 16,0 26-1,1 14 1,-14-14-16,0 13 16,-14 14-1,1-13-15,13-1 16,-13-13-16,13 0 0,13-13 15</inkml:trace>
  <inkml:trace contextRef="#ctx0" brushRef="#br0" timeOffset="104284.2">18746 6125 0,'-14'0'0,"-12"27"16,13-14-16,-14 26 15,14-25-15,26 12 16,-13-13-16,27 1 16,-14-14-16,13-14 15,-12 1-15,-1 13 0,13-26 16,-26 12-16,14 1 16,-1-26-16,-13 25 15,0 1 1,13 26-1,0 40 1,-13-26-16,14 12 16,-14-12-16,0 52 15,0-66-15,0 27 0,-40 53 16,27-67-16,-27 27 16,13-26-16,1-1 0,0 1 15,-41 25-15,41-38 16,-27-14-16,40 0 15,-14-14-15,14 14 0,-27-52 16,40 25-16,0 1 16,14-14-16,-1 13 0,-13 1 15</inkml:trace>
  <inkml:trace contextRef="#ctx0" brushRef="#br0" timeOffset="104609.86">19143 5715 0,'-40'-26'0,"27"12"16,26 41-1,13 39 1,14 40-16,-13-27 16,-14-26-16,0 93 15,-13-94 1,0-12-16,0-13 0,-13 78 16,0-65-16,-27 26 15,27-26-15,-14-14 0,-26 27 16,27-39-16,13-14 0</inkml:trace>
  <inkml:trace contextRef="#ctx0" brushRef="#br0" timeOffset="113152.61">13018 9737 0,'-27'-66'0,"-26"26"16,27 27-16,-67-1 15,80 14 1,-133 27-16,14 52 16,0 67-1,39 26 1,14 0-1,66-106-15,-1 66 16,28-52-16,-1-41 0,66 67 16,-52-66-16,92 13 15,-27-40 1,-65-13-16,12 0 0,41-13 16,65-40-16,-105 26 0,66-26 15,-66 14-15,-1 12 16,1-12-16,52-81 15,-65 81-15,13-107 16,-27 107-16,-13-54 16,0 66-16,-13-39 0,-27-53 15,13 93-15,-39-40 16,40 39-16,-14 1 0,-79-40 16,-40 52-1,14 28 1,13 25-1,52 27 1,54 14-16,26-14 16</inkml:trace>
  <inkml:trace contextRef="#ctx0" brushRef="#br0" timeOffset="120895.39">7554 582 0,'-119'-40'0,"39"27"15,1 13-15,26 13 0,-92 67 16,-1 39-1,53-27 1,54-39-16,-120 252 16,93-160-16,26 1 0,-26 131 15,40-171-15,12-13 0,14 105 16,0-145-16,14 80 0,25 39 16,-12-93-16,12-13 0,107 119 15,-93-132-15,79 27 16,-66-54-16,14 0 0,65 1 15,-65-14-15,12-13 16,146-26-16,-158-1 16,78-26-16,-78 14 15,52-41-15,27-26 16,-93 54-16,0-1 0,40-66 16,-66 66-16,-1-14 0,27-65 15,-39 79-15,-14-13 0,27-132 16,-40 132-16,-13-120 15,-1 120-15,-39-79 16,14 39-16,-1 13 0,-119-158 16,106 185-1,-52-67-15,52 81 0,-13-15 16,-40-25-16,40 52 16,13 14-16,-53-27 15,40 53-15,13-14 0,-80 14 16,67 14-16,-66 25 15,92-25-15,-52 52 16,79-53-16,-1 40 16</inkml:trace>
  <inkml:trace contextRef="#ctx0" brushRef="#br0" timeOffset="121806.95">10041 701 0,'-53'-106'0,"-40"40"15,54 53-15,-54 0 16,53 13-16,14 0 0,-53 13 0,-107 40 16,107-40-16,-53 53 15,52-26-15,1 0 0,-93 79 16,119-80-16,-66 67 16,13-13-16,40-14 0,-79 133 15,65-80 1,1 67-16,52-120 0,-12 106 15,39-92-15,-14 13 0,14-67 16,27 199-16,13-79 16,12-53-16,28 40 15,-40-80-15,12-13 0,67 52 16,-39-65-16,-14 0 0,93 13 16,-93-27-16,13-13 0,120-13 15,-93-13-15,52-13 16,-92-1-16,14 1 0,-14-14 15,132-79 1,-131 66-16,-1 0 0,40-53 16,-54 40-16,1 0 0,80-132 15,-107 131-15,27-65 16,-26 53-16,-14 13 0,13-80 16,-26 67-16,0 52 15,-53-211-15,40 172 16,-53-66-16,26 79 15,-26-27-15,13 1 0,-13 13 0,-119-93 16,119 119-16,-40-26 16,53 53-16,13 0 0,-66 13 15,40 13-15,13 14 16</inkml:trace>
  <inkml:trace contextRef="#ctx0" brushRef="#br0" timeOffset="123513.41">7607 661 0,'0'0'0,"-27"0"0,14 0 16,-66 67-16,39-41 15,-66 93 1,66-66-16,-118 185 16,92-132-16,-80 132 15,93-145-15,0-1 0,14-26 0,-80 159 16,79-158-16,-13 52 16,26-80-16,-12 54 15,39-80-15,26 0 0,14-39 16,-14 13-16,14-27 15,39-53-15,-26 27 16,40-26-16,0-27 0,92-93 16,-93 119-16,107-118 15,-120 118-15,133-92 16,-172 132-16,26 13 16,-40 27-16,-13 26 15,-52 80-15,25-54 16,-12 14-16,0 14 0,-120 197 15,80-158-15,-106 198 16,132-238-16,-79 120 16,93-134-16,-1 1 15,1 40-15,39-80 16,13-13-16,27-13 16,80-93-16,92-92 15,39-40 1,-184 171-16,118-104 15,-145 118-15,66-40 16,-79 67-16,13-14 0,39-13 16,-79 53-16,1 13 15,-14 0-15,0 27 16,-27 0-16,-65 119 16,52-93-16,-92 145 15,79-145-15,-40 80 16,53-93-16,1 13 0,-54 66 15,67-105-15,-1 12 16,54-39 0,-1-26-16,14-14 0,92-118 15,-79 105-15,145-172 16,-105 119-16,-27 27 0,159-186 16,-172 199-16,106-119 15,-93 105-15,93-118 16,-120 145-16,41-40 15,-67 80-15,-26 0 16,-1 26 0,-52 40-16,40-13 15,-54 39-15,28-13 0,-28 40 16,-12 13-16,-186 252 16,185-239-16,-158 251 15,92-144 1,40-41-16,66-66 15,40-79 1,79-66 0,-40-13-16,67-67 15,-27 40-15,40-40 0,159-198 16,-160 199-16,94-120 16,-146 146-16,66-53 15,-53 66-15,-13 0 16,-13 13-16,65-52 15,-78 65-15,-1 27 16,-12 14-16,-67 78 16,26-39-16,-52 66 15,13 13-15,-14-13 0,-171 225 16,158-238-16,-79 119 16,133-159-16,-80 106 15,92-132-15,1 13 16,26-40-16,92-13 15,14-66 1,-40 26-16,265-224 16,-212 158-16,-13 13 0,53-39 15,-106 79-15,13 0 0,53-39 16,-66 52-16,0 0 0,52-26 16,-91 66-16,12 26 15,-39 1 1,-40 79-16,13-53 15,-79 132 1,80-132-16,-81 132 16,81-145-16,12 13 0,1 26 15,39-39-15,66-14 16,-52-26-16,145-40 16,-119 14-1,119-27-15,0 27 16,-66 26-1,39 26 1,-92 1-16</inkml:trace>
  <inkml:trace contextRef="#ctx0" brushRef="#br0" timeOffset="130980.8">11549 7342 0,'0'-13'0</inkml:trace>
  <inkml:trace contextRef="#ctx0" brushRef="#br0" timeOffset="131519.1">11681 7369 0,'14'-53'15,"-41"13"-15,-26 0 16,27 40 0,-1-13-16,14 13 15,-27 13-15,27 1 0,0-14 16,0 13-16,-14 13 16,27-13-16,13 27 15,1-27-15,25 40 16,1-26-1,-13-1-15,25 27 16,-25-40-16,-14 14 0,0 13 16,1-14-16,-28 40 15,1-39-15,-27 39 16,14-53 0,0 0-16,-14 14 0,13-14 15,1-13-15,-14 13 16,27-13-16,0 0 0,13-26 15,13 12-15,13-25 16,27 12 0</inkml:trace>
  <inkml:trace contextRef="#ctx0" brushRef="#br0" timeOffset="131781.4">11774 7594 0,'-26'26'0,"-1"27"15,14-40-15,0 40 16,26-26-16,0-14 16,14 0-16,-14-13 0,0 0 15,13 0-15,1-13 0,-1 0 16,-12 13-16,12-40 16,-26 27-16,0-1 15,0 1-15,-26-27 16,12 40-16,-12-13 15,26 0-15,-13 13 0,-1 0 16,14-13-16,0 0 16,14-14-1</inkml:trace>
  <inkml:trace contextRef="#ctx0" brushRef="#br0" timeOffset="131994.6">11946 7223 0,'13'-13'15,"-26"26"-15,26-39 0,-13 39 16,0 0-16,0 14 16,0-14-16,-13 40 0,0 39 15,13-52-15,-14-14 16,1 80-16,13-66 0,-13 26 16,13-53-1,0 40-15,13-39 16,14-14-16,-27-14 15,13 1-15</inkml:trace>
  <inkml:trace contextRef="#ctx0" brushRef="#br0" timeOffset="132260.79">12065 7633 0,'-13'40'0,"26"-80"0,-39 146 16,26-93-16,0 14 15,13-14-15,-13 0 0,13-13 0,13 13 16,1-26-16,-1-13 16,-12 13-16,-1-1 0,13-52 15,-26 53-15,14-27 16,-14 14-16,0 13 16,0-14-16,0 14 15,-14-14 1,1 27 15</inkml:trace>
  <inkml:trace contextRef="#ctx0" brushRef="#br0" timeOffset="132748.99">12396 7302 0,'0'-13'16,"0"26"-16,-14 54 15,1-41-15,-13 67 16,26-54 0,-40 54-16,40-67 15,-26 41-15,26-54 16,-27 40-1</inkml:trace>
  <inkml:trace contextRef="#ctx0" brushRef="#br0" timeOffset="132984.35">12290 7554 0,'13'-27'0,"-26"54"0,39-67 15,-12 27-15,12 0 16,-13 13-16,0 0 0,27 0 15,-27 13-15,14 0 16,-27 0-16,0 14 0,0 13 16,0-27-16,0 40 15,0-40-15,0 0 0,0 14 16,0-14-16,-13-13 31,13-13-31,13-1 0,-13-12 16,0-27-16</inkml:trace>
  <inkml:trace contextRef="#ctx0" brushRef="#br0" timeOffset="133267.6">12568 7382 0,'-14'-13'16</inkml:trace>
  <inkml:trace contextRef="#ctx0" brushRef="#br0" timeOffset="133568.35">12581 7514 0,'0'0'0,"-13"40"0,-1-27 16,14 0-16,-26 27 15,26-14-15,0-12 0,0 25 16,0-12-16,40-1 16,-14-12-16,14-14 15,-27 0-15,40-14 16,-40 1-16,0 13 0,14-40 15,-27 27 1,0-13-16,-13-1 16,-1 14-16,-12-13 15,26 12-15,-13 1 16,13 0 0</inkml:trace>
  <inkml:trace contextRef="#ctx0" brushRef="#br0" timeOffset="133841.26">12885 7739 0,'13'27'0,"1"-14"16,-14 0-1,-14 0 1,14-39 0,0-40-16,27-27 15,-1 53 1,-26 27-16,40-27 15,-13 27-15,-14 13 16,0 13-16,0 1 0,0 12 16,-13 1-16,0-14 15,0 13-15,0 27 16,0-40-16,0 27 16,0-27-16,0 14 15</inkml:trace>
  <inkml:trace contextRef="#ctx0" brushRef="#br0" timeOffset="134233.81">13309 7488 0,'-14'0'0,"14"13"63</inkml:trace>
  <inkml:trace contextRef="#ctx0" brushRef="#br0" timeOffset="134343.51">13269 7660 0,'0'26'0,"-13"-26"0,13 13 16,-14-13 0,28 0-1,-14-13-15,0 0 0,13 13 16</inkml:trace>
  <inkml:trace contextRef="#ctx0" brushRef="#br0" timeOffset="134520.04">13533 7461 0,'27'-13'0,"-14"13"16,0 0-16,1 0 15,25 0 1,-26 0-16,1 0 0,25 0 15,1 0 1,-40 13-16,0 0 16</inkml:trace>
  <inkml:trace contextRef="#ctx0" brushRef="#br0" timeOffset="134685.6">13547 7554 0,'-14'13'0,"28"-13"15,-1 0-15,13 0 16,1 0-16,12-13 16,28 13-1,-41 0-15,1-13 16,-14 13-16</inkml:trace>
  <inkml:trace contextRef="#ctx0" brushRef="#br0" timeOffset="136674.6">15147 7289 0,'-13'-26'0,"-53"-1"16,53 27-16,-67 40 15,54-27-15,-27 53 16,40-26-16,-14 13 16,14-13-16,0-14 15,13 40-15,0-52 16,0 12-16,26 40 0,-12-39 15,-1-14-15,53 13 16,-40-26-16,41-13 16,12-27-1,-26-26 1,-27 40-16,-12-14 16,-1 27-16,0 0 0,-13-1 0,13 1 15,-26 13-15,13 13 0,-26 27 16,26-27-16,-40 53 15,40-52-15,-27 52 16,1-13 0,26-40-16,-13 13 15,-1-12-15</inkml:trace>
  <inkml:trace contextRef="#ctx0" brushRef="#br0" timeOffset="137344.24">15002 7580 0,'0'-13'0,"0"0"0,13 0 16,0 13-16,27-14 15,-27 14-15,27-13 16,-27 13-16,14 0 15,-14 0-15,0 0 16,0 0 0,1 0 31,-1 0-16,-13 13-16,0 1 1,0-1 15,13 0-15,0 0 0,0-13-16,1 0 15,-1 14 1,-13-1-16,13-13 15,-13 26 1,0-13-16,0 1 0,0 12 16,0-13-16,13 14 15,-13-14-15,0 0 0,14 1 16,-1-14-16,0 0 16,14-14-1,-14 1-15,0 0 0,0-27 16,0 27-16,-13 0 15,14-53-15,-14 52 16,-14-25-16,-12-1 16,26 27-16,-40-1 15,27 14-15,0 0 16,-14 0-16,14 14 16,0-14-16,0 13 15,13 0-15</inkml:trace>
  <inkml:trace contextRef="#ctx0" brushRef="#br0" timeOffset="137816.98">15610 7461 0,'-39'0'0,"26"13"0,-1-13 0,1 14 15,0-1-15,-14 13 16,14 1-16,0-14 0,0 40 16,13-27-16,0-12 15,0-1-15,13 27 0,0-27 16,0 0-16,1-13 16,25-13-1,1-14-15,0-39 16,-1-26-1,1-14 1,-14 0 0,1 13-1,-14 54 1,-13 12-16,13-12 0,-26 52 31,0 26-31,13-12 0,-13-1 16,-1 14-16,-12 79 15,13-92-15,0 52 16,-1-39-16,14-14 0,-13 40 16,13-39-16,0-1 0,0-13 0,13 40 15,1-39 1,-1-1-16,0-13 16</inkml:trace>
  <inkml:trace contextRef="#ctx0" brushRef="#br0" timeOffset="138733.22">15438 7554 0,'0'-13'0,"0"-1"16,0 28 15,-13 12-31,0 14 16,13-27-16,0 0 0,0 14 0,0-1 15,0 1-15,13 12 16,0-12-1,1-27 1,25-40 0,-25-13-1,-14 27-15,0-1 16,0 14-16,0-13 0,-14-54 16,1 67-16,13-14 15,0 14-15,-13 13 16</inkml:trace>
  <inkml:trace contextRef="#ctx0" brushRef="#br0" timeOffset="139399.07">15941 7607 0,'0'-66'16,"-13"52"-16,13 1 0,-27-13 16,27 12-16,-13 14 0,-26 14 15,25-1-15,-12 13 16,13-12-16,-1-1 15,-12 27-15,13-14 0,13-13 16,-14 14-16,14 26 16,0-40-16,27 13 15,-14-12-15,0-14 16,27-40 0,-27 27-16,1-1 0,12-39 15,-13 14 1,-13 26-1,0-1-15,0 1 16</inkml:trace>
  <inkml:trace contextRef="#ctx0" brushRef="#br0" timeOffset="140006.48">16073 7157 0,'-13'-13'16,"0"13"-16,0 0 16,-40 13-16,40 0 15,-1 0-15,-12 14 0,-27 52 16,27-52-16,12-1 0,-25 40 16,25-26-16,1-14 15,0 14-15,0 26 16,-1-39-16,14 12 0,-13-12 0,13 39 15,0-53-15,40 40 16,-27-40-16,14-13 16,-1 0-16,27-39 15,-40 26 1,27-54-16,-27 54 16,14-66-16,-14 52 15,0-39 1,-13 53-16,0 0 0,13-14 15,-13 14-15,0 0 0,0 26 16,0 0 0,0 14-16,0-14 15,0 13-15,-13 67 16,13-67-16,0 14 16,0-27-16,0 1 0,0 12 0,0 1 15,0-14-15,0 0 16,0 0-1,-13-13-15,13-13 0,0 0 16</inkml:trace>
  <inkml:trace contextRef="#ctx0" brushRef="#br0" timeOffset="140360.73">15928 7580 0,'-13'0'0,"13"-13"16,13 0-1,40-14-15,-40 27 0,27-13 16,-27 13-16,0 0 16,0 0-16,40 27 15,-39-27-15,-1 13 0,0 40 16,-13-27-16,0-13 0,0 14 16,0 13-16,-13-14 0,0 27 15,13-40 1,-14 14-16,14-41 47,0-12-47,0 0 15,0-1-15,14-13 0,-1-26 16,0 40-16,13-27 16,-12 53-16,39-40 15,-40 40-15,13-13 16,-12 0-16,-1 13 0</inkml:trace>
  <inkml:trace contextRef="#ctx0" brushRef="#br0" timeOffset="140605.76">16404 7474 0,'-13'0'0,"0"14"16,-14-1-16,14 0 0,-27 14 16,27-1-16,-13 1 15,26-14-15,-27 53 16,27-53-16,13 27 15,1-40 1,-1 13-16,13-26 16,1 0-16,-14-1 15,0 1-15,14 0 0,-14 13 16,0-13-16,0 13 16,1 13-16,-1 0 15,0-13 1,-13 13-16</inkml:trace>
  <inkml:trace contextRef="#ctx0" brushRef="#br0" timeOffset="141045.59">16629 7395 0,'-13'0'0,"-27"27"16,27-14-16,0 26 15,-1-25-15,1 12 0,0 14 16,13-14-16,0 1 0,0 12 16,0-12-16,13-14 15,0-13-15,14 0 16,-1-26 0,-12 12-16,25-52 15,-25 27-15,12-54 16,-13 67-16,0-67 15,-13 66-15,14-25 16,-14 38-16,-14 14 16,14 14-16,-26 38 15,26-25-15,-13 26 16,13-27-16,-13 1 0,13 65 16,0-78-16,0 12 15,0 27-15,13-40 16,13 0-1,-13-13-15,27-39 16,-27 26-16,27-40 16,-40 26-16,13 1 15,-13-1-15</inkml:trace>
  <inkml:trace contextRef="#ctx0" brushRef="#br0" timeOffset="141173.25">16814 7461 0,'-13'0'0,"-13"13"16,12 14-16,-12 13 15,13-27-15,-1 13 0,1 27 16,0-26-16,13-14 0,0 40 15,13-27-15,14 1 16,-14-14-16,13-13 16,41 13-16,-1-26 15,-53 0 1</inkml:trace>
  <inkml:trace contextRef="#ctx0" brushRef="#br0" timeOffset="142543.94">17330 7408 0,'0'-13'0,"0"-13"16,0 39-16,-13 27 16,0-14-16,13 27 15,0-27-15,0 1 0,0 39 16,13-13-16,-13-27 15,40 14-15,-27-13 16,0-14-16,66 13 16,-12-26-1,-28-13-15,27-27 16,-52 14-16,12 13 0,-13-40 16,1 26-16,12-65 15,-26 65-15,0-65 16,0 65-16,0 1 15,0 12-15,0-12 0,0-1 16,0 14-16,0 0 16,13 0-16</inkml:trace>
  <inkml:trace contextRef="#ctx0" brushRef="#br0" timeOffset="143941.15">18243 7223 0,'0'13'32,"-26"53"-32,12-39 15,-12 26-15,13-27 16,-1 14-16,1-14 0,0 1 0,-13 66 16,12-67-16,1 27 15,0-40 1,13 14-16,13-41 15,0-25 1,-13 25-16,14-12 0,12-53 16,-26 52-16,26-52 15,-12 52-15,-1-12 0,27-54 16,-27 67-16,13-27 16,-13 39-16,-13 1 15,27-13-15,-14 39 16,-13 0-16,13 53 15,-13-52-15,-13 105 16,13-93-16,-13 40 16,13-26-16,-13-14 15,13 27-15,0-26 16,0-14-16,0 13 0,-14-12 16</inkml:trace>
  <inkml:trace contextRef="#ctx0" brushRef="#br0" timeOffset="144152.57">18124 7461 0,'-26'0'0,"26"-13"16,13 13-1,0 0 1,0-13-16,53 0 0,-39 13 15,-1 0-15,14-14 16,-14 14-16,1 0 0,-1 0 0,1 0 16,-14 0-16</inkml:trace>
  <inkml:trace contextRef="#ctx0" brushRef="#br0" timeOffset="145471.44">18508 7236 0,'13'-13'15,"0"26"1,-26 53-1,13-39-15,-27 66 16,27-67-16,-26 67 16,26-54-16,-13 1 15,-1-14-15,14 1 0,0 13 16,0-27 0,0 0-16,-13-26 15,13 0 1</inkml:trace>
  <inkml:trace contextRef="#ctx0" brushRef="#br0" timeOffset="145667.92">18375 7488 0,'0'-14'16,"0"1"-16,14 0 16,12 0-1,27 0-15,-13 13 16,-27 0-16,40 0 15,-40 0-15,40 0 16,-13 13-16,-27-13 0,0 0 16,13 0-16,-12 13 15</inkml:trace>
  <inkml:trace contextRef="#ctx0" brushRef="#br0" timeOffset="146374.15">18746 7408 0,'0'-13'0,"0"26"0,-14-26 0,1 13 32,0 53-17,0-40-15,0 27 16,13-27-16,0 0 0,0 27 15,13-13-15,13-1 16,-13-13-16,14-13 16,-1-13-16,-12 0 15,12 0-15,-26-14 16,27-13-16,-27 27 16,13 0-16,-13-14 0,0 14 15,13 26 16,0 14-31,-13-14 16,13 0-16,1 1 0,-1-1 16,0-13-16,0 13 15,1-13 1,12-13-16,-26-14 16,0-12-1,0-1 1,0 27-1,0 0-15,0-14 0</inkml:trace>
  <inkml:trace contextRef="#ctx0" brushRef="#br0" timeOffset="146639.78">19063 7395 0,'-13'27'0,"0"-14"15,0 0-15,-14 27 16,14-14-1,13-13-15,0 14 16,13-14-16,0 0 0,14-13 16,-14 0-16,0 0 0,53-26 15,-39-1 1,-1-26 0,-39 1-1,-13 25 1,26 14-16,-27 0 15,14 13-15,0 0 0</inkml:trace>
  <inkml:trace contextRef="#ctx0" brushRef="#br0" timeOffset="146927.38">19209 7395 0,'0'13'0,"-27"27"15,27-27-15,0 14 0,-13-1 16,13-13-16,0 14 16,13-1-16,-13-12 15,14-1-15,-1 0 16,0 0-16,13-13 0,14 0 16,-13-13-16,-1 0 15,-13 0-15,1-1 0,12-25 16,-26 12-16,0 1 15,0 12-15,-13-12 0,-14-27 16,14 40 0,0 0-16,0 13 15,-1 0-15</inkml:trace>
  <inkml:trace contextRef="#ctx0" brushRef="#br0" timeOffset="147317.34">19513 7355 0,'26'-26'16,"-12"-1"-16,-28 14 15,-25 40 1,-14 26 0,13 26-1,14-13 1,26-39-16,0-1 15,26 14-15,27-27 16,-40-13-16,40-26 16,-26 12-16,-1-12 0,14-27 15,-27 26-15,0-12 0,40-67 16,-53 66 0,27-66-16,-27 27 15,0 66-15,0 0 16,0-1-16,-14 28 0,1 25 15,13-25-15,-13 25 16,-13 67-16,12 13 16,14-26-1,27 26 1,12-40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15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14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43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83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24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923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339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917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339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9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499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887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735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46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0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84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1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17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14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CSCC43 Tutorial 3</a:t>
            </a:r>
            <a:br>
              <a:rPr lang="en" dirty="0"/>
            </a:br>
            <a:r>
              <a:rPr lang="en" sz="1400" dirty="0"/>
              <a:t>2021 June 1</a:t>
            </a:r>
            <a:endParaRPr sz="14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C11F08-DFA3-468A-A7F4-361D01FBECBF}"/>
              </a:ext>
            </a:extLst>
          </p:cNvPr>
          <p:cNvSpPr txBox="1"/>
          <p:nvPr/>
        </p:nvSpPr>
        <p:spPr>
          <a:xfrm>
            <a:off x="6299952" y="4766983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Design from Slides Carnival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terms where both Horton and Heap were teaching something.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7E216-F766-4450-8226-745AE357CF83}"/>
                  </a:ext>
                </a:extLst>
              </p14:cNvPr>
              <p14:cNvContentPartPr/>
              <p14:nvPr/>
            </p14:nvContentPartPr>
            <p14:xfrm>
              <a:off x="847800" y="366840"/>
              <a:ext cx="7377480" cy="409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7E216-F766-4450-8226-745AE357CF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40" y="357480"/>
                <a:ext cx="7396200" cy="41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14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terms where either Horton and Heap were teaching CSC343.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EE0D81-DF75-4193-A592-748F8DD45A65}"/>
                  </a:ext>
                </a:extLst>
              </p14:cNvPr>
              <p14:cNvContentPartPr/>
              <p14:nvPr/>
            </p14:nvContentPartPr>
            <p14:xfrm>
              <a:off x="895320" y="1195560"/>
              <a:ext cx="7768080" cy="323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EE0D81-DF75-4193-A592-748F8DD45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960" y="1186200"/>
                <a:ext cx="7786800" cy="32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99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students who have earned a grade of 85 or more, or who have passed (50% or more) a course taught by Atwood.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E9D0D8-35F0-4439-AE8B-12B61259A24D}"/>
                  </a:ext>
                </a:extLst>
              </p14:cNvPr>
              <p14:cNvContentPartPr/>
              <p14:nvPr/>
            </p14:nvContentPartPr>
            <p14:xfrm>
              <a:off x="776160" y="176040"/>
              <a:ext cx="7430040" cy="371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E9D0D8-35F0-4439-AE8B-12B61259A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800" y="166680"/>
                <a:ext cx="7448760" cy="37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15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terms where CSC369 was not offered.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900039-3168-4538-A149-1CE1A98E79AF}"/>
                  </a:ext>
                </a:extLst>
              </p14:cNvPr>
              <p14:cNvContentPartPr/>
              <p14:nvPr/>
            </p14:nvContentPartPr>
            <p14:xfrm>
              <a:off x="728640" y="271440"/>
              <a:ext cx="7510680" cy="4377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900039-3168-4538-A149-1CE1A98E79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280" y="262080"/>
                <a:ext cx="7529400" cy="43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32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department and course number of courses that have never been offered.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BF4529-E143-4B11-90E4-DC174B8A8866}"/>
                  </a:ext>
                </a:extLst>
              </p14:cNvPr>
              <p14:cNvContentPartPr/>
              <p14:nvPr/>
            </p14:nvContentPartPr>
            <p14:xfrm>
              <a:off x="757080" y="157320"/>
              <a:ext cx="7463520" cy="239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BF4529-E143-4B11-90E4-DC174B8A8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720" y="147960"/>
                <a:ext cx="7482240" cy="24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52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SIDs and surnames of all pairs of students who have taken a course together.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C20C2A-9D94-49FC-B209-0145EFE926A9}"/>
                  </a:ext>
                </a:extLst>
              </p14:cNvPr>
              <p14:cNvContentPartPr/>
              <p14:nvPr/>
            </p14:nvContentPartPr>
            <p14:xfrm>
              <a:off x="495360" y="90360"/>
              <a:ext cx="8496720" cy="4896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C20C2A-9D94-49FC-B209-0145EFE926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000" y="81000"/>
                <a:ext cx="851544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961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12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student(s) with the highest grade in CSC343, in term 20089.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41821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13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students who received a grade of 100 at least twice.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E4D654-5E4F-421F-965D-E54AF8D12ACE}"/>
                  </a:ext>
                </a:extLst>
              </p14:cNvPr>
              <p14:cNvContentPartPr/>
              <p14:nvPr/>
            </p14:nvContentPartPr>
            <p14:xfrm>
              <a:off x="557280" y="1071720"/>
              <a:ext cx="7815600" cy="392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E4D654-5E4F-421F-965D-E54AF8D12A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920" y="1062360"/>
                <a:ext cx="7834320" cy="39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52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14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students who received a grade of 100 exactly twice.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2D634A-4D79-44B2-AD7A-52DFA1DFDC8E}"/>
                  </a:ext>
                </a:extLst>
              </p14:cNvPr>
              <p14:cNvContentPartPr/>
              <p14:nvPr/>
            </p14:nvContentPartPr>
            <p14:xfrm>
              <a:off x="3948120" y="228600"/>
              <a:ext cx="4538880" cy="359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2D634A-4D79-44B2-AD7A-52DFA1DFDC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760" y="219240"/>
                <a:ext cx="4557600" cy="36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82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15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students who received a grade of 100 at most twice.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58F87D-A514-4420-82AD-D52BA026BA18}"/>
                  </a:ext>
                </a:extLst>
              </p14:cNvPr>
              <p14:cNvContentPartPr/>
              <p14:nvPr/>
            </p14:nvContentPartPr>
            <p14:xfrm>
              <a:off x="1362240" y="204840"/>
              <a:ext cx="6419880" cy="440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58F87D-A514-4420-82AD-D52BA026BA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2880" y="195480"/>
                <a:ext cx="6438600" cy="44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610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783057" y="2850530"/>
            <a:ext cx="756894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highlight>
                  <a:schemeClr val="accent1"/>
                </a:highlight>
              </a:rPr>
              <a:t>Assignment 1</a:t>
            </a:r>
            <a:endParaRPr sz="4800" dirty="0">
              <a:highlight>
                <a:schemeClr val="accent1"/>
              </a:highlight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1951575" y="3792555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Assignment 1 </a:t>
            </a:r>
            <a:r>
              <a:rPr lang="en" sz="1800" dirty="0"/>
              <a:t>is out on </a:t>
            </a:r>
            <a:r>
              <a:rPr lang="en" sz="1800" b="1" dirty="0"/>
              <a:t>Quercus</a:t>
            </a:r>
            <a:r>
              <a:rPr lang="en" sz="1800" dirty="0"/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Assignment 1</a:t>
            </a:r>
            <a:r>
              <a:rPr lang="en" sz="1800" dirty="0"/>
              <a:t> is due on </a:t>
            </a:r>
            <a:r>
              <a:rPr lang="en" sz="1800" b="1" dirty="0"/>
              <a:t>June 8</a:t>
            </a:r>
            <a:r>
              <a:rPr lang="en" sz="1800" b="1" baseline="30000" dirty="0"/>
              <a:t>th</a:t>
            </a:r>
            <a:r>
              <a:rPr lang="en" sz="1800" b="1" dirty="0"/>
              <a:t> </a:t>
            </a:r>
            <a:r>
              <a:rPr lang="en" sz="1800" dirty="0"/>
              <a:t>on </a:t>
            </a:r>
            <a:r>
              <a:rPr lang="en" sz="1800" b="1" dirty="0"/>
              <a:t>MarkUs</a:t>
            </a:r>
            <a:r>
              <a:rPr lang="en" sz="1800" dirty="0"/>
              <a:t>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are allowed to work in </a:t>
            </a:r>
            <a:r>
              <a:rPr lang="en" sz="1800" b="1" dirty="0"/>
              <a:t>pairs</a:t>
            </a:r>
            <a:r>
              <a:rPr lang="en" sz="1800" dirty="0"/>
              <a:t>.</a:t>
            </a:r>
            <a:endParaRPr sz="1800" dirty="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473225" y="566978"/>
            <a:ext cx="2203500" cy="220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1000+ Free Book Clipart Images You Can Download Right Now">
            <a:extLst>
              <a:ext uri="{FF2B5EF4-FFF2-40B4-BE49-F238E27FC236}">
                <a16:creationId xmlns:a16="http://schemas.microsoft.com/office/drawing/2014/main" id="{6647FCFE-EC39-43B0-BE85-EBF7F10C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72" y="894700"/>
            <a:ext cx="1548055" cy="15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16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dept and </a:t>
            </a:r>
            <a:r>
              <a:rPr lang="en-US" sz="1000" b="1" dirty="0" err="1"/>
              <a:t>cNum</a:t>
            </a:r>
            <a:r>
              <a:rPr lang="en-US" sz="1000" b="1" dirty="0"/>
              <a:t> of all courses that have been taught in every term when CSC320 was taught.</a:t>
            </a:r>
            <a:endParaRPr lang="en-CA" sz="1000" b="1" dirty="0"/>
          </a:p>
        </p:txBody>
      </p:sp>
    </p:spTree>
    <p:extLst>
      <p:ext uri="{BB962C8B-B14F-4D97-AF65-F5344CB8AC3E}">
        <p14:creationId xmlns:p14="http://schemas.microsoft.com/office/powerpoint/2010/main" val="206202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17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Write the integrity constraint: </a:t>
            </a:r>
            <a:r>
              <a:rPr lang="en-US" sz="1000" dirty="0"/>
              <a:t>courses at the 400-level cannot count for breadth.</a:t>
            </a:r>
            <a:endParaRPr lang="en-CA" sz="1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A14E98-B84A-4AD2-85E3-7C4230C88913}"/>
                  </a:ext>
                </a:extLst>
              </p14:cNvPr>
              <p14:cNvContentPartPr/>
              <p14:nvPr/>
            </p14:nvContentPartPr>
            <p14:xfrm>
              <a:off x="504720" y="2890800"/>
              <a:ext cx="5763240" cy="147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A14E98-B84A-4AD2-85E3-7C4230C88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60" y="2881440"/>
                <a:ext cx="5781960" cy="14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682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18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Write the integrity constraint: </a:t>
            </a:r>
            <a:r>
              <a:rPr lang="en-US" sz="1000" dirty="0"/>
              <a:t>CSC490 can only be offered at the same time as CSC454.</a:t>
            </a:r>
            <a:endParaRPr lang="en-CA" sz="1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6C0F8A-CAF9-4BDE-A0D9-FA7C2E42C931}"/>
                  </a:ext>
                </a:extLst>
              </p14:cNvPr>
              <p14:cNvContentPartPr/>
              <p14:nvPr/>
            </p14:nvContentPartPr>
            <p14:xfrm>
              <a:off x="852480" y="971640"/>
              <a:ext cx="7911000" cy="409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6C0F8A-CAF9-4BDE-A0D9-FA7C2E42C9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120" y="962280"/>
                <a:ext cx="7929720" cy="41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05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</a:t>
            </a:r>
            <a:endParaRPr sz="1800" dirty="0">
              <a:solidFill>
                <a:schemeClr val="dk1"/>
              </a:solidFill>
            </a:endParaRPr>
          </a:p>
          <a:p>
            <a:pPr indent="-342900">
              <a:buSzPts val="1800"/>
            </a:pP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ta.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  <a:hlinkClick r:id="rId3"/>
              </a:rPr>
              <a:t>kthisiscvpv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.com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>
                <a:solidFill>
                  <a:schemeClr val="dk1"/>
                </a:solidFill>
              </a:rPr>
              <a:t>charles.xu@mail.utoronto.ca</a:t>
            </a:r>
            <a:endParaRPr b="1" dirty="0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Advanced Relational Algebra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continue practicing our Relational Algebra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BA45C121-E95C-40FA-937B-7966F5DB2932}"/>
              </a:ext>
            </a:extLst>
          </p:cNvPr>
          <p:cNvSpPr/>
          <p:nvPr/>
        </p:nvSpPr>
        <p:spPr>
          <a:xfrm>
            <a:off x="1277471" y="2455250"/>
            <a:ext cx="248770" cy="232999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Schema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Relations: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Student (</a:t>
            </a:r>
            <a:r>
              <a:rPr lang="en-US" sz="1000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surName</a:t>
            </a:r>
            <a:r>
              <a:rPr lang="en-US" sz="1000" dirty="0"/>
              <a:t>, </a:t>
            </a:r>
            <a:r>
              <a:rPr lang="en-US" sz="1000" dirty="0" err="1"/>
              <a:t>firstName</a:t>
            </a:r>
            <a:r>
              <a:rPr lang="en-US" sz="1000" dirty="0"/>
              <a:t>, campus, email, </a:t>
            </a:r>
            <a:r>
              <a:rPr lang="en-US" sz="1000" dirty="0" err="1"/>
              <a:t>cgpa</a:t>
            </a:r>
            <a:r>
              <a:rPr lang="en-US" sz="10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Course (dept, </a:t>
            </a:r>
            <a:r>
              <a:rPr lang="en-US" sz="1000" dirty="0" err="1"/>
              <a:t>cNum</a:t>
            </a:r>
            <a:r>
              <a:rPr lang="en-US" sz="10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Offering (</a:t>
            </a:r>
            <a:r>
              <a:rPr lang="en-US" sz="1000" dirty="0" err="1"/>
              <a:t>oID</a:t>
            </a:r>
            <a:r>
              <a:rPr lang="en-US" sz="1000" dirty="0"/>
              <a:t>, dept, </a:t>
            </a:r>
            <a:r>
              <a:rPr lang="en-US" sz="1000" dirty="0" err="1"/>
              <a:t>cNum</a:t>
            </a:r>
            <a:r>
              <a:rPr lang="en-US" sz="10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Took (</a:t>
            </a:r>
            <a:r>
              <a:rPr lang="en-US" sz="1000" dirty="0" err="1"/>
              <a:t>sID</a:t>
            </a:r>
            <a:r>
              <a:rPr lang="en-US" sz="1000" dirty="0"/>
              <a:t>, </a:t>
            </a:r>
            <a:r>
              <a:rPr lang="en-US" sz="1000" dirty="0" err="1"/>
              <a:t>oID</a:t>
            </a:r>
            <a:r>
              <a:rPr lang="en-US" sz="10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/>
              <a:t>Integrity Constraints: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Offering [dept, </a:t>
            </a:r>
            <a:r>
              <a:rPr lang="en-US" sz="1000" dirty="0" err="1"/>
              <a:t>cNum</a:t>
            </a:r>
            <a:r>
              <a:rPr lang="en-US" sz="1000" dirty="0"/>
              <a:t>] ⊆ Course [dept, </a:t>
            </a:r>
            <a:r>
              <a:rPr lang="en-US" sz="1000" dirty="0" err="1"/>
              <a:t>cNum</a:t>
            </a:r>
            <a:r>
              <a:rPr lang="en-US" sz="10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Took [</a:t>
            </a:r>
            <a:r>
              <a:rPr lang="en-US" sz="1000" dirty="0" err="1"/>
              <a:t>sID</a:t>
            </a:r>
            <a:r>
              <a:rPr lang="en-US" sz="1000" dirty="0"/>
              <a:t>] ⊆ Student [</a:t>
            </a:r>
            <a:r>
              <a:rPr lang="en-US" sz="1000" dirty="0" err="1"/>
              <a:t>sID</a:t>
            </a:r>
            <a:r>
              <a:rPr lang="en-US" sz="10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Took [</a:t>
            </a:r>
            <a:r>
              <a:rPr lang="en-US" sz="1000" dirty="0" err="1"/>
              <a:t>oID</a:t>
            </a:r>
            <a:r>
              <a:rPr lang="en-US" sz="1000" dirty="0"/>
              <a:t>] ⊆ Offering [</a:t>
            </a:r>
            <a:r>
              <a:rPr lang="en-US" sz="1000" dirty="0" err="1"/>
              <a:t>oID</a:t>
            </a:r>
            <a:r>
              <a:rPr lang="en-US" sz="10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Note: </a:t>
            </a:r>
            <a:r>
              <a:rPr lang="en-US" sz="1000" dirty="0"/>
              <a:t>“breadth” is a </a:t>
            </a:r>
            <a:r>
              <a:rPr lang="en-US" sz="1000" dirty="0" err="1"/>
              <a:t>boolean</a:t>
            </a:r>
            <a:r>
              <a:rPr lang="en-US" sz="1000" dirty="0"/>
              <a:t> indicating whether a course satisfies the breadth requirement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ECC753-93B1-41E0-853B-9C653B21E15A}"/>
                  </a:ext>
                </a:extLst>
              </p14:cNvPr>
              <p14:cNvContentPartPr/>
              <p14:nvPr/>
            </p14:nvContentPartPr>
            <p14:xfrm>
              <a:off x="838080" y="1762200"/>
              <a:ext cx="7677720" cy="111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ECC753-93B1-41E0-853B-9C653B21E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1752840"/>
                <a:ext cx="7696440" cy="11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6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student number of all students who have taken csc343.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8835FF-371C-47CB-908C-392F0D2E3BB0}"/>
                  </a:ext>
                </a:extLst>
              </p14:cNvPr>
              <p14:cNvContentPartPr/>
              <p14:nvPr/>
            </p14:nvContentPartPr>
            <p14:xfrm>
              <a:off x="733320" y="1528920"/>
              <a:ext cx="8058600" cy="302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8835FF-371C-47CB-908C-392F0D2E3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960" y="1519560"/>
                <a:ext cx="8077320" cy="30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75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student number of all students who have taken csc343 and earned a grade of 90 or over.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F37F4A-9BAB-475B-B882-AD3E08AE3485}"/>
                  </a:ext>
                </a:extLst>
              </p14:cNvPr>
              <p14:cNvContentPartPr/>
              <p14:nvPr/>
            </p14:nvContentPartPr>
            <p14:xfrm>
              <a:off x="461880" y="3652920"/>
              <a:ext cx="7725240" cy="80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F37F4A-9BAB-475B-B882-AD3E08AE34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520" y="3643560"/>
                <a:ext cx="7743960" cy="8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1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From Question 2, find the names of all such students.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9AD38-1D91-4629-A86F-50D486A47B57}"/>
                  </a:ext>
                </a:extLst>
              </p14:cNvPr>
              <p14:cNvContentPartPr/>
              <p14:nvPr/>
            </p14:nvContentPartPr>
            <p14:xfrm>
              <a:off x="1295280" y="1300320"/>
              <a:ext cx="7325280" cy="246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9AD38-1D91-4629-A86F-50D486A47B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5920" y="1290960"/>
                <a:ext cx="7344000" cy="24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35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names of all students who have passed a breadth course with Professor Percy.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BFC884-4916-4F1F-8CA3-846A02203BBC}"/>
                  </a:ext>
                </a:extLst>
              </p14:cNvPr>
              <p14:cNvContentPartPr/>
              <p14:nvPr/>
            </p14:nvContentPartPr>
            <p14:xfrm>
              <a:off x="719280" y="342720"/>
              <a:ext cx="8148960" cy="340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BFC884-4916-4F1F-8CA3-846A02203B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920" y="333360"/>
                <a:ext cx="8167680" cy="341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02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458" y="14214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Student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surName</a:t>
            </a:r>
            <a:r>
              <a:rPr lang="en-US" sz="900" dirty="0"/>
              <a:t>, </a:t>
            </a:r>
            <a:r>
              <a:rPr lang="en-US" sz="900" dirty="0" err="1"/>
              <a:t>firstName</a:t>
            </a:r>
            <a:r>
              <a:rPr lang="en-US" sz="900" dirty="0"/>
              <a:t>, campus, email, </a:t>
            </a:r>
            <a:r>
              <a:rPr lang="en-US" sz="900" dirty="0" err="1"/>
              <a:t>cgpa</a:t>
            </a:r>
            <a:r>
              <a:rPr lang="en-US" sz="900" dirty="0"/>
              <a:t>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Course (dept, </a:t>
            </a:r>
            <a:r>
              <a:rPr lang="en-US" sz="900" dirty="0" err="1"/>
              <a:t>cNum</a:t>
            </a:r>
            <a:r>
              <a:rPr lang="en-US" sz="900" dirty="0"/>
              <a:t>, name, breadth)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(</a:t>
            </a:r>
            <a:r>
              <a:rPr lang="en-US" sz="900" dirty="0" err="1"/>
              <a:t>oID</a:t>
            </a:r>
            <a:r>
              <a:rPr lang="en-US" sz="900" dirty="0"/>
              <a:t>, dept, </a:t>
            </a:r>
            <a:r>
              <a:rPr lang="en-US" sz="900" dirty="0" err="1"/>
              <a:t>cNum</a:t>
            </a:r>
            <a:r>
              <a:rPr lang="en-US" sz="900" dirty="0"/>
              <a:t>, term, instructor)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(</a:t>
            </a:r>
            <a:r>
              <a:rPr lang="en-US" sz="900" dirty="0" err="1"/>
              <a:t>sID</a:t>
            </a:r>
            <a:r>
              <a:rPr lang="en-US" sz="900" dirty="0"/>
              <a:t>, </a:t>
            </a:r>
            <a:r>
              <a:rPr lang="en-US" sz="900" dirty="0" err="1"/>
              <a:t>oID</a:t>
            </a:r>
            <a:r>
              <a:rPr lang="en-US" sz="900" dirty="0"/>
              <a:t>, grade)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Offering [dept, </a:t>
            </a:r>
            <a:r>
              <a:rPr lang="en-US" sz="900" dirty="0" err="1"/>
              <a:t>cNum</a:t>
            </a:r>
            <a:r>
              <a:rPr lang="en-US" sz="900" dirty="0"/>
              <a:t>] ⊆ Course [dept, </a:t>
            </a:r>
            <a:r>
              <a:rPr lang="en-US" sz="900" dirty="0" err="1"/>
              <a:t>cNum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sID</a:t>
            </a:r>
            <a:r>
              <a:rPr lang="en-US" sz="900" dirty="0"/>
              <a:t>] ⊆ Student [</a:t>
            </a:r>
            <a:r>
              <a:rPr lang="en-US" sz="900" dirty="0" err="1"/>
              <a:t>sID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/>
              <a:t>Took [</a:t>
            </a:r>
            <a:r>
              <a:rPr lang="en-US" sz="900" dirty="0" err="1"/>
              <a:t>oID</a:t>
            </a:r>
            <a:r>
              <a:rPr lang="en-US" sz="900" dirty="0"/>
              <a:t>] ⊆ Offering [</a:t>
            </a:r>
            <a:r>
              <a:rPr lang="en-US" sz="900" dirty="0" err="1"/>
              <a:t>oID</a:t>
            </a:r>
            <a:r>
              <a:rPr lang="en-US" sz="900" dirty="0"/>
              <a:t>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/>
              <a:t>Find the </a:t>
            </a:r>
            <a:r>
              <a:rPr lang="en-US" sz="1000" b="1" dirty="0" err="1"/>
              <a:t>sID</a:t>
            </a:r>
            <a:r>
              <a:rPr lang="en-US" sz="1000" b="1" dirty="0"/>
              <a:t> of all students who have earned some grade over 80 and some grade below 50.</a:t>
            </a:r>
            <a:endParaRPr lang="en-CA" sz="1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03949C-B913-4404-A2EE-CD6445AFFC3D}"/>
                  </a:ext>
                </a:extLst>
              </p14:cNvPr>
              <p14:cNvContentPartPr/>
              <p14:nvPr/>
            </p14:nvContentPartPr>
            <p14:xfrm>
              <a:off x="714240" y="166680"/>
              <a:ext cx="7572960" cy="470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03949C-B913-4404-A2EE-CD6445AFFC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880" y="157320"/>
                <a:ext cx="7591680" cy="47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220094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1866</Words>
  <Application>Microsoft Office PowerPoint</Application>
  <PresentationFormat>On-screen Show (16:9)</PresentationFormat>
  <Paragraphs>247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Quattrocento Sans</vt:lpstr>
      <vt:lpstr>Arial</vt:lpstr>
      <vt:lpstr>Lora</vt:lpstr>
      <vt:lpstr>Viola template</vt:lpstr>
      <vt:lpstr>CSCC43 Tutorial 3 2021 June 1</vt:lpstr>
      <vt:lpstr>Assignment 1</vt:lpstr>
      <vt:lpstr>Advanced Relational Algebra</vt:lpstr>
      <vt:lpstr>University Schema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Charles Xu</cp:lastModifiedBy>
  <cp:revision>20</cp:revision>
  <dcterms:modified xsi:type="dcterms:W3CDTF">2021-06-01T21:14:48Z</dcterms:modified>
</cp:coreProperties>
</file>