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262" r:id="rId3"/>
    <p:sldId id="259" r:id="rId4"/>
    <p:sldId id="297" r:id="rId5"/>
    <p:sldId id="329" r:id="rId6"/>
    <p:sldId id="330" r:id="rId7"/>
    <p:sldId id="331" r:id="rId8"/>
    <p:sldId id="332" r:id="rId9"/>
    <p:sldId id="274" r:id="rId1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2"/>
    </p:embeddedFont>
    <p:embeddedFont>
      <p:font typeface="Lora" panose="020B0604020202020204" charset="0"/>
      <p:regular r:id="rId13"/>
      <p:bold r:id="rId14"/>
      <p:italic r:id="rId15"/>
      <p:boldItalic r:id="rId16"/>
    </p:embeddedFont>
    <p:embeddedFont>
      <p:font typeface="Quattrocento Sans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5B2040-0373-4AB5-8C16-54180E59C3D7}">
  <a:tblStyle styleId="{DA5B2040-0373-4AB5-8C16-54180E59C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D83C8C0-4F54-423C-8FE9-BE38F65F23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6-08T20:30:25.2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15253 4022 0,'13'0'15,"1"0"1,-1-14 0,-13 1-16,-13-26 15,-1 25-15,-12-12 16,13 13-16,0 13 0,-14 0 16,1 13-16,-1 0 15,1 14-15,12-14 16,1 0-16,-13 27 15,13-27-15,13 13 0,0 14 16,0-27-16,13 14 16,0-14-16,27-13 15,-27 0-15,27-13 16,-27 13-16,13-13 0,14-27 16,-27 27-16,14-54 15,-14 54-15,0-40 16,0 40-16,-13-13 15,14 26-15,-28 0 16,14 13-16,-13 27 16,13-27-16,0 26 15,0-25-15,0-1 0,0 13 16,13 14-16,-13-27 16,14 14-16,-1-27 15,-13 13-15,26 13 16,-12-26-16,-1 14 15,0-14-15</inkml:trace>
  <inkml:trace contextRef="#ctx0" brushRef="#br0" timeOffset="1675.78">15875 3585 0,'26'0'16,"-26"13"-16,0 40 15,0-26-15,0 65 16,0-39-16,-13 146 15,13-107-15,-13 173 16,13-159-16,0 92 16,0-105-16,13 185 15,-13-186-15,0 1 0,13 79 16,-13-93-16,14 67 16,-14-80-16,13-13 0,-13 0 0,0 39 15,0-52-15,0 0 0,13 12 16,-13-38-16,0 12 15,0-13-15,0-26 16,-13 0 0,0-40-16,-14-26 15,14 52 1</inkml:trace>
  <inkml:trace contextRef="#ctx0" brushRef="#br0" timeOffset="2150.38">14552 4564 0,'-26'-13'0,"12"13"16,41-13 0,-1-1-16,67 14 15,0-13 1,-41 13-16,134-13 15,-120 13-15,53 0 16,-66 0-16,26 0 0,159 13 16,-158-13-16,12 13 0,80-13 15,-92 0-15,-1 14 0,119-1 16,-131-13-16,38 13 16,-65-13-16,0 13 15,26-13-15,-40 14 16,1-14-16,-14 0 0,0 0 15,1-14-15,-28 1 16,14 0-16,-26-14 16</inkml:trace>
  <inkml:trace contextRef="#ctx0" brushRef="#br0" timeOffset="2652.87">16245 3585 0,'0'-26'0,"0"52"16,-13 14-1,13-1-15,-26 67 16,26-66-16,-14 92 15,1-92-15,13 66 16,0-80-16,0 54 16,0-67-16,0 27 15,0-54 1,27-25 0,-14 25-16,0 1 0,40-40 15,-26 27-15,-1 13 16,27-14-16,-27 14 15,14 13-15,-13 13 16,-1 14 0,-26-14-16,-26 27 15,26-27-15,-40 26 16,13-39-16,-26 27 16,27-27-16,-27 0 15,40 0-15,-40-13 16,40 13-1,-14 0-15,1 13 16,-14 13 0,27-12-16,0-1 0</inkml:trace>
  <inkml:trace contextRef="#ctx0" brushRef="#br0" timeOffset="3107.35">15187 4776 0,'0'0'0,"-13"0"15,13 13-15,0 0 16,0 14-16,-13 52 16,13-66-16,0 40 15,-14-26-15,14-1 0,0 40 16,0-39 0,0 26-16,14-53 0,-1 13 15,0-13-15,27-27 16</inkml:trace>
  <inkml:trace contextRef="#ctx0" brushRef="#br0" timeOffset="3582.35">16312 4908 0,'0'-26'0,"39"-1"16,-12 14-1,39 0 1,-13 13 0,-40 26-16,-13 1 15,-13 12-15,-14 14 16,14-40-16,0 14 16,-14-1-16,14 1 15,0-14-15,-27 27 16,40-27-16,-13 13 15,13-12-15,26 12 16,-12-26-16,-1 0 0,27 13 16,-27-13-16,27-13 15,-27 0 1,0 13-16</inkml:trace>
  <inkml:trace contextRef="#ctx0" brushRef="#br0" timeOffset="4364.76">15214 5517 0,'0'-14'0,"0"28"31,0 12-15,0-13-16,0 80 15,0-67-15,0 27 16,0-26 0,0 52-16,26-39 15,-13-27 1,0-13-1</inkml:trace>
  <inkml:trace contextRef="#ctx0" brushRef="#br0" timeOffset="4936.02">16417 5596 0,'-13'-13'0,"26"-1"15,1-12-15,39 13 16,-14 13 0,14 26-1,-40 1 1,-13 12-1,-26 28-15,-14-1 16,-13-13 0,14 0-1,25-14 1,14-26-16,-13 14 16,26-14-16,14 0 15,-14-13-15,0 0 0,53-13 16,-52 13-16,39-13 15,-40 13-15,40-13 16,-40 13-16,0 0 0,0-14 16,14 14-16,-27-13 0,-13-13 31</inkml:trace>
  <inkml:trace contextRef="#ctx0" brushRef="#br0" timeOffset="11694.71">14975 4736 0,'14'-40'15,"-28"1"-15,1 25 16,13 1-16,-13 0 0,-14-13 16,14 12-16,-13 1 15,-1 13-15,-12 13 0,-14 14 16,40-1-16,-27 27 16,13-26-16,14 12 15,-27 67-15,27-53 16,13-13-16,-13 66 15,26-54-15,40 41 16,-26-66-16,52 25 16,-39-38-16,79-1 15,-106-13-15,93-13 16,-67 13-16,1-14 0,0 1 16</inkml:trace>
  <inkml:trace contextRef="#ctx0" brushRef="#br0" timeOffset="12382.34">16708 4657 0,'0'-27'0,"0"14"16,14 13-1,-1 13-15,-13 0 16,26 27-16,-26-13 16,0-1-16,14 67 15,-14-80-15,0 53 16,-14 0-16,14-39 0,-13 78 16,0-65-16,0 13 15,-1-26-15,-12 25 16,-14-12-1,-26-40-15,40 0 16</inkml:trace>
  <inkml:trace contextRef="#ctx0" brushRef="#br0" timeOffset="13709.42">13652 4882 0,'-13'-40'0,"26"-13"16,-13 40-16,14-14 15,-1 1-15,0 13 0,14-14 16,-14 27-16,13-13 16,-12 26-1,12 0-15,-26 1 0,13 12 16,-13 14-16,0-14 15,-13 27-15,0-26 16,13-1-16,-40 40 16,14-39-16,-1 12 15,14-12-15,-14-14 0,-12 27 16,26-27-16,-14 0 16,14-13-16,0-13 15,13 0 1,26-1-1,-26 1-15,53 13 16,-40 0-16,53 13 16,-26 1-1,-27-1-15,14-13 16,-14 13-16,0-13 0,0 13 16</inkml:trace>
  <inkml:trace contextRef="#ctx0" brushRef="#br0" timeOffset="16134.18">13626 2884 0,'0'-13'0,"-13"26"16,13 0 0,0 14-16,0-1 0,-13 80 15,-1-66-15,1 26 16,13-27-16,-13 54 16,0-53-16,13 39 15,-14-52-15,1 39 16,13-53-16,0 0 15</inkml:trace>
  <inkml:trace contextRef="#ctx0" brushRef="#br0" timeOffset="16565.03">13613 2977 0,'66'-67'0,"-53"54"0,14-13 16,-1 13-16,-13 13 0,27-14 15,-27 14-15,14 27 16,-27-14-16,0 0 0,0 14 16,0-1-16,-14-13 15,1 40-15,0-40 0,0 14 16,-14 13-16,14-14 15,-13-13-15,-1 27 16,14-27-16,0 0 0,-27 14 16,27-14-16,13 0 15,0 1 1,13 12 0,0-13-16,0 1 0,14 12 15,-14-13-15,0 0 16,27 27-16,-27-27 15,27 27-15,-27-27 16,14 0-16,-14 1 16,0-14-16,0 13 15,1-13-15,-1 0 16,0-13-16</inkml:trace>
  <inkml:trace contextRef="#ctx0" brushRef="#br0" timeOffset="20291.18">14235 3109 0,'-14'-13'0</inkml:trace>
  <inkml:trace contextRef="#ctx0" brushRef="#br0" timeOffset="20425.4">14208 3268 0,'-13'0'0,"-14"26"15,27-13 1</inkml:trace>
  <inkml:trace contextRef="#ctx0" brushRef="#br0" timeOffset="20860.09">14433 3321 0,'0'13'16,"0"26"-1,0-12-15,0-1 16,0-12-16,-13-1 16,13-26 15,13-14-15,-13 1-16,13 12 0,0-25 15,1 26-15,-1-1 16,0-25-16,0 39 0,40-40 15,-39 40 1,-1 0-16,13 0 16,-26 13-16,13 0 0,1 27 15,-14-27-15,0 14 0,0-1 16,0 1-16,0-14 0,13 13 16,-13-12-1,0-1-15,13-13 16,0 0-16</inkml:trace>
  <inkml:trace contextRef="#ctx0" brushRef="#br0" timeOffset="21640.57">18587 2950 0,'-13'-40'16,"0"40"-16,13-13 0,-40 0 15,27 13-15,-14 0 16,-26 0-16,27 0 16,-40 13-1,39-13-15,1 13 16,12-13-16,14 27 16,14-14-16,25 27 15,-12-27-15,26 40 16,-40-27-16,40 27 15,-27-26-15,1 26 16,-14-27 0,-26 40-16,13-52 15,-40 38-15,27-38 16,-53 12 0,0-13-16,13-13 15,-13-26 1,52-14-1,41 1 1,-14 25-16,0 1 0</inkml:trace>
  <inkml:trace contextRef="#ctx0" brushRef="#br0" timeOffset="22082.33">18852 3109 0,'-14'0'15</inkml:trace>
  <inkml:trace contextRef="#ctx0" brushRef="#br0" timeOffset="23015.91">19050 3373 0,'0'-13'0,"0"0"16,0 26 15,-13 14-15,13-14-16,-13 0 0,13 27 15,0-27-15,-14 0 16,14 0 0,0-26 15,27-13-31,-27 13 15,13-14-15,-13 14 0,26-14 16,-26 1-16,14 13 0,12 0 16,-13-1-16,-13 1 0,14 13 15,-1 0 1,-13 13 0,0 1-16,0-1 15,13 0-15,-13 0 16,13-13 15,40-26-31,-40 13 16,14-14-16,-14 27 15,0 0-15,1-13 0,12 13 16,-13 13-16,1 0 16,-1 1-16,-13-1 0,0 13 15,0-13-15,0 1 0,-13 25 16,13-25-1,0-1-15,-14 0 16,1-13-16</inkml:trace>
  <inkml:trace contextRef="#ctx0" brushRef="#br0" timeOffset="23374.09">18680 3413 0</inkml:trace>
  <inkml:trace contextRef="#ctx0" brushRef="#br0" timeOffset="50205.81">18918 4657 0</inkml:trace>
  <inkml:trace contextRef="#ctx0" brushRef="#br0" timeOffset="53021.61">19897 4154 0,'-27'-40'0,"1"14"15,13 13-15,-1 13 0,1-14 0,0 14 16,-14 0-16,14 0 0,-13 0 16,-14 27-16,27-14 15,0-13-15,-1 40 16,1-27-16,13 13 0,-13 1 16,13-14-16,0 0 0,40 27 15,-14-27 1,-13-13-16,0 0 0,14-13 15,-1-13-15,14-14 16,-27 0 0,1 27-1,-14 0-15,13 26 16,-13 27 0,0-14-16,0-13 15,0 14-15,26 12 16,1-25-1,-27-1-15,26-13 16,1 0 0</inkml:trace>
  <inkml:trace contextRef="#ctx0" brushRef="#br0" timeOffset="53765.62">20307 3757 0,'13'-40'0,"-13"27"16,0 40 0,0 12-1,0-12-15,0 12 0,0 67 16,0-40-16,0 1 0,0 12 0,13 199 15,0-186-15,-13 14 16,27 172-16,-14-185 16,0 92-16,-13-106 0,27 133 15,-14-146-15,-13-13 16,13 79 0,-13-105-16,14 26 15,-14-27-15,0 1 16,0-41-16,0-12 15,0 13-15,0-1 0,-14-52 16,14 40-16</inkml:trace>
  <inkml:trace contextRef="#ctx0" brushRef="#br0" timeOffset="54453.47">20902 3836 0,'0'-26'0,"0"39"15,0 0 1,0 1-16,0 12 0,0 54 16,-13-28-16,0 54 15,13-79-15,0 26 16,-14-27-16,14 1 0,0-14 16,0 26-16,-13-39 15,13 14-15,-13-28 16,13-12-1,0 13-15,13-40 0,-13 40 16,40-40-16,0 13 16,12 27-1,1 13 1,-13 40 0,-27-1-1,-13-26-15,-13 40 16,0-39-16,-27 25 15,27-26-15,-27 14 16,27-27-16,-27 0 16,27 0-16,0 0 15,0 0-15,-1-13 0,-12 13 16,13-14-16,-14 14 16,14 0-16</inkml:trace>
  <inkml:trace contextRef="#ctx0" brushRef="#br0" timeOffset="54909.89">19275 4591 0,'-40'0'0,"1"-14"16,25 14-1,14-13-15,27 0 0,-1 13 16,1 0-16,105-13 15,-79 13-15,106 0 16,-93 0-16,198 0 16,160 13-1,-94 13-15,-12 1 16,-40-14 0,-53 13-1,-67-12 1,-65-14-1,-40 13 1,-53-26-16,-27 13 16,14 0-1</inkml:trace>
  <inkml:trace contextRef="#ctx0" brushRef="#br0" timeOffset="58261.85">19738 5014 0,'0'-13'0,"13"13"0,0-14 32,-13 1-32,0 0 62,14 13-46,-28 0-1,14-13 32,0-1-31,0 1 0,0 0-1,0 0 1,0 0-1,0 26 1,0 26 0,0-12-16,0 52 15,-13-13-15,13 1 16,0-41-16,0 14 0,0-14 16,0 40-16,0-39 15,0 13-15,0-1 16,13-26-16,1 14 15,-14-40-15,13-1 16,0 14-16,0-26 0</inkml:trace>
  <inkml:trace contextRef="#ctx0" brushRef="#br0" timeOffset="58940.19">21114 5014 0,'-27'-13'0,"27"-1"15,0 1-15,14 0 16,25 13-16,-26 0 15,14 0-15,-1 0 16,-12 13-16,-1 0 0,0 14 16,-13-14-16,-13 53 15,0-53-15,-14 40 16,14-39-16,-14 25 16,27-25-16,-13-1 0,-13 13 15,13-13 1,26 1-1,13-14 1,-13 0-16,40-27 16,-26 27-16,-1 0 15,-13-13-15,1 13 16</inkml:trace>
  <inkml:trace contextRef="#ctx0" brushRef="#br0" timeOffset="63767.75">3784 7355 0,'-14'0'16,"1"14"-16,13-1 0,-13 27 15,13-27-15,0 0 0,0 13 16,0-12-16,0-1 0,13 53 15,-13-53-15,0 1 16,0-1-16,0 0 16,13-13-1,-13-13 1,0 0-16,0-27 16,0 27-16,0-54 15,0 15-15,14 25 16,-14 1-16,26-14 15,-13 27-15,0-1 16,1 1-16,-1 13 0,13 27 16,-12-14-1,12 13-15,-13 41 16,1-54-16,-1 40 16,-13-27-16,13-13 0,-13 14 15,13 26-15,-13-40 16,13 13-16,-13 1 15,0-14-15,0 0 0</inkml:trace>
  <inkml:trace contextRef="#ctx0" brushRef="#br0" timeOffset="64029.63">4233 7382 0,'14'0'15,"12"0"1,-13 0-16,0-13 0,40-1 15,-39 1-15,25 0 16,-25 13-16,-1-13 16</inkml:trace>
  <inkml:trace contextRef="#ctx0" brushRef="#br0" timeOffset="64233.08">4366 7223 0,'-14'13'0,"14"1"0,-13 25 16,13-26-16,0 40 15,0-39-15,0-1 0,0 27 16,13-14-16,-13-13 0,14 14 16,-14-14-16,0 0 0,13 0 15,-13 1-15,13-14 16</inkml:trace>
  <inkml:trace contextRef="#ctx0" brushRef="#br0" timeOffset="64903.96">4604 7488 0,'13'0'31,"-13"13"-31,0 0 32,13 0-32,-13 1 0,0-1 15,13 0 1,-13 0-1,0 1 17,0-28-17,14 1 1,-14-40-16,0 40 16,13-40-16,-13 40 15,0-14-15,13-12 16,-13 12-16,0 14 0,13-27 15,-13 27-15,14 13 0,-14-13 16,13 0-16,0 26 16,-13 0-16,13 0 0,0 14 15,1-14-15,12 40 16,-26-27-16,13 1 16,1-14-16,-14 0 0,13 14 15,-13-14 1,13-13-1,-13-13-15,0-40 16,0 40-16,13-40 16,-13 39-1,14 1-15,-1 13 0,-13-13 16,39 26-16,-39 0 16,27 14-1,-14-14-15,-13 0 0,27 40 16,-14-40-16,0 14 15,-13-14-15,13 0 16,-13 1-16</inkml:trace>
  <inkml:trace contextRef="#ctx0" brushRef="#br0" timeOffset="111682.52">15822 7263 0,'0'-13'15,"0"-1"-15,13 1 16,-26 13-16,0 13 16,0 1-16,-14 12 15,14-13-15,0 0 16,-40 27-16,40-27 15,-27 27-15,27-27 16,-1 14-16,-38 12 16,52-25-16,-40 25 15,40-25-15,0-1 16,13 0-16,14 0 16,-14-13-16,13 0 15,27-13-15,-40 13 0,53-26 16,-39 26-1,13-14-15,-14 14 0,-13 0 16,27-13 0,-27 13-16,0 0 15,1 0-15</inkml:trace>
  <inkml:trace contextRef="#ctx0" brushRef="#br0" timeOffset="111945.81">15835 7276 0,'-13'13'0,"26"-26"0,-26 39 16,0-12-16,0 39 16,13 26-16,0 0 15,26 54 1,-13-54-1,1-26 1,-14-27-16,13 41 16,0-54-16,0 13 15,-13-12-15,-13-28 32,13 1-32</inkml:trace>
  <inkml:trace contextRef="#ctx0" brushRef="#br0" timeOffset="115874.99">19037 7408 0,'-13'-53'0,"13"40"16,13-13-16,0-40 16,0 39-16,0 14 0,14-27 15,-14 27-15,0 0 0,14 0 16,-14-1-16,14 14 15,12 27-15,-26-14 16,1 40-16,-14 0 16,-14-14-16,-12 67 15,13-66-15,-27 26 16,27-26-16,-14 0 16,-39 52-16,53-79 15,-27 27-15,14-13 16,-1-14-16,14 0 0,0 0 15,0-13-15,26 0 32,27 0-17,-14 0-15,14 0 16,-1 13-16,-12-13 0,26 0 16,-13 0-1,-27 0-15,13 0 16,-13 0-16,-13-13 15</inkml:trace>
  <inkml:trace contextRef="#ctx0" brushRef="#br0" timeOffset="118399.82">16735 8599 0,'-66'26'0,"53"-26"0,-27 0 16,27 14-1,13-14 1,39 0-1,41 0 1,118-14-16,1 14 16,-27 0-1,39 0 1,14 0 0,-159 0-16,199 14 15,-212-14-15,0 13 0,79-13 16,-92 0-16,13 13 15,-40-13-15,0 0 16,13-13-16,-26 0 16</inkml:trace>
  <inkml:trace contextRef="#ctx0" brushRef="#br0" timeOffset="118666.83">18296 8520 0,'-13'0'0,"13"-14"16,26 14-1,-13 0 1,54 14 0,-54-1-16,53 0 15,-53 0-15,40 14 16,-40-14-16,14 27 16,-27-27-16,-40 40 15,27-40-15,-53 27 16,39-27-16,-65 13 15,52-26-15,-26 27 16,26-27-16,0 0 0,-52 0 16,52 13-1,27-13-15</inkml:trace>
  <inkml:trace contextRef="#ctx0" brushRef="#br0" timeOffset="119245.28">16642 8281 0,'-13'0'0,"-13"27"16,12-27-16,1 13 15,-27 40 1,27-40-16,-40 40 16,40-26-16,-40 39 15,53-53-15,-26 53 16,26-53-16,0 27 15,13-27-15,0 1 0,27 12 16,-27-13-16,14-13 0,39 13 16,-40-13-16,27 14 15,-26-14-15,-1 0 0,40 0 16,-53 0 0,14 13-16,-14-13 0,0 0 15,1 0 1,-1 13-16,13 0 15</inkml:trace>
  <inkml:trace contextRef="#ctx0" brushRef="#br0" timeOffset="119789.68">17423 8903 0,'-27'-13'15,"27"0"1,14 0-1,12-1-15,-13 14 16,0-13-16,1 13 16,-1 0-16,0 13 15,0 1-15,-13-1 16,0 13 0,-13 14-16,-13 0 15,26-27-15,-40 40 16,14-40-16,-14 13 15,27-12-15,-27 12 16,27-26-16,0 0 16,13 13-16,13-13 31,13 14-15,-13-14-16,27 13 15,-13-13-15,-1 13 16,-13-13-16,0 0 0,27 13 15,-27-13 1,1 0 0,-1 0-16</inkml:trace>
  <inkml:trace contextRef="#ctx0" brushRef="#br0" timeOffset="123792.32">15663 9644 0,'0'-13'0,"14"-14"15,-1 14 1,-13 26 0,13 27-1,-13-13-15,0-14 16,0 66-16,-13-26 16,0 26-16,13-52 15,-14 13-15,1 52 16,13-65-16,-13 26 15,13-27-15,0 0 0,0 1 16,0-14-16,0 0 16,13 1-1,0-28-15,-13 1 0</inkml:trace>
  <inkml:trace contextRef="#ctx0" brushRef="#br0" timeOffset="124129.41">15835 9909 0,'14'-27'0,"-28"54"0,28-67 16,-1 53 0,-13 0-16,0 27 15,0-13-15,0 12 16,0-12-16,13-14 0,13 27 16,-12-27-16,39 0 15,-27-26 1,14 0-1,-27-1-15,0 1 0,14-27 16,-27 27-16,13-13 0,0-27 16,-13 26-16,0 1 0,-13-40 15,0 53-15,-1-14 16,1 14-16,0 0 16,-13-1-16,12 14 0,-12 0 15,13 0-15,-27 27 16,27-14-1</inkml:trace>
  <inkml:trace contextRef="#ctx0" brushRef="#br0" timeOffset="126359.22">18957 9816 0,'-13'-26'0,"-13"-1"15,26 14-15,0 0 16,13-14-16,-13 1 0,40-14 16,-14 14-16,14-1 15,-27 14-15,53 0 16,-53-1-16,40 28 16,-39-1-16,-1 27 15,-40 52 1,-26 1-16,0-1 15,-13 1 1,40-67-16,-27 27 16,40-39-1,-40 12-15,40-39 32,39 0-17,-26-1-15,53 1 16,-40 13-16,40 0 15,-40 0-15,53 0 16,-26 13-16,0-13 16,-27 0-16,14 0 0,25-13 15,-38 0-15,25-14 16,-39 14-16,27-26 16,-27 25-16,0 1 0,13-13 15,-13 12-15,0 1 16,0 0-1,-13 39 1,13-12-16,0 25 16,0-25-16,13 25 15,0-26-15,1 1 0,52-1 16,-53 0-16,40-13 16,-40 0-16,53-26 15,-39 12-15,12-12 16,-25 0-16,-1 12 0,13-52 15,-26 40-15,0-14 16,0 27-16,-13-14 16,0-12-16,0 25 0,-14 1 15,14 0-15,-40 0 16,26 0-16,14 13 0,-40-14 16,40 14-16,-13 0 0,-1 0 15,14 0-15,0 0 0,-27 27 16</inkml:trace>
  <inkml:trace contextRef="#ctx0" brushRef="#br0" timeOffset="126966.8">17171 9790 0,'-26'-14'0,"13"1"15,26 13 1,53-13-16,53 13 15,-13 0 1,53 0 0,13 0-1,0 0-15,-13 0 16,-80 0 0,-39 0-16,79-13 15,-106 13-15</inkml:trace>
  <inkml:trace contextRef="#ctx0" brushRef="#br0" timeOffset="127235.09">18309 9644 0,'-13'0'0,"0"0"16,-1 0 0,41 0-1,13 27-15,13-1 16,-14 14-1,-12-1 1,-27-12-16,-14 12 16,-12-12-1,13-14-15,-40 0 16,40-13-16,-14 0 0,1 0 16,12 0-16,-25-13 15,26 0-15,-14 13 16</inkml:trace>
  <inkml:trace contextRef="#ctx0" brushRef="#br0" timeOffset="127839.4">17132 9578 0,'13'-13'15,"0"13"1,-13-14-16,0 28 31,-26 12-31,13-13 16,-14 14-16,14-14 15,0 14-15,-27-1 16,13 0-16,14-12 0,-26 25 16,25-25-16,1-1 0,-13 40 15,12-40-15,28 13 16,-1-26-16,0 14 0,27-14 15,-27 0-15,13 0 0,27-14 16,-26 1-16,-1 13 16,14-13-16,-14 13 15,-12 0-15,12-13 16,-13 13-16,1 13 16</inkml:trace>
  <inkml:trace contextRef="#ctx0" brushRef="#br0" timeOffset="128258.58">17608 10028 0,'0'-14'0,"0"1"16,-13 13-16,13 13 0,-13 14 16,13-14-16,-14 0 15,1 27-15,13-27 0,-13 1 16,0 25-16,13-12 16,-27 26-16,27-40 15,0 0-15,0 0 16,0 1-16,13-14 15,1-14-15,-14 1 16</inkml:trace>
  <inkml:trace contextRef="#ctx0" brushRef="#br0" timeOffset="128522.55">17621 10120 0,'0'14'15,"0"-1"1,0 0-16,0 0 0,0 14 15,13-14-15,1 0 0,12 0 16,-13-13 0,40-13-16,-39 13 15,25-13-15,-26 0 0,1-1 16,-1-12 0,-13 13-16,13 0 0,-26-27 15,0 27-15,-14-1 16,14 14-16,0-13 0,-14 13 15,14 0-15,0 0 16,0 0-16,-1 13 16</inkml:trace>
  <inkml:trace contextRef="#ctx0" brushRef="#br0" timeOffset="130785.13">15862 10848 0,'0'-13'0,"-13"26"47,13 13-47,0-12 0,0 52 16,0-13-16,-14-14 15,14-12-15,-13-14 16,13 53-16,-13-53 15,13 14-15,0-1 16,0-12 0,13-14-1</inkml:trace>
  <inkml:trace contextRef="#ctx0" brushRef="#br0" timeOffset="131074.54">15994 10874 0,'0'-13'0,"-13"13"0,13 13 47,26 27-32,-12-27-15,12 40 16,-13-40-16,14 40 15,-27-26-15,13 26 16,0-27-16,-13 1 16,0-14-16,-13 27 15,0-40-15,13-14 16,-27-12 0</inkml:trace>
  <inkml:trace contextRef="#ctx0" brushRef="#br0" timeOffset="131257.43">16007 10848 0,'0'-13'15,"14"13"-15,-14-14 16,13 14-16,26-13 0,1 0 16,-13 13-16,25 0 15,-25 0-15,-1 0 16,1 0-16,26 0 15,0 13-15,26-13 0,-52 13 16</inkml:trace>
  <inkml:trace contextRef="#ctx0" brushRef="#br0" timeOffset="132602.92">18957 10888 0,'0'-14'0,"0"1"31,27 26 16,-27 14-31,0-14-16,0 14 0,0-14 0,0 40 15,0-27-15,0 1 0,0-1 16,0 0-16,0 1 16,0 13-16,0-14 0,0 1 15,0-1-15,0 0 16,0 1-16,13-14 16,14-26-1,-27 0-15,26-27 16</inkml:trace>
  <inkml:trace contextRef="#ctx0" brushRef="#br0" timeOffset="132894.82">19248 10861 0,'14'-26'0,"-14"12"16,-27 54-1,1 40 1,-14-1-16,27-39 0,13 12 15,0-25-15,0-14 16,13 40-16,-13-40 0,13 1 16,14 12-16,-1-13 15,-13-13-15,1 0 0,25-13 16,-25 13-16,-1-26 16,0 26-16,-13-14 0,0 1 15,0 0-15,-26-14 16,26 14-16,-14 13 15,-12-26-15,13 26 16,-14-14 0,14 14-16</inkml:trace>
  <inkml:trace contextRef="#ctx0" brushRef="#br0" timeOffset="133294.06">17317 11086 0,'-13'0'15,"13"0"-15,26-13 16,54 13 0,-41-13-16,27 13 15,-13 0-15,-13-14 0,13 14 16,92 0-16,-105 0 15,66 0-15,-66-13 16,92 13-16,-92 0 16,26-13-16,-40 13 15,1 0-15,-14-13 0</inkml:trace>
  <inkml:trace contextRef="#ctx0" brushRef="#br0" timeOffset="133543.98">18309 10914 0,'-13'0'0,"0"-13"15,26 13 17,0 0-32,14 13 0,26 14 15,-40-14-15,13 0 16,14 13 0,-40-12-16,0-1 15,0 0-15,-13 0 0,-14 14 16,1-27-16,13 13 0,-40 0 15,39-13-15,-65 0 16,53 13-16,-1-13 16,1 0-16,12 0 0,-52-26 15</inkml:trace>
  <inkml:trace contextRef="#ctx0" brushRef="#br0" timeOffset="133982.81">17291 10861 0,'13'-13'0,"-26"13"31,-14 13-15,1 0-16,12 1 0,-25 12 16,12-13-16,-12 14 15,39-14-15,-27 0 16,27 0-16,0 1 15,13-1 1,1 0-16,-1-13 0,13 13 16,1-13-16,-14 14 15,0-14-15,40 13 16,-40-13-16,27 13 16,-27 0-16,-13 0 31</inkml:trace>
  <inkml:trace contextRef="#ctx0" brushRef="#br0" timeOffset="134291.98">17648 11271 0,'0'13'16,"-27"40"-1,27-39 1,-13 52-16,-13-27 15,26 1 1,-14-27 0,14 1-1</inkml:trace>
  <inkml:trace contextRef="#ctx0" brushRef="#br0" timeOffset="134584.85">17833 11258 0,'-13'-13'15,"-14"13"-15,14 0 16,0 0-16,0 13 31,26 0-31,0 14 16,13 12-1,1 1 1,-27-27-16,13 1 16,-13-1-16,13 0 0,-13 0 15,0 0-15,0 1 16,-13-14-16,0 13 16,-27-26-1</inkml:trace>
  <inkml:trace contextRef="#ctx0" brushRef="#br0" timeOffset="134743.69">17754 11205 0,'13'-13'16,"26"0"-16,14-1 16,14 14-1,-15 0 1,-38 0-16,12 0 15</inkml:trace>
  <inkml:trace contextRef="#ctx0" brushRef="#br0" timeOffset="140866.28">20981 9803 0,'-26'-13'16,"13"-1"-16,0 1 0,-1 13 15,1 0-15,0 0 16,0 0-16,-1 0 31,14-13-15,-13 13 0,0-13 15</inkml:trace>
  <inkml:trace contextRef="#ctx0" brushRef="#br0" timeOffset="141617.85">20862 9776 0,'14'0'0,"-41"0"63,-13 0-48,14 0-15,-40 0 16,39 0-16,-52 14 16,53-14-16,-1 0 0,-52 0 15,52 13-15,-26-13 16,27 0-16,-14 13 16,27-13-16,0 0 0,0 0 0,-1 0 15,1 0-15</inkml:trace>
  <inkml:trace contextRef="#ctx0" brushRef="#br0" timeOffset="141983.74">20439 9671 0,'0'-14'15,"0"1"1,-13 13 0,0 13-16,-14 1 15,1-14-15,12 13 16,-12 13-16,13-26 0,0 13 16,-27 14-16,27-14 15,-27 27-15,27-40 16,-1 26-16,1-13 15,13 1 1,13-1 0,1 0-16,-1-13 15,0 0-15,0 13 0,14-13 16,-14 0 0,0 0-16,14 0 15,-14 0-15,0 0 16,0 0-16,1 0 0</inkml:trace>
  <inkml:trace contextRef="#ctx0" brushRef="#br0" timeOffset="142924.01">21365 9565 0,'0'-14'0,"0"1"0,13 0 16,-26 13 0,13 13-16,-13 27 15,0-27-15,-1 14 0,-12 12 16,13-12-16,-14-14 0,1 40 15,13-40-15,-1 14 0,1 12 16,0-26-16,13 1 0,-13 12 16,26-26-1</inkml:trace>
  <inkml:trace contextRef="#ctx0" brushRef="#br0" timeOffset="143176.35">21299 9776 0,'0'14'15,"0"-1"1,13 13 0,0-26-16,27 27 15,-27-27 1,40-14-16,-26 1 0,-14 13 16,27-26-16,-14 13 15,-13-14-15,1 14 16,-14 0-16,0-27 15,-14 27-15,1-14 16,0 27-16,0-13 0,-40 13 16,39 0-16,-25 13 15,26-13-15,-14 14 0,14-14 16</inkml:trace>
  <inkml:trace contextRef="#ctx0" brushRef="#br0" timeOffset="143798.49">20915 11033 0,'-13'-13'32,"0"13"-17,-40 13 1,26-13-16,-12 13 16,12 1-16,-26-1 15,27-13-15,0 13 16,-54 13-16,27-12 15,27-14-15,-54 13 16,67-13-16,0 0 16,-14 0-16,14 0 15,13-13 1</inkml:trace>
  <inkml:trace contextRef="#ctx0" brushRef="#br0" timeOffset="144092.96">20479 10967 0,'-27'-13'0,"14"13"15,-13 13-15,12-13 0,-12 13 16,-1 0-16,1 1 0,13-1 16,-27 27-1,27-27-15,-14 13 16,14-13-16,13 1 0,0 12 15,0-13-15,27 40 16,-27-39-16,39 12 16,-12-13-16,26 0 15,-40-13 1,27 14-16,-27-14 16,0 0-16,0 0 0,1 0 15</inkml:trace>
  <inkml:trace contextRef="#ctx0" brushRef="#br0" timeOffset="144630.19">21299 10835 0,'0'-14'0,"-13"28"15,-1 25 1,1-25-16,-13 65 16,13-53-16,-1 27 15,14-39-15,-13 52 16,13-53-16,0 27 15,0-27-15,13-13 16</inkml:trace>
  <inkml:trace contextRef="#ctx0" brushRef="#br0" timeOffset="156404.14">3532 9895 0,'0'-26'16,"-26"13"-16,26-1 15,0 28 1,0 12 0,0-13-16,13 54 15,-13-54-15,0 40 16,13-40-16,-13 27 15,0-27-15,0 13 16,0-39 15,0-13-31,0-1 16,0-13 0,0 27-16,13-40 0,-13 14 15,14 25-15,-14-12 0,13-1 16,-13 14-16,13 13 0,-13-13 0,13 26 15,1 14 1,-1-14-16,-13 0 16,0 14-1,13-14-15,-13 13 16,0-12 0,0-28-1,0-12 1,0 13-16,13-1 0,-13-25 15,13 25-15,1-12 16,-1 26-16,0 0 31,0 26-15,-13-12-16,14-1 0,-14 27 16,0-14-16,13 1 15,-13-1-15,0 14 16,0-27-16,0 0 15,13 0-15,0-13 32,-13-13-32</inkml:trace>
  <inkml:trace contextRef="#ctx0" brushRef="#br0" timeOffset="156605.6">3810 9856 0,'0'13'0,"0"13"16,13 1 0,-13-1-1,0-12-15,0-1 0,13 26 16,-13-25-16,0-1 16,0 0 15</inkml:trace>
  <inkml:trace contextRef="#ctx0" brushRef="#br0" timeOffset="156981.98">3982 9962 0,'0'0'0,"0"13"32,-13-26-17,13-1-15,-13-25 16,13-1 0,0 27-16,0-14 15,13 1-15,-13 13 0,0-1 0,13-12 16,0 26-1,0 13-15,14 27 16,-14-1 0,0-12-16,-13-14 0,27 53 15,-14-13 1,-13 0 0,13-40-1,-13 1 1</inkml:trace>
  <inkml:trace contextRef="#ctx0" brushRef="#br0" timeOffset="157369.2">4379 9485 0,'-13'0'0,"-14"40"0,14 13 16,13-27-16,-13 93 16,13-79-16,0-13 15,0 92-15,0-40 16,26 40 0,-13-92-16,14 65 15,-14-65-15,14-1 16,-14-13-16,13 1 0,-13-14 15,1 0-15</inkml:trace>
  <inkml:trace contextRef="#ctx0" brushRef="#br0" timeOffset="158157.94">4630 9816 0,'-13'-13'0,"13"26"15,13 13 1,-13-12-16,13 52 15,-13-53-15,0 40 16,14-40-16,-14 14 16,0-14-16,0 0 15,0-26 17,0-27-17,0 27-15,0-40 16,0 27-16,0 12 0,13-65 15,0 66-15,0 0 16,-13-1-16,14 14 0,-14-13 16,26 26-1,0 40 1,-26-40-16,14 14 16,-14-1-16,13-12 0,-13 25 15,0-12-15,13-14 0,-13 13 16,0-12-16,0-1 15,0 0 1,13-13 0</inkml:trace>
  <inkml:trace contextRef="#ctx0" brushRef="#br0" timeOffset="158451.84">4974 10054 0,'13'0'0,"1"0"15,-14 13 1,13 14-1,-13-14-15,0 27 16,0-27-16,0 0 16,0 0-1,0 1 1,0-28 0</inkml:trace>
  <inkml:trace contextRef="#ctx0" brushRef="#br0" timeOffset="159104.54">5173 9856 0,'0'-14'0,"0"28"0,0-14 31,0 26-15,0 1-16,0-14 0,0 0 15,13 27-15,-13-27 0,0 0 16,0 0-16,0 1 15,0-1-15,13-13 16,-13-13 0,0-27-1,0 27-15,0-27 16,0 14-16,0 12 0,13-52 16,-13 40-16,14 13 15,-1 13-15,-13-14 0,13 14 16,0 14-1,0 12-15,1-13 0,-14 0 16,13 14-16,0-27 16,-13 13-1,0 0-15,0-26 16,0-13 0,0 12-16,13-38 15,1 52 1,-14-14-16,13 14 0,13 0 15,1 40 1,-27-27 0,13 40-16,0-26 15,0 26-15,-13-40 16,14 26 0,-14-25-16,13-41 31</inkml:trace>
  <inkml:trace contextRef="#ctx0" brushRef="#br0" timeOffset="159388.1">5464 9459 0,'0'-13'0,"0"-1"16,39 41-1,1-1 1,-27-12-16,27 38 16,-27-25-16,0-1 0,14 27 15,-14-13-15,0 0 0,1 39 16,-14-53-16,0 14 0,0 40 16,0-67-16,0 13 0,-14 54 15,1-54-15,0 40 16,0-53-16,13 1 15</inkml:trace>
  <inkml:trace contextRef="#ctx0" brushRef="#br0" timeOffset="194121.97">15558 11933 0,'13'13'62,"-13"27"-62,-13-27 0,13 13 16,-27 27-16,14-26 16,0 12-16,-14 14 15,14-13-15,0-14 0,-27 54 16,27-54-16,0 27 16,-1-40-16,14 27 15,-13-27-15,13 1 0,13-14 16,1 0-1,-14-14-15</inkml:trace>
  <inkml:trace contextRef="#ctx0" brushRef="#br0" timeOffset="194474.19">15637 12197 0,'-13'27'0,"-14"26"15,27-14 1,0-12-16,0 26 16,13-40-16,14 13 15,-14-12-15,14-14 0,12 13 16,-26-13-16,1 0 0,25-13 16,-12 13-16,-14-14 0,27-12 15,-27 13-15,0-1 16,0-38-16,-13 25 15,0 1-15,-13-1 16,13 1-16,-26-1 16,13 14-16,-1 0 0,-25-27 15,25 40-15,-12-13 16,13 13-16,-1-13 0,1 13 16,0 13-1</inkml:trace>
  <inkml:trace contextRef="#ctx0" brushRef="#br0" timeOffset="196298.32">14658 11893 0,'13'-26'31,"-13"12"-16,0 1 79,0 0-31,0 26-48,0 0 17,0 1-17,-13 38 1,13-38-16,-13 12 15,13-13-15,0 1 0,-14 12 16,14-13-16,-13 1 0,13 12 16,0-13-16,-13-13 15,26 0 1,-13-13 0,13 0-16,14-40 15,-27 26-15,40-39 16,-14 13-1,14 14 1,-14-1 0,-13 40-16,1 26 15,-1-12-15,-13 25 16,0-25-16,0 12 16,0 40-1,0-39-15,-13 52 16,13-66-16,0 14 15,0-14-15,0 0 0,0 0 0,0 1 16,13-14 0,13-14-1,-12 1-15</inkml:trace>
  <inkml:trace contextRef="#ctx0" brushRef="#br0" timeOffset="196847.35">15055 11906 0,'0'0'0,"13"0"31,0 0-15,0 0-16,1 0 0,25 0 15,-25 0-15,12 0 16,-13 13-16,-13 1 31,-13-1-31</inkml:trace>
  <inkml:trace contextRef="#ctx0" brushRef="#br0" timeOffset="197011.91">15094 11972 0,'-13'14'0,"26"-28"0,-52 41 15,26-27 1,26 0 0,0 13-16,0-13 15,27 13 1,-27-13-16,14 0 15,-14 0-15,27 14 16</inkml:trace>
  <inkml:trace contextRef="#ctx0" brushRef="#br0" timeOffset="198368.93">17343 11959 0,'0'-13'0,"-26"-14"0,26 41 31,0-1-15,0 0-16,0 0 0,0 1 0,0 39 15,-13-40 1,13 26-16,0-25 15,-13-14 1,13 13-16,13-26 16,-26 13-16,26-27 15,0 14-15,-13 0 0,13-27 16,-13 27-16,13 0 0,1-1 16,-1-12-16,-13 13 15,13 13-15,0 0 16,1 0-1,-1 26 1,-13-13-16,0 1 16,0-1-16,0 0 0,13-13 15,0-13 1,14-14 0,-27 14-16,26 0 15,-26 0-15,13 13 16,14-14-16,-27 1 15,13 13-15,0 27 16,1-14-16,-14 0 16,13 27-16,-13-27 0,0 0 15,0 14 1,0-1-16,0 1 16,13-27-1,0-14 1,-13 1-1,13-13-15</inkml:trace>
  <inkml:trace contextRef="#ctx0" brushRef="#br0" timeOffset="198533.49">17687 11906 0,'14'0'0,"-1"0"31,0 0-31,14-13 16,-14 13-16,0 0 0,13 0 15,-12 0-15,-1 0 0,0 0 16</inkml:trace>
  <inkml:trace contextRef="#ctx0" brushRef="#br0" timeOffset="198708.78">17754 11959 0,'-14'13'15,"28"-26"-15,-41 40 0,27-14 16,27-13 0,-14 0-16,26 13 15,-25-13 1,12 0-16,-13-13 16,1 13-16,12 0 15</inkml:trace>
  <inkml:trace contextRef="#ctx0" brushRef="#br0" timeOffset="199973.26">18230 12091 0,'0'-66'0,"13"53"16,0-13-16,0 12 15,1 1-15,12-13 0,-13 12 16,14 14-1,-14 0-15,0 27 16,-13-14-16,-13 40 16,0-26-16,-27 25 15,27-38-15,-27 39 16,27-40 0,-13 27-16,-1-27 15,14 0-15,0 0 16,-1-13-1,28 13 17,12-13-32,-13 0 15,14 0-15,-14 0 0,0 0 16,27-13-16,-27 13 16,0-13-16,14 0 15,-14 0-15,0 13 0,14-27 16</inkml:trace>
  <inkml:trace contextRef="#ctx0" brushRef="#br0" timeOffset="200246.27">18441 12131 0,'0'13'15,"0"1"-15,14 12 16,-1 14 0,27-27-1,-14 0 1,-13-13-16,53-13 15,-52 0-15,-1 13 0,0-13 0,14-1 16,-14 1-16,-13 0 0,0-27 16,-13 0-16,-1 14 15,1 13-15,-27-27 16,27 40-16,-26-13 16,25 13-16,-25-13 15,12 26-15,1 0 16,26 0-16,-14 14 15</inkml:trace>
  <inkml:trace contextRef="#ctx0" brushRef="#br0" timeOffset="201145.55">17754 12581 0,'0'13'0,"0"53"16,0-52-16,-27 38 15,14-38-15,-27 39 16,27-27-16,-66 27 15,52-40-15,-79 40 16,67-40-16,-41 14 16,-52-1-1,79-26-15,-26 0 16,39 0-16,-53-13 0,-52 0 16,92 13-16,-40-13 15,54-1-15,-14 14 0,-13-13 16,26 13-16,13-13 0,-26 13 15,27 0-15,13-13 0,-14 13 16</inkml:trace>
  <inkml:trace contextRef="#ctx0" brushRef="#br0" timeOffset="201523.72">16338 13084 0,'-13'13'0,"0"0"16,13 0-1,-14-26 1,1 0-16,-13-40 16,26 40-16,-27-40 15,14 40-15,-14-54 16,14 54-16,0-26 15,13 12-15,0 1 16,-13 12-16,13 1 16,13 13-16,13 0 15,-12 0-15,-1 0 16,40 13-16,-27-13 16,1 14-16,12-1 0,-12-13 15,-14 13-15,40 0 0,-40-13 16,14 0-16,26 14 15,-27-1-15,1-13 16,-14 13-16,0-13 0</inkml:trace>
  <inkml:trace contextRef="#ctx0" brushRef="#br0" timeOffset="202064.28">17119 13229 0,'0'-13'0,"0"26"16,-14 14-1,14-14-15,-26 66 16,13-39-16,-1 13 15,1-27-15,0 1 0,-14 26 16,27-27 0,0-13-1,14-26-15,-1-13 16,-13 12-16,13 1 16</inkml:trace>
  <inkml:trace contextRef="#ctx0" brushRef="#br0" timeOffset="202335.76">17119 13375 0,'0'13'16,"0"0"-16,0 0 0,0 1 0,13 12 16,-13-13-16,0 1 15,26 12-15,-13-26 16,1 0-16,-1 0 16,40-13-16,-27 0 0,-12-1 15,-1 1-15,0-13 16,0 12-16,-13 1 0,13-27 15,-13 27-15,-26-40 16,13 53-16,-14-26 16,14 26-16,0 0 0,-14 0 15,14 0 1,-27 13-16,27-13 16,13 13-16,-13 1 0</inkml:trace>
  <inkml:trace contextRef="#ctx0" brushRef="#br0" timeOffset="204482.61">19910 12766 0,'0'-26'16,"-27"-1"-16,27 40 31,0 27-15,0-13-16,0-1 15,0 1-15,0-14 0,0 40 16,0-40-16,0 0 16,0 0-1,14-13-15,-14-13 16,13-53 0,0 53-16,0-67 15,1 67-15,12-53 16,-26 53-16,26-27 15,-26 27-15,14 13 16,-1 26-16,-13 14 16,0-14-16,0 27 15,0-39-15,0 52 16,0-53-16,13 40 16,-13-40-16,13-13 15,1 27-15</inkml:trace>
  <inkml:trace contextRef="#ctx0" brushRef="#br0" timeOffset="204863.83">20280 12713 0,'0'-13'16,"0"0"-1,27 13 1,-14-13-16,0 13 0,40-14 16,-40 14-16,14-13 15,-14 13-15,-13 13 16</inkml:trace>
  <inkml:trace contextRef="#ctx0" brushRef="#br0" timeOffset="205012.25">20360 12726 0,'-27'14'0,"14"-14"16,13 13 0,13-13-1,0 0-15,1 0 0,12-13 16,1 13-16,12-14 15,-25 1-15,-1 13 16</inkml:trace>
  <inkml:trace contextRef="#ctx0" brushRef="#br0" timeOffset="205441.51">20770 12528 0,'0'-13'0,"0"26"31,-13 27-31,13-27 0,-14 66 15,14-52-15,-13 39 16,13-40 0,-13 14-16,13-27 0,0 1 15,0 12-15,13-13 16</inkml:trace>
  <inkml:trace contextRef="#ctx0" brushRef="#br0" timeOffset="205724.75">20796 12726 0,'-13'40'0,"13"-27"0,13-66 0,-26 120 0,26-14 16,0-40-16,40 13 16,-39-13-16,25-13 15,-25 0-15,12-13 0,27-26 16,-40 25-16,14-25 15,-27 12-15,13 14 16,-13-40-16,0 40 16,0-14-16,-27 1 15,27 13-15,-13-1 0,-27-12 16,27 26-16,-13 0 16,13 0-16,-1 13 15,14 0-15</inkml:trace>
  <inkml:trace contextRef="#ctx0" brushRef="#br0" timeOffset="206469.83">22013 12541 0,'-13'13'0,"0"27"16,13-27-16,-13 1 15,13 25-15,0-25 0,-14 12 16,14 0-16,0-12 15,0 12 1,0-13-16,14 1 16,-14-41-1,13 1 1,-13 12-16,0-12 0,26-14 16,-12 27-16,12-40 15,0 40 1,-26 0-16,14-1 15,-1 14-15,-13 14 32,13-1-17,0-26 17,1 13-32,12-27 15,-13 14-15,14 0 16,-14 0-16,0 13 15,0 0-15,1 13 16,-1 26 0,0-25-16,-13 12 0,0-13 15,0 1-15,-13 52 16,13-53-16,0 13 16,0-12-1</inkml:trace>
  <inkml:trace contextRef="#ctx0" brushRef="#br0" timeOffset="206600.48">22371 12621 0,'13'-14'15,"13"1"-15,14 0 16,-14 13 0,-12 0-1,-1 0-15</inkml:trace>
  <inkml:trace contextRef="#ctx0" brushRef="#br0" timeOffset="206760.04">22423 12647 0,'-13'0'0,"13"13"16,13 1 0,1-14-1,-1 0-15,0 13 0,27-13 16,-27 0-16,13 0 15,-12 0-15,-1 0 16</inkml:trace>
  <inkml:trace contextRef="#ctx0" brushRef="#br0" timeOffset="208007.73">22900 12528 0,'13'-13'0,"0"-14"15,-13 14-15,-13 0 16,0 0 0,-1-1-16,1 14 15,0 0-15,0 14 16,0-14-16,13 13 0,-14 13 15,14-12-15,0-1 0,14 40 16,-1-40-16,13 53 16,-26-53-16,13 27 15,-13-27-15,14 14 0,-14 12 16,0-25 0,-14 25-16,-12-12 15,13-27 1,-27-27-1,14-12 1</inkml:trace>
  <inkml:trace contextRef="#ctx0" brushRef="#br0" timeOffset="208168.04">22794 12568 0,'40'-40'15,"-27"40"-15,0-13 0,40 0 16,-27 13-16,41 0 15,-54 0-15,13 0 16,1 13-16,-14-13 0,13 13 16,-26 0-1</inkml:trace>
  <inkml:trace contextRef="#ctx0" brushRef="#br0" timeOffset="208722.77">22662 13150 0,'0'13'16,"-27"27"0,14-27-16,0 13 15,-1 1-15,-25-1 0,-41 54 16,41-67-1,-80 53-15,-27-13 16,1-40 0,-1-26-1,27-27 1,79 14-16,14-1 16,-40-12-16,52 25 15,1 1-15,-13-13 16</inkml:trace>
  <inkml:trace contextRef="#ctx0" brushRef="#br0" timeOffset="209084.2">21444 13414 0,'-13'14'0,"13"-1"16,-13-13-1,0-13 1,0-1 0,-1-12-1,14 13-15,-13-14 0,13 14 0,-26-40 16,26 40-16,0-14 16,0 14-16,0 0 0,13-40 15,0 40-15,0 0 16,1-1-16,-1 14 15,0-13-15,27 13 16,-14 0-16,40 27 16,-39-27-16,-1 13 15,-13-13-15,40 26 16,-26-13 0,-14 14-16</inkml:trace>
  <inkml:trace contextRef="#ctx0" brushRef="#br0" timeOffset="209590.23">22146 13745 0,'-27'-26'0,"14"26"0,53 26 0,-133-66 16,80 40-16,0 0 0,-54 14 16,54-1-16,-13 27 15,39-27-15,-13 40 16,13-40-16,0 13 15,1 1-15,25 13 16,-39-27-16,27 0 16,-27 0-16,13 0 0,-13 1 15,0-1 1,-26 0 0,12-13-16,-12-13 15,13 13-15,-14-13 0</inkml:trace>
  <inkml:trace contextRef="#ctx0" brushRef="#br0" timeOffset="209754.01">21921 13745 0,'26'-26'0,"27"-1"16,13 27 0,14 0-1,-41 0-15,-25 0 16,38 0-16,-12 13 15,-27-13-15</inkml:trace>
  <inkml:trace contextRef="#ctx0" brushRef="#br0" timeOffset="-209133.09">3519 12184 0,'0'-13'0,"-13"13"0,-1-27 16,14 14-1,0 26 17,14 14-17,-14-14-15,0 14 0,13 12 16,0-12-16,0 26 16,-13-27-16,14 0 15,-14-12-15,0-1 0,13 13 16,-13-39-1,-13-27 1,13 27-16,-14-40 16,14 40-16,0-13 0,0-27 15,0 40 1,0-27-16,0 27 0,0-1 16,14 14-1,-1 14-15,0 12 16,-13-13-16,13 14 0,1-1 15,-14-13-15,0 1 0,13 25 16,0-25 0,-13-28-1,0-25 1,0 12 0,13-26-1,14 14-15,-27 25 0,13 1 16,0 13-16,0 0 15,14 13-15,-27 1 16,26 25-16,-26-12 16,14 26-1,-1-40-15,0 40 16,-13-27-16,13-13 16,-13 1-16,13-14 15,1 0 1,12-14-1</inkml:trace>
  <inkml:trace contextRef="#ctx0" brushRef="#br0" timeOffset="-208774.38">4048 12184 0,'-13'-40'15,"0"40"-15,13-13 0,-14 13 16,1 13-16,13 1 0,-13-14 0,-13 53 15,26-40-15,-14 26 16,14-25-16,0-1 16,0 0-16,0 27 15,0-27-15,14 0 16,-1-13-16,0 0 16,-13-13-16,13-27 15,-13 27-15,13 0 0,-13-14 16,14 27-16,-14-13 15,13 26 17,0 14-17,-13-14-15,13 0 0,-13 14 16,14-14-16,-1 13 16,-13-12-16,13-14 15</inkml:trace>
  <inkml:trace contextRef="#ctx0" brushRef="#br0" timeOffset="-208571.92">4273 12118 0,'-13'26'15,"0"-12"-15,13 12 16,-14 14-16,1-27 0,0 13 15,0 27 1,-1-39-16,1 38 16,13-38-16,0-1 15,-13-13 1</inkml:trace>
  <inkml:trace contextRef="#ctx0" brushRef="#br0" timeOffset="-208420.32">4141 12250 0,'13'13'0,"0"14"16,0-14-16,1 14 16,-1-14-16,0 0 0,-13 0 15,40 14 1,-27-14-16,0 0 16,0-13-16,1 0 0</inkml:trace>
  <inkml:trace contextRef="#ctx0" brushRef="#br0" timeOffset="-208156.89">4524 11867 0,'0'-14'0,"-13"41"16,13-14-16,0 0 0,-13 14 15,13 65-15,0-52 16,-13 53-16,13-40 16,0-40-16,13 145 15,0-118-15,14 79 16,-14-92-16,27 52 16,-27-66-16,26 27 15</inkml:trace>
  <inkml:trace contextRef="#ctx0" brushRef="#br0" timeOffset="-207129.24">4921 12197 0,'0'-13'0,"0"0"15,-13 13 1,13 13 0,0 27-1,0 26-15,0 0 16,0-26-1,0 13 1,0-40 0,0 0-1,0-26-15,0 0 16,0-1-16,0-39 16,0 1-16,13-1 15,0 26-15,1-12 16,-1 25-1,13-12-15,-12 26 16,-1 0-16,0 13 16,14 27-1,-14-40-15,0 39 16,0-25-16,-13-1 0,27 27 16,-27-27-16,13 0 15,-13 0-15,13-13 0,0 0 16</inkml:trace>
  <inkml:trace contextRef="#ctx0" brushRef="#br0" timeOffset="-206929.47">5226 12237 0,'26'0'16,"0"0"-1,1 0-15,13-13 16,-27 13-16,0 0 0,14 0 16,-14 0-16,0 0 15,0 0-15</inkml:trace>
  <inkml:trace contextRef="#ctx0" brushRef="#br0" timeOffset="-206134.94">5583 12263 0,'0'-13'16,"0"0"-16,0 26 31,0 0-15,0 1-16,0-1 0,0 13 16,0 1-16,0-14 0,0 27 15,0-27-15,0 27 16,0-27-16,0 0 0,0 0 15,0-26 1,0 0 0,13-67-1,-13 54-15,13-40 16,0 39-16,1-12 16,-14 26-16,13-1 0,0 1 15,0 13-15,1 13 16,12 27-1,-26-27-15,13 27 16,-13-27-16,0 0 16,0 1-16,13-28 31,-13-39-15,14-13-16,-1 53 15,0-40-15,0 40 16,27 0-1,-27 13-15,14 13 16,-14 0-16,0 27 16,0-27-16,-13 14 0,14 12 15,-14-12-15,13 12 16,-13-12-16,0-14 0,0 27 16,0-27-16,13 0 15,-13 0 1,13-13-16</inkml:trace>
  <inkml:trace contextRef="#ctx0" brushRef="#br0" timeOffset="-205760.35">6244 12515 0,'13'0'0,"1"0"15,-14 13 1,0 0 0,0 0-1,0 1-15,0-1 0,-14 13 16,1-12-16,13-1 16,-26-13-1,12 0 1</inkml:trace>
  <inkml:trace contextRef="#ctx0" brushRef="#br0" timeOffset="-205317.87">6522 12118 0,'0'-13'0,"-26"13"16,-1 26-16,1 27 16,26-26-16,0-1 15,0 0-15,0 1 16,0-14-16,26 66 15,-13-65-15,27 25 16,-27-39-16,27 14 16,-14-14-16,41-27 15,-54 14-15,13-14 16,-26 14-16,13-53 16,-13 53-16,-13-27 15,0 14-15,0 13 0,-27-27 16,27 27-16,-27-1 15,27 14-15,0 0 0,-14-13 16,14 13-16,0 0 16,0 13-1</inkml:trace>
  <inkml:trace contextRef="#ctx0" brushRef="#br0" timeOffset="-204974.79">6760 11880 0,'-13'0'0,"13"-13"0,-13 13 0,26 13 31,13 13-16,-12 1-15,25 12 0,-26-25 16,1 12-16,12 27 16,-13-13-16,1-14 0,-1 40 15,-13-39-15,0 12 0,0-12 0,0 26 16,-13 0-16,-1-14 16,14-12-16,-13-14 15,0 27-15,0-27 0,13 0 16,-14-13-16,1 13 15,26-13-15,-13-13 16,14 13 0</inkml:trace>
  <inkml:trace contextRef="#ctx0" brushRef="#br0" timeOffset="-192969.6">15544 13454 0,'0'-13'0,"0"0"16,-26 13-1,26 13-15,-13 13 0,-14 40 16,14-39-16,0 26 16,-1-27-16,1 1 15,-13 39-15,13-40 16,-1 1-16,14-14 15,0 0-15,0 14 16,-13-27-16,26 0 16,-13-14-16,14 1 0</inkml:trace>
  <inkml:trace contextRef="#ctx0" brushRef="#br0" timeOffset="-192660.8">15677 13414 0,'-14'0'0,"28"0"0,-41 14 0,1-1 15,12-13-15,1 40 16,0-27-16,13 13 16,13 1-16,0-1 15,27 27 1,-27-40-16,1 14 15,12-1-15,-13-13 0,0 14 16,1-1-16,-14 1 16,0-14-16,-14 27 15,1-40-15,-13 13 16,13-13-16,-27-13 16,40-1-16,-27-25 15</inkml:trace>
  <inkml:trace contextRef="#ctx0" brushRef="#br0" timeOffset="-192493.29">15505 13454 0,'13'-13'0,"13"13"16,-12-13-16,65 13 16,-53 0-16,40-14 15,-39 14-15,-14 0 0,67 0 16,-54-13-16,14 13 15,-27 0-15,13 0 0</inkml:trace>
  <inkml:trace contextRef="#ctx0" brushRef="#br0" timeOffset="-191846.83">17806 13494 0,'53'-53'0,"-39"53"0,39-13 16,-14-1 0,14 41-1,-40-27-15,1 40 16,-14-27-16,0 0 0,-14 27 15,1-14-15,-27 27 16,40-40-16,-26 27 16,13-27-16,-14 27 15,14-27-15,13 27 16,0-27 0,27 0-16,-1 0 15,-13-13-15,53-13 16,-52 0-16,52-13 15,-40 12-15,14-12 16,-27 13-16,14-1 16,-1 1-16</inkml:trace>
  <inkml:trace contextRef="#ctx0" brushRef="#br0" timeOffset="-191588.39">18322 13533 0,'-26'14'0,"-14"39"16,27-40-16,13 13 15,-13 14-15,26 0 16,-13-27-16,13-13 0,0 13 16,27 0-1,-13-13-15,-14 0 0,40-13 16,-40 0-16,13-14 16,-12 14-16,-1-27 15,0 27-15,-13 0 0,-40-66 16,27 65-16,-13-25 15,13 26-15,-40-1 16,26 1-16,1 13 16,-14 13-16,27 1 0,-14-1 15</inkml:trace>
  <inkml:trace contextRef="#ctx0" brushRef="#br0" timeOffset="-191158.17">17674 13838 0,'0'13'32,"-13"0"-17,0 0-15,-40 1 16,26-1-16,-52 13 15,52-26-15,-65 14 16,52-14-16,-39 0 16,-1-14-1,67 14-15,-53-13 16,40 0-16,-1 13 16,14 0-16,0 0 0,-1 0 15</inkml:trace>
  <inkml:trace contextRef="#ctx0" brushRef="#br0" timeOffset="-190696.55">16708 14010 0,'0'-14'32,"-13"-12"-17,13 13 1,-26-14-16,26 14 0,-13-13 15,-1-14-15,14 13 16,-13 14-16,13-13 16,0 13-16,0-1 0,0-25 15,13 39-15,1-14 16,-1 14-16,0 0 0,40 14 16,-40-14-16,27 26 15,-14-26-15,1 13 0,12 1 16,-12-1-16,-14-13 15,27 13-15,-27-13 0,0 13 16,14-13-16,-14 0 16,-13-13-1</inkml:trace>
  <inkml:trace contextRef="#ctx0" brushRef="#br0" timeOffset="-189968.53">17092 14063 0,'0'-14'16,"0"28"15,-13 25-15,0-25-16,-1 25 15,14-26-15,-13 14 16,0-14-16,13 0 0,-13 14 15,-1-27-15,1 13 16</inkml:trace>
  <inkml:trace contextRef="#ctx0" brushRef="#br0" timeOffset="-189689.66">17185 14036 0,'0'13'16,"0"1"-1,0 12 1,13 1 0,-13-14-16,0 0 15,0 0-15,13 0 0,-13 1 16,0-1-16,0 0 15,-13 0 1,0 1-16,-1-1 16,1-13-1,13-13-15,-13 13 0,-13-40 16</inkml:trace>
  <inkml:trace contextRef="#ctx0" brushRef="#br0" timeOffset="-189535.07">17119 14023 0,'13'-13'16,"0"13"-16,0 0 0,27-14 15,-27 14-15,14 0 16,-1-13-16,1 13 16,-14 0-16,13 0 15</inkml:trace>
  <inkml:trace contextRef="#ctx0" brushRef="#br0" timeOffset="-180672.38">5001 13097 0,'-14'0'16,"14"13"-16,0 0 109,27-13-93,-14 0-16,40-13 15,-27 13-15,27 0 16,-39 0-16,25-13 16,-25 13-16,12 0 15,-13-13-15,0 13 0,14-14 16,-14 14-16,0 0 16,1-13-16</inkml:trace>
  <inkml:trace contextRef="#ctx0" brushRef="#br0" timeOffset="-180436.36">5490 12819 0,'0'0'0,"0"27"32,-13 25-17,13-38-15,0 25 16,0-12-16,0 39 0,0-40 15,13 41-15,-13-41 16,0 0-16,13 41 16,-13-54-16,0 13 15,0-12-15,0 12 16,0-13-16,14-13 0</inkml:trace>
  <inkml:trace contextRef="#ctx0" brushRef="#br0" timeOffset="-179364.23">5900 13282 0,'13'0'31,"27"-40"-31,26 14 16,-13-14-1,13 1 1,-13 12-1,-13 1-15</inkml:trace>
  <inkml:trace contextRef="#ctx0" brushRef="#br0" timeOffset="-179065.03">6178 13031 0,'0'-13'16,"13"13"-16,-13-14 15,13 14-15,1-13 0,-1 13 16,0 0 0,0 13-16,1 14 15,-1-14 1,-13 13-16,-13 1 0,-1 26 15,1-40-15,0 13 16,13-12-16,0-1 16,0 0-16,0 0 15</inkml:trace>
  <inkml:trace contextRef="#ctx0" brushRef="#br0" timeOffset="-178574.34">6628 13018 0,'-13'-14'0,"-1"1"0,1 13 0,0 0 16,-27 13-1,27 1-15,-13 38 16,12-38-16,1 52 15,13-53-15,0 13 16,13 1-16,-13-14 0,40 14 16,-14-14-16,1-13 15,13-13 1,-1-27-16,1 0 16,-27-13-1,-26 0 1,0 14-1,0 26-15,-27-14 16,40 14-16,-13 13 16,-1 0-16</inkml:trace>
  <inkml:trace contextRef="#ctx0" brushRef="#br0" timeOffset="-159512.71">20174 8797 0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6-08T20:35:35.0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5027 5821 0,'0'13'0,"0"0"16,13 1-1,1-14-15,-14 13 32,0-26-17,13-1 1,-13-25-1,0 25-15,0-39 16,0 27-16,13-14 16,-13 27-16,0-40 15,0 27-15,13-14 16,-13 27-16,13 0 16,-13-1-16,-13 14 46,13 14-30</inkml:trace>
  <inkml:trace contextRef="#ctx0" brushRef="#br0" timeOffset="316.67">5027 5556 0,'-13'-13'0,"13"0"0,0 0 16,0-1-16,13 1 0,0-13 15,1 12-15,-1 1 16,13 0-16,-13 0 16,1 13-16,-1 0 15,0 0-15,0 13 16,1-13-16,-14 13 0,13 27 15,-13-27 1,13 14-16,-13-14 0,0 0 16,0 0-16,0 0 15,13 1 1,-13-1-16,14-13 16</inkml:trace>
  <inkml:trace contextRef="#ctx0" brushRef="#br0" timeOffset="3867.59">2831 7938 0,'13'0'0,"-13"-14"16,14 14-1,-1-13 1,-26 13-1,-1 0 1,1 0-16,-13 13 16,12 1-16,-12-14 0,-27 26 15,40-13-15,-14 27 16,1-27-16,13-13 0,-14 40 16,14-27-1,0 13-15,13-12 16,26 12-1,-13-26-15,27 13 16,-27-13-16,14 0 16,-14 0-16,-13 14 0,13-14 15,0 0-15,-13 13 0,14 0 16,-14 0 0,-14 27-16,14-27 15,-13 0-15,-13 14 16,26-14-16,-13 0 0,-1-13 15,14 14 1,0-28 15,14 14-31,-14 14 47,0 12-31,-14 14-16,1 13 15,0 13 1,0 0 0,13 0-1,-14 0 1,14-13-16,0-13 16,14 13-1,-1-27 1,13 1-1,1-1 1</inkml:trace>
  <inkml:trace contextRef="#ctx0" brushRef="#br0" timeOffset="5300.8">4776 8374 0,'13'0'16,"-13"-13"-16,-13 0 31,-27 13-15,27 0-16,-27 0 16,27 0-16,-14 0 0,-65 13 15,65-13 1,-39 13-16,13 0 15,0 1 1,14-1 0,25-13-1,1 0 1</inkml:trace>
  <inkml:trace contextRef="#ctx0" brushRef="#br0" timeOffset="5685.77">4392 8255 0,'0'-13'16,"-13"13"-1,0 0-15,-1 0 16,-25 13 0,25-13-16,1 13 0,-13 0 15,13 1-15,-1-1 0,-12 13 16,13-26-16,-1 27 16,14-14-1,0 0 1,14 14-16,-1-14 15,13 13-15,14-12 16,-14-14 0,-12 13-1,-1-13 1,0 0 0</inkml:trace>
  <inkml:trace contextRef="#ctx0" brushRef="#br0" timeOffset="7073.16">2791 8467 0,'-13'0'0,"0"0"16,0 0 0,26 0-1,27-14-15,-14 1 16,40 13-1,-39-13-15,118 13 16,-92 0-16,-26 0 0,105 0 16,-79 0-16,119 0 15,-133 0-15,107 0 16,-53 13-16,-14-13 16,-53 13-16,14-13 15</inkml:trace>
  <inkml:trace contextRef="#ctx0" brushRef="#br0" timeOffset="7497.48">2699 8996 0,'39'-13'0,"-25"13"16,52 0-16,-40 0 15,80 13-15,-66-13 0,119 0 16,-27 0 0,-40 0-1,-39 0-15,159-13 16,-159 13-16,26 0 15,-39 0-15,39-14 16,-52 14-16</inkml:trace>
  <inkml:trace contextRef="#ctx0" brushRef="#br0" timeOffset="12931.03">4247 3956 0,'26'-27'16,"-26"14"-16,13 0 15,-13-1 1,13 14-16,-13-13 0,0 0 47,0 26-31,-13 0-16,0 14 15,13-14-15,-13 0 0,-14 40 16,27-40-16,-26 40 15,13-39-15,-14 25 16,27-25 0,-26 25-16,13-26 15,-1 1 1</inkml:trace>
  <inkml:trace contextRef="#ctx0" brushRef="#br0" timeOffset="13242.11">4101 4035 0,'0'-13'0,"0"26"16,-13 27-1,13-27-15,0 13 0,0-12 16,0-1-16,0 26 16,0-25-16,0 12 15,13 1 1,0-27 0,1 0-16,12-14 15,-13 1-15,0 0 0,14 0 16,-14-1-16,0 1 0,14-13 15,-27 13-15,13 13 0,0-14 16</inkml:trace>
  <inkml:trace contextRef="#ctx0" brushRef="#br0" timeOffset="35115.41">6575 4842 0,'-13'0'0,"-1"0"31,41 0 0,-1 0-31,14-13 0,26 13 16,0 0-1,27 0 1,13 13 0,-67-13-16,67 13 15,-66-13-15,53 13 16,-54-13-16,-12 0 0,26 14 16,-40-14-16,13 0 0,14 0 15,-27 13-15,0-13 16,1 0-16</inkml:trace>
  <inkml:trace contextRef="#ctx0" brushRef="#br0" timeOffset="35958.16">11800 4934 0,'-13'0'0,"0"0"16,0-13-16,39 13 31,14 0-15,26 13-16,13 1 16,-39-14-16,13 0 15,66 13-15,-66 0 16,13-13-16,66 13 0,-65 1 15,12-1-15,53 0 16,-52-13-16,-14 13 0,66 1 16,-66-14-16,106 13 15,-106-13-15,80 0 16,-106 0-16,39 13 16,-53-13-16,54 0 15,-54 0 1</inkml:trace>
  <inkml:trace contextRef="#ctx0" brushRef="#br0" timeOffset="37809.46">12330 7276 0,'0'-26'0,"0"-14"15,-14 40-15,14-27 0,-13 14 16,13 0-16,-26-13 15,-1 12-15,-26-12 16,27 13-16,-40-14 16,26 14-16,0 0 0,-52-1 15,26 14-15,39 0 0,-65 0 16,-41 14-16,67-1 0,-172 27 16,159-14-16,-80 27 15,66-27-15,14 14 0,-173 66 16,173-53-16,0-13 15,13-1-15,-146 94 16,133-81-16,12 1 0,-52 53 16,53-53-16,13 13 0,-105 119 15,118-132-15,-13 27 16,13-14-16,1 0 0,-41 146 16,54-133-16,-14 67 15,40-67-15,-13-13 0,0 119 16,13-118-1,26 210-15,-13-211 16,40 146-16,-26-146 16,26 67-16,-27-67 15,14 0-15,-1 0 0,94 119 16,-94-132-16,67 53 16,-40-53-16,-13 0 0,146 66 15,-133-79-15,79 39 16,-65-53-16,-1 1 0,93 26 15,-93-27-15,14-13 16,79 27-16,93-13 16,-40-27-1,79-14 1,-212 1-16,80-13 16,-92 12-16,12-12 0,146-27 15,-171 27-15,158-67 16,-146 53-16,119-66 15,-132 67-15,54-54 16,-68 40-16,1 14 16,106-120-16,-119 106 15,39-53-15,-52 53 16,12-13-16,41-106 16,-54 106-16,14-53 15,-27 66-15,0-13 0,1-53 16,-1 53-16,-13 13 0,0-27 15,-13-26-15,-1-13 16,1 53-16,0 13 0,-27-53 16,27 54-16,0-1 0,-27-53 15,14 53-15,-1 0 0,-39-93 16,26 107-16,-13-54 16,27 53-16,-14 1 15,-66-93-15,67 92 16,-80-79-16,79 79 15,-39-26-15,39 26 16,-13 14-16,-79-67 16,79 67-16,-40-27 15,40 26-15,-92-52 16,105 66-16,-53-27 16,54 14-16,-67-14 15,79 27-15,-12-1 0,-14-12 16,26 13-16,1 13 0,-27-27 15,40 27-15,-14-13 16,14 13 0,26 0-16,1 27 15,-1-14 1,26 40-16,-25-40 16,-1 0-16</inkml:trace>
  <inkml:trace contextRef="#ctx0" brushRef="#br0" timeOffset="40003.47">16113 7051 0,'-40'-40'16,"1"14"-1,-1 0 1,0 12 0,14 14-16,-53-13 0,52 0 15,-92 13-15,79 0 16,-52-13-16,39 13 0,40 0 15,-80 0-15,53 0 16,-66 13-16,-66 0 16,106-13-16,-53 27 15,66-27-15,-13 13 0,-132 13 16,132-13-16,-67 14 16,80-14-16,-145 40 15,145-40-15,-119 53 16,106-39-16,-106 52 15,119-52-15,-53 39 16,53-40-16,0 14 0,-92 66 16,105-66-16,-39 39 15,39-39-15,0-1 16,-65 94-16,78-94 16,-39 54-16,40-40 0,-1-14 15,-13 54-15,14-40 16,-1-13-16,14 13 0,-26 52 15,25-52-15,-12 0 0,-1 53 16,14-53-16,0 0 0,-14 53 16,14-40-16,13-13 0,-26 53 15,26-40-15,-13-13 0,-1 119 16,14-119-16,0 66 16,14-13-16,12 52 15,-13-105 1,40 93-16,-26-93 15,12 39-15,-12-52 16,-1 0-16,40 39 16,-26-39-16,-13-1 0,92 67 15,-80-79-15,41 39 16,-27-27-16,-14-12 0,120 52 16,-106-52-16,53 12 15,-53-12-15,105 13 16,-91-27-16,52 13 15,-53-12-15,53-1 16,-53-13-16,0 0 0,53 13 16,-66-13-16,79 0 15,-26-13-15,13 13 16,-66-13-16,0-1 0,119-25 16,-119 25-1,53-25-15,-53 25 0,53-25 16,13-14-1,-13 0-15,-54 26 16,15 1-16,91-53 0,-118 39 16,66-13-1,-53 13-15,79-52 16,-92 52-16,-1 0 0,41-39 16,-41 39-16,1-13 0,26-39 15,-39 39-15,12 0 0,14-40 16,-26 54-16,-1-14 0,40-80 15,-39 81-15,26-81 16,-40 94 0,27-94-16,-40 80 15,26-66-15,-13 66 16,1-66 0,-14 80-16,13-80 15,-13 79-15,13-40 16,-13 54-16,0-14 0,0 1 0,13-67 15,-13 93 1,0-80-16,-13-39 16,13 39-1,-13 1 1,0 12 0,-14-12-1,14 25 1,0 41-16,13-1 0,-13 1 0,-14-27 15,14 27-15,0-1 0,-14-26 16,14 27-16,-40-54 16,40 54-16,-40-40 15,40 39-15,-40-39 16,26 53-16,-12-27 16,12 14-16,1 13 0,-41-27 15,41 13 1,-53 1-1,-1-14-15,14 27 16,0-13 0,53 26-16,-14-14 15,14 14-15,0 0 16,0-13 0,13 26 30,-14-13-30,1 0-16,0 0 0,0 0 16</inkml:trace>
  <inkml:trace contextRef="#ctx0" brushRef="#br0" timeOffset="41367.29">10028 6535 0,'-14'0'0,"41"0"47,26-13-31,-27 13-16,54-13 16,-54 13-16,40-13 15,-39 13-15,26-14 16,-27 14-16,-13 0 15</inkml:trace>
  <inkml:trace contextRef="#ctx0" brushRef="#br0" timeOffset="41656.62">10345 6496 0,'-26'0'0,"52"0"0,-79 13 16,53 0-16,0 0 0,0 0 0,-13 27 15,13-27-15,0 27 16,0-13-16,0-14 16,0 79-16,0-78 15,-13 38-15,0-38 0,-1 12 16,-12 14 0,13-27-16,-27 0 15,27 1-15,0-14 0,-27 13 16,13-26-16,1-14 15,13 27-15,13-13 0,0 0 0,13-40 16,-13 39-16,13-12 16,0 13-16,1 13 15,25-27-15</inkml:trace>
  <inkml:trace contextRef="#ctx0" brushRef="#br0" timeOffset="42307.51">10372 6720 0,'13'0'0,"13"0"16,1-13 0,-14 0-16,0 0 15,-13 0 1,-13-1 0,13 28-16,-26-14 15,12 13-15,1 0 0,0 27 16,0-27-16,-1 13 0,1 40 15,13-52-15,27 52 16,-14-53 0,13 27-16,1-40 15,-1 13-15,-12-13 16,38-40 0,-38 27-16,-1-13 15,-13 12-15,13-12 16,0 26 15,-13 53-31,0-40 16,0 14-16,0-1 15,0-13-15,0 14 16,0-14-16,0 0 16,0 0-16,0 1 0,0-28 31,-13-52-16,13 53-15,0-13 0,0-14 16,0 13-16,13-39 16,1 0-16,-1 40 15,0-14-15,0 14 16,0 12-16,1-12 16,-1 26-16,0 13 15,-13 0-15,0 14 16,0-14-16,0 0 0,-26 67 15,26-67-15,-14 26 16,1-25-16,0-1 0,0 13 16,13-12-16,-13-1 0,-1-13 15,1 13-15,13-26 16,13 0 0</inkml:trace>
  <inkml:trace contextRef="#ctx0" brushRef="#br0" timeOffset="42625.66">10821 6628 0,'0'-13'0,"-13"13"16,0 0 0,0 13-1,0-13-15,-1 26 16,14-12-16,0 12 15,14-13-15,12 27 16,-13-27-16,0 14 16,1-14-16,-1 0 0,0 13 15,-13-12-15,0-1 16,0 0-16,-13 27 16,0-40-16,-1 13 15,1 0-15,0-13 0,0 0 16,0-13-1,13 0 1,0 0-16</inkml:trace>
  <inkml:trace contextRef="#ctx0" brushRef="#br0" timeOffset="42868.84">10821 6800 0,'0'13'0,"14"-13"0,-14 13 15,0 0-15,26 1 16,14-1-1,-27-13-15,27-13 16,-27-1-16,0 1 16,14-13-16,-14-1 15,-13 1 1,-13-1 0,-14 14-1,14 13-15,0 0 16,26 13 15</inkml:trace>
  <inkml:trace contextRef="#ctx0" brushRef="#br0" timeOffset="43137.56">11112 6800 0,'14'0'0,"-14"-13"46,-14-27-46,14 27 16,0-27-16,14-26 16,-1 53-1,0-1-15,0 14 16,1 0-16,12 14 16,-26-1-16,13-13 15,-13 26-15,14-12 16,-1 12-16,-13-13 15,0 0-15,0 1 16,0-1-16</inkml:trace>
  <inkml:trace contextRef="#ctx0" brushRef="#br0" timeOffset="44358.75">15399 6403 0,'13'0'0,"-13"-13"15,13-14-15,-26 14 0,-13-13 16,12 12-16,-12 1 15,-1 0-15,14 13 16,0-13-16,-40-1 16,40 14-16,0 0 15,-1 0-15,1 14 16,26 12 0,1-13-16,-14 1 0,26 12 15,-13-13-15,27 53 16,-27-52-16,14 39 15,-27-40 1,13 53-16,-13-53 16,-27 27-16,27-27 15,-39 27 1,25-40-16,-25 13 16,26-13-16,-27-13 15,27 0-15,13-1 16,13-12-1,0 13-15</inkml:trace>
  <inkml:trace contextRef="#ctx0" brushRef="#br0" timeOffset="44931.99">15491 6535 0,'14'13'0,"-14"-26"16,13 13 0,0 0-16,14 0 15,-14-13-15,0 13 16,0 0-16,0 0 0,1-13 15,-1 13 1,-13-13-16,13 13 16,-13-14-1,0 1 1,-13-13 0,13 12-16,-13 14 15,-1 0 1,1 0-1,-13 14 1,13-14-16,-1 13 16,14 0-16,-13-13 0,13 13 15,-13 1-15,13-1 16,-13 13 0,13-13-16,13 27 15,0-27-15,-13 1 16,13-1-16,-13 0 15,27-13-15,-14 13 16,13-13 0,-12 0-16,12-13 15,-13 13-15,1 0 16,-14-13-16,13 13 16</inkml:trace>
  <inkml:trace contextRef="#ctx0" brushRef="#br0" timeOffset="45726.96">15412 6496 0,'0'-14'15,"0"41"32,-13-14-31,13 0-16,0 0 0,0 14 16,0-14-16,13 0 0,0 14 15,0-14 1,1-13-16,-1 0 15,13-26 1,-12 26-16,-1-27 16,-13 14-16,0 0 0,13-14 15,-13 14 1,0 0-16,13 13 16,-13-13-1</inkml:trace>
  <inkml:trace contextRef="#ctx0" brushRef="#br0" timeOffset="46387.7">15690 6482 0,'-13'-13'0,"-1"0"16,1 13-16,0 0 15,0 0 1,-1 0 0,1 13-1,0-13 1,0 0 0,26 0 15,0 13-16,0-13-15,14 0 16,-14 0-16,0 0 0,27 14 16,-27-14-16,0 0 15,-26 26 17,-13 0-32,26-12 15,-40 12 1,27-13-16,-14 14 0,14-27 15,0 13-15,0 0 16,13 1-16,-13-14 0,13 13 16,0 0-16,13 0 15,0-13 1,0 0-16,0 13 0,27-13 16,-27 0-16,14 0 15,-14 0-15,13-13 0,-12 0 16,-1 13-16,0-13 15,0 13-15,-13-13 16,14 13-16,-1-14 16,0 1-16</inkml:trace>
  <inkml:trace contextRef="#ctx0" brushRef="#br0" timeOffset="46699.63">15875 6548 0,'0'0'16,"-13"0"-16,0 14 0,-1-14 16,14 13-1,14 13 1,12-12 0,0-1-1,-12-13-15,12-13 16,1-1-16,-27 1 15,13 13-15,-13-26 16,0 12-16,13 14 16,-13-13-16,0 0 0,-13 0 15,0 0-15,13-1 0,0 1 32,-14 13-17</inkml:trace>
  <inkml:trace contextRef="#ctx0" brushRef="#br0" timeOffset="46958.2">16140 6337 0,'13'0'16,"-13"-13"-16,0 26 15,0 0-15,-13 13 16,13 1-16,-14-14 0,1 53 15,0-39-15,0 12 16,13-12-16,-14 26 16,14-40-16,0 14 0,-13 25 15,13-38-15,0-1 16,13 0-16,14-39 16,-14 12-1,0-25 1,1 26-16</inkml:trace>
  <inkml:trace contextRef="#ctx0" brushRef="#br0" timeOffset="47174.63">16206 6548 0,'0'-13'0,"-14"0"15,1 26 1,0-13-16,-27 13 16,40 1-16,-26-1 15,26 0-15,0 0 16,0 1-1,13-1-15,0 13 0,1-26 16,-1 14-16,40-14 16,-40 0-16,27 0 15,-27-14-15,27 1 16,-27 13-16,-13-13 16</inkml:trace>
  <inkml:trace contextRef="#ctx0" brushRef="#br0" timeOffset="47344.17">16378 6562 0,'0'13'31,"-14"13"-15,14-12-16,0-1 0,-13 27 15,13-27-15,0 0 16,0 0-16,13 0 16,-13-26-1,14 0 1,-14 0-16,13 0 0</inkml:trace>
  <inkml:trace contextRef="#ctx0" brushRef="#br0" timeOffset="47439.92">16417 6350 0</inkml:trace>
  <inkml:trace contextRef="#ctx0" brushRef="#br0" timeOffset="50783.89">12819 8043 0,'0'14'15,"53"-28"1,-13 1-16,-14 13 0,1 0 15,39 0-15,-40 0 16,1 0-16,-1 0 0,80 0 16,-66 13-16,39-13 15,-53 0-15,14 14 0,40-14 16,-54 0-16,14 13 16,-14-13-16,-13 13 15,-39 0-15,-27 27 16,27-40-16,-54 26 15,40-12-15,-52 12 16,39-13-16,0 1 16,-106 25-16,106-26 15,-52 14-15,52-14 16,-66 27-16,92-27 0,1-13 16,-27 13-16,39 1 15,28-1 1,39-13-16,-27 0 15,1 13-15,92-13 16,-80 0-16,54 0 16,-40 0-16,66-13 0,0 13 15,-66 0-15,92 0 16,-52 13-16,0-13 16,-67 13-16,14 0 15,-27-13-15,-53 27 16,27-14-16,-53 14 15,-66 25 1,79-38-16,-119 39 16,106-27-16,13-13 0,-66 27 15,66-14-15,13-12 0,-92 25 16,105-25-16,-12 12 16,25-26-16,1 13 15,40 1-15,-14-14 16,13 0-16,54 0 15,-1-14-15,27 1 16,-53 13-16,13 0 0,53-13 16,-66 0-16,13 13 0,40-14 15,-66 14-15,65 0 16,-78 0-16,39 0 16,-40 14-16,-26-1 0,14-13 15,-28 26-15,1-12 0,-66 25 16,52-12-16,-65 12 15,52-12-15,-13-14 16,0 14-16,-53 12 0,53-12 16,1-1-16,-41 14 15,40-27-15,13 0 0,-26 27 16,27-40-16,12 13 0,1 14 16,12-27-16,41 13 15,26-26 1,-27 13-16,14-14 0,0 1 0,105 0 15,-92 0 1,106-14-16,-106 27 16,39-13-16,-52 13 15,0 0-15,-14-13 0,53 13 16,-65 0-16,25 13 16,-39 0-16,-53 14 15,27-14-15,-40 13 16,13-12-16,13-1 0,-66 13 15,40-12-15,13-1 0,-13 0 16,-53 13-16,66-12 16,-13-1-16,-40 13 15,53-26-15,14 14 0,-41 12 16,54-26-16,-27 13 0,26 1 0,27-1 16,40 0-1,-13-13-15,-1 0 0,93 13 16,-92-13-16,65 0 15,-39 0-15,106 0 16,-93 0-16,40 0 16,-53 0-16,0 0 0,105 0 15,-118 13-15,0-13 16,-14 14-16,-13-14 16,1 13-16,-41 13 15,-39 1 1,40-14-16,-54 27 15,27-27-15,0 0 0,-52 14 16,52-1-16,0-13 0,-93 40 16,93-40-16,-52 27 15,78-27-15,-52 14 16,65-14 0,41 14-1,-14-27-15,40 0 0,-26 13 16,-1-13-16,40 0 15,-26 0-15,52-13 0,54-1 16,-93 14-16,79 0 16,-119 0-16,80 0 15,-67 0-15,67 14 16,-80-14-16,-13 26 16,-13-13-1,-53 27-15,-53 13 16,-13 0-1,-27 0 1,27 0 0,12-14-16,41-12 15,39-14 1,40-13 0,27 0-1,-1 0-15,54-13 16,-54 0-16,27 13 15,-13 0-15,-14 0 0,27-14 16,-40 14-16,1 0 0,52 14 16,-53-1-16,0 0 15,-13 0 1,-13 27-16,0-27 16,-1 0-16,14 1 0,-26 12 15,13-26-15,13 13 16,0 1-16,13-1 31,0-13-31,14 13 0,-14-13 16,66-26-1,-65 12-15,12 1 16</inkml:trace>
  <inkml:trace contextRef="#ctx0" brushRef="#br0" timeOffset="51966.5">11867 5450 0,'26'0'16,"0"0"0,54 0-1,-14-13-15,53 0 16,-79 13-16,-14 0 0,80-13 16,-93 13-16,53-13 15,-52 13-15</inkml:trace>
  <inkml:trace contextRef="#ctx0" brushRef="#br0" timeOffset="52203.14">12263 5424 0,'-13'0'0,"26"0"15,-39 13-15,13 14 16,0-14-16,-1 53 15,14-40-15,0 1 0,-13 79 16,13-80 0,-13 67-16,13-67 15,0 54-15,0-54 16,0 1-16,0-14 16,0 0-16,0 27 15,13-54-15</inkml:trace>
  <inkml:trace contextRef="#ctx0" brushRef="#br0" timeOffset="52522.79">12316 5834 0,'14'0'16,"12"13"-16,27-13 15,13-13 1,-26-13-1,-1-1 1,-25-13 0,-14 27-16,-14-26 15,1 39-15,0-14 0,-13 14 16,-1 14-16,-26 12 16,40-13-16,-14 27 15,14-27-15,13 14 0,-13 12 16,0-12-16,13-14 15,13 53-15,0-53 16,14 14-16,-14-27 0,13 13 16,-12-13-16,52 13 15</inkml:trace>
  <inkml:trace contextRef="#ctx0" brushRef="#br0" timeOffset="52727.67">12660 6019 0,'0'-13'15,"0"0"-15,0-14 16,-13 1-16,13-1 0,13-39 16,-13 53-1,27-40-15,-27 40 16,13 0-16,0-1 0,-13 1 16,13 0-16,1 26 31,-1 0-16</inkml:trace>
  <inkml:trace contextRef="#ctx0" brushRef="#br0" timeOffset="53161.94">12806 5887 0,'0'26'0,"0"1"16,0-14 0,0 0-16,0 1 15,-13-14-15,13-14 16,0 1-1,0 0-15,0 0 0,0-1 0,13-38 16,-13 25-16,13 14 16,0-40-16,1 40 15,-1-1-15,0 14 16,0 14 0,0 12-1,-13-13-15,0 1 16,14-1-16,-14 0 31,13-39-15,0-14-1,0 27-15,14-27 16,-14 40-16,0-13 16,14 26-1,-14 40-15,0-40 16,-13 14-16,0-1 15,0-13-15,0 27 16,0-27-16,0 0 16,0 1-16,13-1 15,1-13-15,-1-13 16</inkml:trace>
  <inkml:trace contextRef="#ctx0" brushRef="#br0" timeOffset="53495.62">13322 5728 0,'-40'-13'16,"27"13"-16,-14 0 15,14 0-15,0 0 16,13 13-16,-13-13 0,26 13 16,0 1-16,27 25 15,0 1 1,-1 0-1,-26-1 1,1-12 0,-41 13-16,1-14 15,-14-26 1,0 0 0,1-26-1,25-1 1,14-26-16,40 14 15,-27 25-15,27-12 16</inkml:trace>
  <inkml:trace contextRef="#ctx0" brushRef="#br0" timeOffset="53722.66">13838 5569 0,'0'0'0,"13"-13"0,27 0 16,-27 13-16,27 0 15,-14-13-15,-13 13 0,27 0 16,-14 0-16,-12 0 0,12 0 16,1 0-16,-14 0 0,13-13 15</inkml:trace>
  <inkml:trace contextRef="#ctx0" brushRef="#br0" timeOffset="53909.14">14102 5490 0,'-13'0'0,"-13"40"0,12-27 16,1 27-16,0-27 0,13 13 15,-13 1-15,-1 26 16,14-27-16,0 1 0,-13 39 15,13-40-15,-13 14 16,13-14-16,0-12 0,0 25 16,0-25-16,0-1 15</inkml:trace>
  <inkml:trace contextRef="#ctx0" brushRef="#br0" timeOffset="54191.47">14063 5874 0,'13'0'0,"27"-13"16,-1-1 0,1 1-1,0-13 1,-14-14 0,-13 27-16,-13-1 15,0 1-15,-26-13 16,26 13-16,-13 13 0,-14 0 15,14 0-15,-14 13 0,14 0 0,-26 40 16,25-40 0,-12 40-16,26-40 15,-13 14-15,13-14 16,0 0-16,13 14 0,13-14 16,-12-13-16,12 13 0,-13-13 15</inkml:trace>
  <inkml:trace contextRef="#ctx0" brushRef="#br0" timeOffset="54566.62">14393 5768 0,'-13'-13'0,"-40"26"16,14 13 0,-1 14-1,27 0 1,-1-27-16,14 13 15,14-12-15,-1-1 0,-13 0 0,26 0 16,1-13-16,12 0 16,-12-13-16,-1 0 15,-26 0-15,14-1 0,12-25 16,-26 26-16,13-14 16,0 14-1,-13 26 16,0 0-31,0 14 16,0-14-16,0 0 16,0 0-1,14 1 1</inkml:trace>
  <inkml:trace contextRef="#ctx0" brushRef="#br0" timeOffset="55085.23">14631 5490 0,'-13'-13'0,"13"26"16,-13 0-16,13 1 0,0 52 16,0-40-16,0 14 15,0-27-15,0 0 0,0 53 16,0-52-16,0 25 16,0-12-16,-13 52 15,0-66-15,13 27 16,0-27-16,-14 14 15,14-14-15,0 0 16,0-26 47,0 0-48,0 0 1,0-1-1,14 14 1,-14-13-16,0 0 63</inkml:trace>
  <inkml:trace contextRef="#ctx0" brushRef="#br0" timeOffset="55485.28">14526 5715 0,'-14'-13'0,"1"0"15,0 13 1,0 13-16,-14 26 15,1 14 1,26-39-16,0 25 16,0-25-16,13 38 15,0-38-15,0 12 16,1-13 0,-1-13-16,-13 14 0,13-14 15,0 0-15,27-14 16,-27 1-1,1 13-15</inkml:trace>
  <inkml:trace contextRef="#ctx0" brushRef="#br0" timeOffset="55981.33">14618 5874 0,'-13'0'0,"13"-13"47,0-1-32,13-12-15,-13 13 0,13-40 16,1 39-16,12-25 16,-13 26-1,14-14-15,-14 27 16,0 0-16,1 13 15,-1 27 1,-13-27-16,0 53 16,0-52-16,0 12 15,0-13-15,0 1 0,0 12 16,0-13-16,-13 27 16,13-27-16,13-26 31,-13-40-16</inkml:trace>
  <inkml:trace contextRef="#ctx0" brushRef="#br0" timeOffset="56151.88">14817 5768 0,'13'-13'16,"-13"26"0,0 0-1,0 0-15,0 1 0,-13 39 16,13-40-16,0 13 15,0-13-15,0 14 16,0-14-16,13 0 16,-13 1-16,13-1 15</inkml:trace>
  <inkml:trace contextRef="#ctx0" brushRef="#br0" timeOffset="56409.31">14883 6006 0,'0'-13'0,"0"0"0,0-1 15,0 1-15,0-13 16,13-40-16,-13 52 0,13-25 16,-13 12-16,27 1 15,-27 12-15,13 1 0,0 13 16,-13-13-16,13 39 16,1 1-1,-14-1-15,0 1 16,0-14-16,0 27 15,0-27-15,13 27 16,0-27-16,0 0 16,1-13-16,-1 0 15,0 0-15,0-13 0</inkml:trace>
  <inkml:trace contextRef="#ctx0" brushRef="#br0" timeOffset="56802.74">15187 5768 0,'-13'0'0,"-14"26"16,14 14 0,13 0-1,0-27-15,13 13 16,1-26 0,12-26-1,-13-14 1,1 14-1,-14-1-15,13 67 32,-13-13-32,0 25 15,0-38-15,-27 91 16,14-78-16,0 26 16,0-40-16,-1 14 15,-39 52-15,-26-39 16,0-14-1,26-26 1,-13-26 0,52 12-16,-25-52 15,26 40-15,13-40 16,0 52-16,0 1 0,13-79 16</inkml:trace>
  <inkml:trace contextRef="#ctx0" brushRef="#br0" timeOffset="58823.54">11695 11774 0,'-27'0'0,"1"-13"16,12 13-16,1 0 31,40-13-15,-14 13-16,13 0 0,27 0 15,27-14 1,-41 14-16,27-13 16,-39 13-16,13 0 0,-14 0 0,27-13 15,-27 13-15,1 0 0,-14 0 0,14 0 16,-14 0-16,0 13 16</inkml:trace>
  <inkml:trace contextRef="#ctx0" brushRef="#br0" timeOffset="59026.99">12091 11721 0,'-26'0'0,"52"0"0,-65-13 0,26 13 15,-1 0-15,1 13 16,0 0-16,0 53 16,13-52-16,-14 25 15,14-12-15,0-1 0,0 27 16,0-26-16,0 39 15,14-40-15,-14 14 16,-14-27 0,1 0-1,0-13-15</inkml:trace>
  <inkml:trace contextRef="#ctx0" brushRef="#br0" timeOffset="59246.41">11748 12158 0,'-14'0'16,"1"0"-16,26 0 16,-13 13-16,27-13 15,12 0-15,-12 0 16,39-13-16,-40 13 16,1 0-16,26-14 15,-27 14-15,1 0 0,12 0 16,-12 0-16,-14 0 0,14 0 15,-14 0-15,0 0 0,0 0 16</inkml:trace>
  <inkml:trace contextRef="#ctx0" brushRef="#br0" timeOffset="61591.62">12568 11774 0,'-40'-40'0,"27"27"0,0 0 0,-27 0 16,27-1-16,-27 14 16,27-13-16,-14 13 0,-12 0 15,25 0-15,-12 0 16,-1 13-16,14-13 15,0 27 1,26-1-16,27 1 16,-27-14-16,53 27 15,-39-27 1,39 13 0,0 14-16,-53-27 15,27 27-15,-40-27 16,-27 27-1,14-27-15,-26 27 16,12-27-16,-26 13 16,27-26-16,-27 14 15,26-14-15,14 0 16,0 0 0,13-27-16,13 14 15,14-13-15,-27 12 16,13 1-16,0 0 0</inkml:trace>
  <inkml:trace contextRef="#ctx0" brushRef="#br0" timeOffset="62821.21">11999 11933 0,'-66'0'0,"52"0"0,-12-27 15,26 14-15,0-13 16,13 12-16,0-12 0,40-1 15,-26 1-15,65-14 16,-65 27-16,39-13 16,-39 12-16,25 14 15,-38 0-15,-1 0 0,13 14 16,-26-1-16,0 0 0,-39 40 16,12-40-1,-39 53-15,-27-13 16,54-26-16,-14-1 15,26-13-15,14 1 0,0-14 16,-14 13-16,41-26 16,39-1-1,-27 1-15,67-27 16,-54 40-16,41-26 16,-41 26-16,41-13 15,-54 13-15,1 13 16,-41 0-16,-12 14 15,0-14-15,-1 0 0,-65 40 16,65-40-16,-39 27 16,26-27-16,27 0 15,-27 1-15,27-14 0,13 0 16,27 0 0,52-27-16,-39 27 15,65-26-15,-65 26 0,106-27 16,-93 14-16,13 0 15,-27 13-15,-12 0 16,-14 0-16,0 13 0,-26-13 16,-27 27-1,14-27-15,-40 26 16,13-26-16,-79 26 16,92-26-16,-39 0 15,52 0-15,-52-26 16,65 13-16,41-27 15,-14 27-15,27-14 16,-14 14-16,14 0 0,66-14 16,-67 14-16,28 0 15,-28 13-15,1 0 0,26-13 16,-39 13-16,-14 0 0,27 0 16,12 13-16,-25-13 15</inkml:trace>
  <inkml:trace contextRef="#ctx0" brushRef="#br0" timeOffset="63551.15">13309 11800 0,'-14'0'0,"1"0"0,0-13 16,39 0-1,14 0 1,-14 13-16,80-27 15,-79 27-15,12-13 0,67 0 16,-66 13-16,13 0 16,-40 0-16,40 0 15,-40 0-15,0 0 0,14 13 16,-14-13-16</inkml:trace>
  <inkml:trace contextRef="#ctx0" brushRef="#br0" timeOffset="63741.84">13705 11721 0,'-53'0'16,"27"13"-16,13 1 0,-14 25 15,14-26-15,13 14 16,-13 13 0,13-14-16,0 0 0,0 1 15,0-14-15,0 14 0,13 12 0,-13 1 16,0-27-16,0 14 15,-13-14-15,0 0 0</inkml:trace>
  <inkml:trace contextRef="#ctx0" brushRef="#br0" timeOffset="63929.34">13401 12158 0,'-13'0'0,"26"0"15,14 0 1,39-14-1,-13 14 1,-27 0-16,53-13 16,-52 0-16,-14 13 0,40-13 15,-40 13-15,1-14 0,25-12 16,-39 13-16,13 13 0,1-27 16</inkml:trace>
  <inkml:trace contextRef="#ctx0" brushRef="#br0" timeOffset="64387.44">13851 11853 0,'0'-26'0,"0"13"16,0-1-16,0 28 16,0 12-1,0-13-15,-13 67 16,13-67-16,0 13 0,-14 27 16,14-39-16,0-1 15,0 0 1,0-26-16,0 0 15,0-1-15,0 1 0,-13-27 16,13 14-16,0-1 16,0 14-16,-13-40 15,13 40-15,0 0 0,0-14 16,0 14-16,13 26 16,-13 1-16,13 12 0,1 14 15,-1-27-15,0 13 16,27 41-16,-14-41 15,40 27-15,-39-40 16,39 14 0,-39-27-16,-1 0 15,14-14-15,-14-12 0,-26 0 16,13-14-16,-13 0 0,0 14 16,0-14-16,0 27 15,-13-40-15,13 26 0,-13-39 16,13 40-16,-13-14 15,-1 40-15,14-13 16,-13 0-16</inkml:trace>
  <inkml:trace contextRef="#ctx0" brushRef="#br0" timeOffset="64599.49">14301 11695 0,'0'13'16,"13"-13"-16,0 0 16,14 0-16,-14 0 15,53-13-15,-40 13 0,1 0 16,39-14 0,-39 14-16,-1 0 0,-13 0 15,0 0-15,14 0 16,-27 14-16</inkml:trace>
  <inkml:trace contextRef="#ctx0" brushRef="#br0" timeOffset="64798.96">14552 11708 0,'-26'26'0,"12"1"16,1-14-16,0 27 0,0-27 0,13 13 15,0 1-15,-14 12 16,14-12-16,0 39 15,0-53-15,0 27 16,0-27-16,0 0 0,0 27 16,0-13-16,14-27 15,-1 0-15,0-27 16,0 14-16</inkml:trace>
  <inkml:trace contextRef="#ctx0" brushRef="#br0" timeOffset="65312.33">14724 11748 0,'0'13'31,"-13"26"-15,13-12-16,0-14 0,0 14 16,-13 39-16,26-13 15,0-40-15,0 40 16,1-40-16,-1 13 0,13-12 15,1-1-15,-14-13 16,27 0-16,-27 0 16,0 0-16,53-27 15,-66 14-15,13-13 16,-13 13-16,0-27 16,-13 13-16</inkml:trace>
  <inkml:trace contextRef="#ctx0" brushRef="#br0" timeOffset="65461.61">14896 11919 0,'-13'0'0,"0"0"0,26-13 31,0 0-15,0 13-16,-13-13 16,13 13-16,-13-13 15,-26-1 1</inkml:trace>
  <inkml:trace contextRef="#ctx0" brushRef="#br0" timeOffset="66116.38">14737 11787 0,'-13'0'0,"0"0"16,0 0-16,26-13 16,40 0-1,-14 13 1,-25-13-16,39 13 15,-40 0-15,26-14 16,-12 14-16,-14 0 0,27-13 16,-27 13-16,0 0 15,1 0 17,-14 53-17,0-40-15,0 40 16,0-26-16,0 25 15,0-25-15,0 39 16,0-53-16,0 14 16,0-14-16,0 0 0,13 0 15,-13-26 1,-13 0 0,13 0-16,0-27 0,0-26 15,13 0 1,-13 39-16,26-39 15,-13 53-15,1-13 0,12-1 16,-13 14-16,1 0 16,-1-1-16,-13 28 31,-13 25-31,-27 1 16,13 0-1,1-14 1,13 1-1,13-14 1,26 26 0,-13-25-16,14 25 15,-14-25-15,14 12 16,-14-13-16,13 14 16,-12-14-16,-1-13 15,0 13-15,0 0 0,14-13 16,-14 0-16,0 0 15,14-13-15,-14 0 0,13 0 16</inkml:trace>
  <inkml:trace contextRef="#ctx0" brushRef="#br0" timeOffset="66412.59">15491 11787 0,'-13'-26'0,"0"-14"15,-27 14 1,27 12-1,0 14 1,13 14 0,26 25-1,1 1-15,-1 26 16,-13 0 0,1-13-1,-14-13 1,0-27-16,0 27 15,0-27-15,0 0 0,0 0 16,-14-13-16,14-13 31,0-13-31,14 13 16</inkml:trace>
  <inkml:trace contextRef="#ctx0" brushRef="#br0" timeOffset="67037.19">15677 11761 0,'-14'-13'0,"14"26"15,-13 0 1,13 27-16,-13-14 16,13-13-16,0 40 15,13 0 1,0-40-16,-13 1 0,27 39 16,26-14-1,0-26-15,-14 1 16,14-28-1,-13-12 1,-40 0 0,0-1-1,-27-13-15,14 40 16</inkml:trace>
  <inkml:trace contextRef="#ctx0" brushRef="#br0" timeOffset="67182.1">15809 11959 0,'-13'0'0,"26"-13"47,0 13-47,-13-13 15,13-1-15,1 1 16,-14 0-16,0 0 16</inkml:trace>
  <inkml:trace contextRef="#ctx0" brushRef="#br0" timeOffset="67352.35">15690 11748 0,'-13'0'0,"-1"-14"16,28 14 15,-1 0-15,0 0-16,0 0 0,53 0 15,-52 14-15,52-14 16,-40 13-16,-13-13 15</inkml:trace>
  <inkml:trace contextRef="#ctx0" brushRef="#br0" timeOffset="67601.31">16073 11734 0,'-13'-26'0,"0"13"16,0 13-16,-14 0 15,1 0-15,-1 26 16,14-13-16,0 1 0,-14 52 15,14-53-15,13 27 16,0-27-16,0 13 0,13 27 16,1-26-16,-1-14 0,27 27 15,-27-40 1,53 13-16,-40-13 16,14 0-16,0 0 15,-14-13-15,1 13 0,39-27 16,-40 14-16,14-14 15</inkml:trace>
  <inkml:trace contextRef="#ctx0" brushRef="#br0" timeOffset="67835.36">16245 11734 0,'14'0'0,"25"-13"16,14 13-1,-40 0-15,40 0 16,-39-13-16,-1 13 0,40 0 16,-40 0-16,0 0 15</inkml:trace>
  <inkml:trace contextRef="#ctx0" brushRef="#br0" timeOffset="67991.66">16484 11761 0,'-14'26'0,"14"1"0,-13 39 16,0-53-16,13 40 16,0-40-16,0 27 15,0-14-15,13 14 16,-13-27-16,13-13 0,-13 13 15</inkml:trace>
  <inkml:trace contextRef="#ctx0" brushRef="#br0" timeOffset="213332.5">5067 8004 0,'-13'0'16,"-27"0"-1,27 0-15,-54 26 16,54-26-16,-66 40 16,52-40-16,1 13 0,13 0 0,-1-13 0,-12 13 0,13-13 15,0 14-15,-40-1 0,39-13 0,-105 40 16,106-40-16,-13 13 0,-54 27 16,67-40-16,0 0 0,0 13 0,-40 13 15,39-26-15,1 0 0,-26 13 16,39 1-16,-14-14 0,1 13 15</inkml:trace>
  <inkml:trace contextRef="#ctx0" brushRef="#br0" timeOffset="213944.98">4366 8004 0,'0'13'32,"0"0"-32,0 27 15,-14-27-15,14 0 0,-13 27 16,13-27-16,-13-13 0,13 13 0,-13 27 16,13-27-16,0 1 0,-14 12 15,14-13-15,0 14 16,-13-14-1,13 0-15,0 0 32,0 1-17,0-1 17,13-13-17,14 13 1,-14-13-16,0 0 15,1 0-15,-14 13 0,26-13 0,1 14 16,-14-14-16,0 0 0,40 13 16,-40-13-16,40 0 15,-40 0-15,27 0 16,-27 0-16,0 0 0,1 0 16,12 0-16,-13 0 15,1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6-08T20:41:09.9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5675 7051 0,'-13'0'31,"13"13"-31,-40 27 16,27-27-16,13 1 0,-13-1 0,13 0 0,-79 66 15,65-79-15,14 14 0,-26-1 0,26 0 0,-79 53 16,65-66-16,1 13 0,0-13 0,-14 27 0,14-14 16,0-13-16,-66 53 0,52-40 15,1 0-15,12 1 0,-65 39 16,66-53-16,-40 26 15,40-13-15,-1-13 0,1 14 16,13-1-16</inkml:trace>
  <inkml:trace contextRef="#ctx0" brushRef="#br0" timeOffset="418.88">4987 7276 0,'0'13'15,"0"0"-15,0 27 0,0-13 0,0-14 16,-13 40-1,13-40-15,0 0 0,-26 27 16,26-27-16,0 14 0,-14-1 16,14-13-16,0 1 0,0-1 15,0 0-15,0 0 16,14-13 15,-1 0-31,27 0 16,-27 0-16,53 0 15,-53 0-15,53 0 16,-52 0-16,-1 0 0,0 0 0,0 0 0,27-13 16,-14 13-16,-12 0 0,12-13 15,-13 13-15,1 0 16</inkml:trace>
  <inkml:trace contextRef="#ctx0" brushRef="#br0" timeOffset="11215.64">12197 6734 0,'-172'-53'16,"133"53"-16,-14 0 0,-106 13 15,93-13-15,-119 53 16,118-27-16,-144 54 15,145-54-15,-67 40 16,67-26 0,0 13-16,0-13 0,-53 79 15,53-66-15,-27 52 0,-13 54 16,53-106-16,27 13 0,-53 67 16,52-54-16,1-13 0,-1 93 15,14-80-15,0 1 0,13 118 16,0-66-16,53 106 15,-40-158-15,66 158 16,-39-159 0,39 67-16,-39-80 0,13 0 15,106 106-15,-93-132 16,53 52-16,-53-52 16,146 39-16,-133-52 15,159 13-15,-158-40 16,39 0-1,0-14-15,-40 1 0,0 0 0,80-27 16,-79 14-16,-1-1 0,146-65 16,-159 65-16,132-105 15,-145 92 1,93-105-16,-93 92 0,53-119 16,-80 119-1,14-79-15,-14 79 0,-13-13 16,14-106-16,-27 105 15,13-52-15,-13 93 16,0-27-16,-40-159 16,27 146-16,-27-106 15,14 119-15,-40-105 16,39 105-16,-52-80 16,53 80-16,-41-26 15,28 39-15,12 1 0,-52-41 16,39 54-16,-13-1 0,-26-26 15,39 27-15,-13 0 0,-39-14 16,52 27-16,-53-1 16,54 1-16,-1 0 0,0 13 15,-52 0-15,52 0 0,27 0 16,-67 13-16,54-13 0,0 0 16,-27 13-1,53 1-15,13-14 16,53 13-1,0-13-15,-13 13 0</inkml:trace>
  <inkml:trace contextRef="#ctx0" brushRef="#br0" timeOffset="12736.94">14393 6945 0,'-53'-79'0,"40"66"16,-13-1-16,-40-38 15,39 38-15,-65-25 16,65 25-16,-52 1 15,39 13-15,0 0 0,-13 0 16,-26 0-16,26 13 0,-106 27 16,106-13-16,-66 12 15,66-12-15,1-1 16,-107 67-16,106-67 16,-40 54-16,54-27 0,-14-14 15,-66 120 1,79-106-16,-53 119 15,67-106-15,-40 119 16,52-119-16,-12 120 16,26-120-16,0 26 15,0-39-15,13 66 0,0 14 16,1-67-16,-1 0 0,27 66 16,-14-66-16,40 120 15,-26-120-15,66 92 16,-67-105-16,54 40 15,-40-53-15,0-1 0,106 67 16,-93-79-16,106 52 16,-106-66-1,132 40-15,14-26 16,-40-27 0,106-40-1,-53-13 1,-14-13-1,-145 39-15,67-39 16,-80 27-16,0 12 0,105-92 16,-118 79-16,26-39 15,-26 26-15,-14 13 0,27-65 16,-39 52-16,12 0 0,0-53 16,-12 53-16,-1 0 0,0-106 15,-13 106-15,13-52 16,-13 78-16,0-26 15,-26-79-15,26 79 16,-13 13-16,-14-105 16,-12 12-16,-14 1 15,-14 26 1,54 67-16,-66-67 16,66 66-16,-80-53 15,67 67-15,-54-53 16,54 65-16,-40-38 15,39 38-15,-39-25 16,26 25-16,14 1 0,-14 0 16,-26-14-16,26 14 0,14 13 15,-54-13 1,54 0-16,-14 13 0,14 0 0,-67-13 16,67-1-16,-14 14 15,14 0-15,-14-13 16,40 0-1,13 0 1,14-14-16,-14 14 16</inkml:trace>
  <inkml:trace contextRef="#ctx0" brushRef="#br0" timeOffset="13980.87">9790 6350 0,'0'-13'0,"0"0"15,39 13 1,1 13-16,13 0 15,-27 0-15,1 0 16,79 40-16,-1 14 16,-12-1-1,-14 13 1,-12-13 0,-28 0-16,-25-13 15,-1-26 1,-13-14-16,-27 0 15,27 0-15,-13-13 0,-13 0 16</inkml:trace>
  <inkml:trace contextRef="#ctx0" brushRef="#br0" timeOffset="14323.9">10200 6773 0,'-14'0'0,"14"14"32,14-1-17,-1 0-15,0 0 0,40 14 16,-40-27-16,27 26 16,-14-26-16,1 13 0,39 1 15,-39-14-15,12 0 16,-26 0-16,1 0 0,39 0 15,-40-14-15,0-12 16,-13 13 0,-13-27-1,0 14-15,-1-27 16,1 26-16,13 14 0,-13-27 16,13 27-16,0-13 0,0-14 15,0 27-15,0-27 16</inkml:trace>
  <inkml:trace contextRef="#ctx0" brushRef="#br0" timeOffset="15102.39">9327 5649 0,'-27'-27'0,"27"14"15,-13 0-15,0 0 16,13-1-16,13 14 16,13 14-16,-12-1 15,-1 0-15,13 27 16,-13-14-16,27 54 15,-40-54-15,13 67 16,1-40-16,-14-27 16,-40 80-16,27-80 15,-14 14-15,14-13 0,-40 12 16,40-26 0,-14-13-16,14-13 15,0-26-15,13 25 16,26-65-16,-12 52 15,12-25-15,-13 25 16,14 1-16,26-54 16,-40 67-16,27-40 15,-27 40-15,0-14 0,27-12 16,-27 26-16,0-1 16,-13 1-16,0 0 15,0 0 16</inkml:trace>
  <inkml:trace contextRef="#ctx0" brushRef="#br0" timeOffset="15618.58">9803 5596 0,'-13'0'15,"-1"0"1,-12 13 0,13-13-16,-1 13 0,-25 14 15,39-14-15,-13 40 16,26-27-16,13 27 15,-13-39-15,27 25 16,-27-25-16,14 25 16,-14-12-1,0 26-15,-13-40 16,0 13-16,-13 1 0,-13 26 16,12-40-16,-12 13 15,-1-26-15,14 14 16,-13-14-16,-1-14 15,14 1-15,0-13 16,13 12-16,-13-12 0,13-14 16,0 27-16,0-13 0</inkml:trace>
  <inkml:trace contextRef="#ctx0" brushRef="#br0" timeOffset="15767.87">9657 5768 0,'14'-40'15,"25"1"-15,1-1 16,-14 40-16,14-27 15,-27 14-15,14 13 16,39-13-16,-53 0 16,14 13-16,-1 0 15,-13 0-15,0 0 0,40 0 16</inkml:trace>
  <inkml:trace contextRef="#ctx0" brushRef="#br0" timeOffset="15957.63">10134 5768 0,'13'13'0,"0"-13"16,27-13 0,-1 0-1,-25-1-15,25-12 0,-25 13 16,-1 0-16,13-1 15,-26 1-15</inkml:trace>
  <inkml:trace contextRef="#ctx0" brushRef="#br0" timeOffset="16126.2">10319 5622 0,'-40'53'0,"14"0"15,12-26-15,14-1 0,-26 40 16,26-39-1,-27 26-15,27-27 16,0 1 0,0-14-16,40 13 15</inkml:trace>
  <inkml:trace contextRef="#ctx0" brushRef="#br0" timeOffset="17026.03">16325 6032 0,'0'-13'0,"13"-13"0,-26 13 16,-27 13-1,-39 13 1,-1 26 0,14 1-1,27-13-15,-41 26 16,40-27-16,1 0 0,12 1 0,-79 52 15,80-65-15,-27 38 16,27-38-16,-1-1 0,14 0 0,-40 27 16,40-27-1,0 0-15,-1 1 0,1-14 16</inkml:trace>
  <inkml:trace contextRef="#ctx0" brushRef="#br0" timeOffset="17378.04">15465 6284 0,'0'-27'15,"0"41"1,-13 12-16,13-13 15,0 14-15,-14 12 16,14-12-16,-13-1 0,0 67 16,13-80-16,-13 40 15,13-26-15,0-1 0,0 14 16,13-14-16,0 1 16,0-27-16,27-14 15,-27 14-15,27-26 16,-13 13-16,-14 0 0,26-27 15,-12 27-15,-1-1 16,27-25-16,-26 25 16,-14 1-16,27-26 15</inkml:trace>
  <inkml:trace contextRef="#ctx0" brushRef="#br0" timeOffset="19102.84">16933 5847 0,'14'-26'15,"-14"13"1,0-1 15,0 1 0,0 26-15,0 1-16,-14 39 16,1-27-16,0 27 15,0-27-15,-1 14 16,-12 13-16,-14 40 16,40-67-16,-26 27 15,26-27-15,-13-12 0,-1 25 16,14-25-16,0-1 15,-13-13-15,13-13 16,0-14 0,0 1-16,13-80 15,1 79-15,-14-12 0,13-28 16,0 28-16,-13-1 0,27-26 16,-27 26-16,39-39 15,-39 66-15,27-27 16,-27 27-16,13 0 0,0 13 15,14 13 1,-14 26-16,-13-25 16,0 25-16,13 14 15,-13-26-15,0 12 0,13 54 16,0-67-16,1 27 16,-1-26-16,-13-1 0,13 14 15,0-27-15,1 27 16,-14-27-16,-14-13 31,-12-26-31</inkml:trace>
  <inkml:trace contextRef="#ctx0" brushRef="#br0" timeOffset="19318.79">16814 6072 0,'-13'0'0,"53"0"32,-14-13-32,14 13 15,-14-13-15,1 13 0,39-14 16,-40 14-16,27-13 16,-39 13-16,12 0 15</inkml:trace>
  <inkml:trace contextRef="#ctx0" brushRef="#br0" timeOffset="19933.98">17251 5715 0,'0'13'16,"0"0"-16,-13 40 15,13-26-15,-14 26 16,14-27-16,0-13 0,-13 14 15,13-1-15,0 54 16,0-54-16,0 14 16,0-27-16,0 40 15,0-40-15,0 14 16,13-14-16,-26-26 31,13-14-31</inkml:trace>
  <inkml:trace contextRef="#ctx0" brushRef="#br0" timeOffset="20500.77">17092 5953 0,'0'-13'16,"13"13"-1,27-13 1,-27 13-16,27 0 16,-27 0-16,14 0 15,-14 0-15,0 0 16,14 13 0,-27 0-16,13 27 15,-13-27-15,0 0 16,0 0-16,0 1 0,0 12 15,0-13-15,0 14 16,0-14 0,13 0-16,0-13 15,0-13 1,1 0-16,-1-14 16,0 27-16,-13-13 0,13 0 15,1 0-15,-14-1 16,13 28 15,0 12-31,13 1 16,-12-14-1,12-13-15,1 13 16,-14-13-16,27-26 16,-27 12-16,-13-12 15,0 13-15,13-1 16,-13-12-16,-13 0 15,0-1-15,13 14 16,0 0 0,13-1-1</inkml:trace>
  <inkml:trace contextRef="#ctx0" brushRef="#br0" timeOffset="20808.95">17740 5900 0,'-26'13'0,"26"1"0,-40 12 16,14 14-16,12-14 15,14-13 1,14 14 0,-1-27-16,27 13 15,-27-13-15,40-13 16,-40 13-16,0-13 0,14-1 15,-14 1-15,0 0 16,-13 0-16,-13 0 16,-14-14-16,14 27 15,0-13-15,0 13 16,0 0-16</inkml:trace>
  <inkml:trace contextRef="#ctx0" brushRef="#br0" timeOffset="21077.83">17886 5953 0,'0'13'0,"0"1"0,0 25 16,0-26-16,13 27 16,-13-27-16,40 14 15,-27-27-15,13 13 16,-12-13-16,12-13 15,1 0-15,-14 13 16,-13-14-16,13 1 16,-13 0-16,-13-27 15,0 27-15,-1 0 16,14 0-16,-13 13 0,0-14 16,13 1-16,13 13 31,14-13-16,-14 13-15</inkml:trace>
  <inkml:trace contextRef="#ctx0" brushRef="#br0" timeOffset="21478.55">18243 5887 0,'13'-13'0,"-13"0"16,-26 13-1,-14 26-15,0 14 16,27-1-1,13 1 1,27 0 0,-1-27-16,1 0 15,12-13-15,1-13 16,-27 0-16,40-40 16,-40 26-16,27-26 15,-40 27-15,13-14 0,0 1 0,1-28 16,-14 28-16,13 12 15,-13-52-15,13 52 16,-13-12-16,0 26 16,0 52-1,0-26-15,0 67 16,0-40-16,0-14 0,0 14 16,13-14-16,-13 1 0,14 65 15,-1-65-15,27 26 16,-27-40-16,13 0 15,40 13-15,-52-12 16,25-14-16</inkml:trace>
  <inkml:trace contextRef="#ctx0" brushRef="#br0" timeOffset="23655.64">12634 7646 0,'-13'0'0,"-1"-13"31,41 0-15,-14 0-16,0 13 0,27-27 16,-27 27-16,14-13 0,12 0 15,-12 0-15,-1 13 0,27-14 16,-40 14-16,14 0 0,13 0 16,-27 0-1,-13 14-15,0-1 16,-13 0-16,-40 27 15,39-27-15,-38 27 16,12-14-16,13-13 0,-78 54 16,78-41-16,-39 14 15,39-27-15,14 0 0,-26 27 16,25-27-16,28 0 16,-1-13-16,40 0 15,-27 0-15,80-13 16,-80 13-16,67-26 15,-53 26-15,-14 0 16,14-14-16,-14 14 0,-12 0 16,-1 0-16,0 0 15,-39 40 1,12-40-16,-39 53 16,27-40-16,-40 40 15,53-40-15,-54 53 16,54-52-16,-26 25 15,39-25-15,26-1 16,-13-13-16,0 0 0,80-13 16,-66-1-16,78 1 15,-65 0 1,53-14-16,-67 27 16,1-13-16,12 13 15,-26 0-15,1 13 16,-28 1-16,1 12 15,0-13-15,-13 1 0,12-1 16,-39 27-16,27-27 16,0 0-16,-54 53 15,54-53-15,-1 14 16,14-14-16,0 0 0,0 1 16,13-1-16,39-13 15,-26 0-15,14-13 0,52-1 16,-52 1-1,39 0-15,-40 13 16,27-13-16,-40 13 16,-13 26-1,0-13-15,-39 27 16,-27 13 0,0 13-1,-14 0-15,27-26 16,40-27-1,0 14-15,0-14 0,26 0 16,26 0 0,-12-13-16,39 0 15,13 13 1,-52-13-16,-1 0 16,1 14-16,-14-14 0,-13 13 0,13 13 15,-26 1-15,-13 13 16,-1-14-16,1 0 15,12-12-15,-12 12 16,-27 14-16,40-27 16,-14 0-16,27 1 15,-13-14 1,26 0-16,1 0 16,-1 0-16,-13 13 15,40 0-15,-27-13 16,13 0-16,-26 13 15,13-13-15,1 13 0,-14 1 16,13-14-16,0 13 0,-13 0 16,13-13-1,1 0 1,-1 0 0</inkml:trace>
  <inkml:trace contextRef="#ctx0" brushRef="#br0" timeOffset="26764.62">11245 6879 0,'0'-13'0,"0"26"15,-13 0-15,-14 14 0,-66 92 16,54-66-16,-80 132 16,39-66-16,27-26 15,-79 118 1,79-105-16,14-26 0,-41 78 15,41-92-15,-1 14 0,-26 105 16,39-132-16,14 40 16,0-67-16,13-13 0,39 14 15,-25-27-15,12-14 0,40-38 16,-26 12-16,132-132 16,-66 66-16,198-225 15,-211 239-15,145-160 16,-185 199-16,119-119 15,-119 133 1,66-80-16,-80 92 16,-12 1-16,-1-1 15,-13 27-15,-26 14 0,-13 39 16,-1-14-16,1 14 0,-106 132 16,52-66-16,-79 120 15,93-147-15,-13 27 16,-80 119-16,119-172 15,-52 80-15,65-80 16,-12-13-16,-41 93 16,67-120-16,13 27 15,13-40-15,67-66 16,-54 14-16,120-107 16,-54 53-16,186-224 15,-185 211-15,145-145 16,-146 145-16,54-40 15,-80 93-15,-13 1 16,13-1-16,27-14 0,-54 28 16,1 12-16,26-12 15,-39 39-15,-14 0 0,0 26 16,-13-13-16,-26 27 0,-54 106 16,41-94-16,-160 266 15,120-199-15,-159 238 16,158-238-16,-39 53 15,-13 53 1,13-13 0,40-53-1,52-120-15,1 27 0,26-39 16,-14-1-16,54-26 16,-27-13-16,40-40 15,-26 14-15,12-1 0,54-79 16,-40 39-16,40-25 0,171-239 15,-171 238-15,171-185 16,-171 185-16,-14 27 0,54-41 16,-80 54-16,132-92 15,-119 105-15,93-66 16,-106 79-16,66-40 16,-93 67-1,27-13-15,-53 39 16,0 27-16,-26-14 15,-1 14-15,-79 105 16,53-78-16,-39 38 0,-173 226 16,173-225-16,-67 92 15,106-118-15,0-14 0,-79 132 16,92-132-16,-53 67 16,67-107-16,13 27 15,39-53 1,14-26-16,-14-1 15,14-12-15,119-120 16,-53 53-16,105-106 16,-105 106-16,0 1 0,0-1 0,0 0 0,198-185 15,-225 212-15,93-67 16,-92 67-16,-14 39 16,53-53-16,-66 54 15,0-1-15,79-53 16,-92 80-16,13-27 15,-27 27-15,-13 13 0,0 0 16,-13 13-16,-39 27 16,12-13-16,1 12 0,-106 94 15,92-81-15,-145 160 16,105-132-16,-198 237 16,212-224-16,-159 171 15,172-184-15,-92 105 16,39-13-1,40-66 1,53-40 0,79-79-16,53-80 15,-66 53-15,225-198 16,-172 146-16,171-147 16,-171 147-1,119-93-15,-159 132 16,133-93-16,-133 106 15,40-39 1,-53 53-16,-14-1 0,54-39 16,-67 53-16,-12 13 15,-14 13-15,-53 53 16,-66 53 0,-93 80-1,-53 52 1,199-172-16,-225 226 0,212-239 15,13 13-15,-40 27 16,53-53-16,0 13 0,-79 66 16,92-92-16,-26 39 15,53-65-15,13-1 16,13-13-16,53-53 16,-26 13-16,118-105 15,-52 52-15,212-185 16,-212 186-16,171-120 15,-65 80 1,-14 0 0,-26 26-1,-53 40-15,-39 39 16,-67 54 0,-53 39-1,14-40-15,-93 106 16,66-65-16,-106 91 15,53-52-15,14-13 0,-14 13 16,-79 105-16,132-145 16,-53 67-16,53-80 0,13 0 15,-39 39 1,53-52-16,12 0 0,-12 26 16,39-53-16,40-40 15,-27 14-15,14-26 0,66-28 16,-53 14-16,185-132 15,-159 119-15,67-40 16,-80 67-16,0-14 0,53-27 16,-53 41-16,-13-1 0,80-39 15,-94 52-15,14 1 16,-40 12-16,14 14 16,-27 14-16,-13-1 15,-27 40-15,14-27 16,-1 14-16,-105 92 15,79-92-15,-106 119 16,106-106-16,-66 52 16,79-65-16,-92 79 15,93-92-15,-14 39 16,39-53-16,28-26 16,-1 13-16,13-27 0,93-52 15,-79 39-15,92-39 16,-79 26-16,27 13 0,52-39 15,-66 39-15,0 14 0,40-40 16,-53 52-16,-13-12 16,26-1-16,-40 27 15,1 14-15,-27 12 16,-14 1-16,1-1 0,-66 67 16,52-54-16,-52 41 15,39-41-15,1-12 0,-28 39 16,41-40-16,13 1 0,-14-1 15,27-12-15,14-14 16,38-14 0,-25 1-16,13 0 0,39-27 15,-26 27-15,-13-13 0,65-14 16,-78 40-16,26-13 16,-27 26-16,-26 13 15,-13 1 1,-27 26-16,27-40 15,-27 13-15,27-12 16,0-1-16,-13 0 16,39-26-1,13 0 1,-13-1-16</inkml:trace>
  <inkml:trace contextRef="#ctx0" brushRef="#br0" timeOffset="28800.01">11112 7157 0,'14'-13'0,"-41"13"15,-26 92 1,27-52-16,-40 66 15,26-53-15,14 13 0,-133 238 16,106-211-16,-40 118 16,40-105-16,-52 132 15,78-158-15,1-14 0,-14 66 16,27-79-16,0 93 16,13-133-16,13 40 0,40-13 15,-27-40-15,40-14 16,-26 1-16,13-27 15,53-26-15,-53 13 16,13 0-16,225-211 16,-212 184-16,120-118 0,-107 132 15,-26 0-15,186-172 16,-199 171-16,132-91 16,-132 105-16,53-40 15,-53 53-15,66-52 16,-93 65-16,-13 14 0,14 0 15,-27 26-15,-40 67 16,14-28-16,-54 54 16,41-40-16,-1 1 15,-212 303-15,173-251 16,-66 132-16,78-158 0,15 0 16,-107 198-1,119-225-15,-39 106 16,65-132-16,-12 65 15,39-78-15,53-40 16,-39-14-16,132-92 16,-106 66-16,171-145 15,-118 105-15,0 0 16,225-184-16,-212 184 16,79-66-16,-118 106 15,-14 0-15,53-26 0,119-93 16,-172 132-16,133-79 15,-133 80-15,92-27 16,-118 52-16,53-12 16,-80 26-16,27 79 15,-54-39 1,-52 105-16,27-78 16,-160 224-16,107-172 15,-80 106-15,92-120 16,1 14-16,-80 80 15,93-133-15,-93 133 16,106-133-16,-79 92 16,92-105-16,-26 27 15,66-67-15,27-26 16,-1-14-16,120-105 16,-54 26-16,133-106 15,-106 107-15,0-14 0,238-186 16,-251 213-16,132-94 15,-145 120-15,-27 13 0,119-66 16,-132 93-16,53-40 16,-66 53-16,-14-1 15,14-12-15,-27 26 16,-39 79 0,-1-52-16,-52 52 15,39-26-15,-66 53 0,53-40 16,1 0-16,-107 119 15,119-119-15,-13 1 0,-13 25 16,53-39-16,-14-13 0,41 39 16,-1-52-16,53-27 15,-40 0-15,54-14 0,131-52 16,-131 27-16,79-14 16,-80 13-16,0 13 15,120-39-15,-146 40 16,66 13-16,-106 13 15,40 39 1,-53-25-16,-27 12 0,-12 40 16,12-39-16,-39 39 15,26-27-15,14 1 0,-80 53 16,80-67-16,-14 27 16,40-26-16,40-14 15,-14 0-15,40-13 16,-39 0-16,39 13 15,-53 1-15,27 12 16,-27-13-16,0 0 16,40 14-16,-26-14 15,-1-13-15,93 13 16,-92-13-16,105-13 16,-79 0-16,0 0 0,79-14 15</inkml:trace>
  <inkml:trace contextRef="#ctx0" brushRef="#br0" timeOffset="34618.89">4048 4855 0,'0'13'31,"13"-13"-31,1 0 32,-1 0-17,0 0 1,0 0-16,14 0 15,-1 0 1,1 0 0,12 14-1,-25-14-15,12 0 16,0 0-16,-12 0 0,-1 0 0,27 13 16,-27-13-16,27 0 15,-27 0-15,13 0 0,14 0 16,-14 0-16,41 0 15,-41 0-15,53 0 16,-52 0-16,52 0 16,-26-13-16,-26 13 15,-1 0-15,-13 0 16,67 0-16,-54 0 16,14 0-16,-14 0 15,1 0-15,-14 0 0,40 0 16,-27 0-16,54 0 15,-54 0-15,40 0 16,-39 0-16,26 0 16,-27 0-16,1 0 0,52 0 15,-53 0-15,41 0 16,-41 0-16,67 0 16,-67 0-16,1 0 0,39 0 15,-40 0-15,1 0 16,-1 0-16,27 0 15,-27 0-15,1 0 0,79 13 16,-93-13-16,40 0 16,-40 0-16,53 0 15,-39 0-15,52 0 16,-52 0-16,12 0 16,-12 0-16,12 13 0,28-13 15,-54 0-15,26 13 16,-12-13-16,-14 0 0,27 0 15,-27 0-15,13 0 0,14 0 16,-13 0 0,-1 0-16,-13 0 15,27 0-15,-14 0 16,14 0-16,-27 0 16,14 0-16,52 13 15,-66-13-15,27 0 16,-13 0-16,-14 14 0,26-14 15,-12 0-15,-14 0 0,27 0 16,-14 0-16,-12 0 0,38 0 16,-25 13-16,-14-13 0,27 0 15,-27 0-15,14 0 16,39 0-16,-27 0 16,-12 0-16,39 0 15,-40 0-15,27 0 16,-26 0-16,-14 0 0,66 0 15,-52 0 1,52 0-16,-52 0 16,52 0-16,-52 0 15,39 0 1,-40 0-16,27 0 16,-13 0-16,-27 0 0,66 0 15,-52 0-15,52 0 16,-52 0-16,-1 0 0,27 0 15,-27 0-15,67-13 16,-66 13-16,25 0 16,-12-14-16,-13 14 0,65-13 15,-65 13-15,79-13 16,-67 13-16,14-13 16,-13 13-16,-14 0 15,67-13-15,-53 13 16,12-14-16,-25 14 15,-1 0-15,27 0 16,-26-13-16,-1 13 0,27 0 16,-26 0-16,-1 0 0,27 0 15,-40 0-15,27 0 16,-27 0-16,0 0 0,27 0 16,-27 0-16,14 0 15,-1 0 1,-13 0-16,1 0 15,-1 0-15,0 0 16,0 0-16,1 0 16,-1 0-1,0 0-15,0 0 0,14 0 16,-14 0-16,0 0 16,0 0-1,1-13-15,-1 13 16,0 0-1,0 0 17,1 0-17,-1 0 17,0 0-17,0 0 1,0 0 31,1 0 15,-14-13-31,0-1-15,-14 14-16,14-13 0,-13 13 16,13-13-16</inkml:trace>
  <inkml:trace contextRef="#ctx0" brushRef="#br0" timeOffset="39268.47">14274 4882 0,'-13'0'94,"26"0"-79,1 0 1,-1 0-1,0 0 1,0 0-16,0 0 0,1 0 16,-1 0-1,0 0 1,0 0-16,1 13 16,-1-13-16,13 0 15,-13 0-15,1 0 16,-14 13-16,13-13 0,13 0 15,-12 0-15,12 0 0,1 0 16,-14 0-16,13 0 16,-13 0-1,27 0-15,-27 0 16,27 0-16,-27 0 16,27 0-1,-27 0-15,27 0 16,-27 0-1,14 0-15,-14 0 16,13 0-16,-13 0 16,14 0-1,-14 0 1,14 0-16,-14 0 0,13 0 16,-12 0-16,12 0 15,-13 0 1,14 0-16,-14 0 15,27 0 1,-27 0-16,27 0 16,-27 0-16,40 0 15,-40 0-15,53 0 16,-53 0-16,27 0 16,-27 0-16,53 0 15,-39 0 1,13 0-16,-27 0 0,13 0 15,40 0-15,-26 13 16,13-13-16,-40 0 16,53 0-16,-52 0 15,12 0-15,27 13 16,-40-13-16,40 0 16,-40 0-16,40 14 15,-40-14-15,14 0 16,-1 0-16,-12 0 0,38 13 15,-38-13-15,25 0 16,-12 0-16,-1 0 16,1 0-16,-14 0 0,27 0 15,-14 0-15,-13 0 16,27 0 0,0 13-16,-14-13 0,14 0 15,-27 0-15,53 0 16,-13 0-16,-26 0 15,-14 0-15,13 0 0,54 0 16,-54 0-16,54 0 16,-67 0-16,40 0 15,-40 0-15,13 0 0,41 0 16,-41 0-16,14 0 16,-14 0-16,1 0 15,12 0-15,-12 0 0,-1 0 16,40 0-16,0 0 15,-39 0 1,39 0-16,-53 0 16,53 0-1,-39 0-15,39 0 16,-39 0-16,12 0 16,-12 0-16,-14 0 0,53 0 15,-53 0-15,40 0 16,-40 0-16,14 0 0,13 0 15,-27 0-15,13 0 0,14 0 16,-27 0-16,14 0 16,26-13-16,-40 13 15,26 0-15,-25 0 16,25 0-16,-25 0 16,52-13-16,-27 13 15,-25 0-15,-1 0 0,13 0 16,-12-14-16,-1 14 15,13 0-15,-12 0 16,25-26 0,-26 26-16,14 0 15,-1-13-15,1 0 0,-14 13 16,13 0-16,14-14 16,-13 14-16,26-13 15,-40 0-15,26 13 16,-25 0-16,39-13 15,-27 13-15,27 0 16,-27 0 0,27 0-16,-26-14 15,26 14 1,-27-13-16,1 13 16,-14 0-16,0 0 0,27-13 15,-14 13-15,-12 0 16,-1 0-16,13 0 15,-13 0-15,14 0 0,-14-13 0,14 13 16,-14 0-16,26 0 16,-25 0-16,25 0 15,-25 0-15,12 13 16,-13-13-16,1 0 0,12 0 16,-13 0-1,27 13-15,-27-13 16,27 0-1,-27 13-15,0-13 16,1 0-16,-1 0 0,13 14 16,-13-14-1,14 13-15,-1-13 16,1 0 0,-1 13-1,-13-13-15,1 0 16,-1 0-16,0 13 15,0-13-15,1 0 16,-1 0-16,0 0 16,0 0-1,1 0 1,-1 0-16,13 14 16,-13-14-16,1 0 15,-1 0-15,0 0 0,0 0 16,1 0-16,-1 0 0,13 0 15,-12 0-15,12 13 16,-13-13-16,0 0 16,1 0-16,-1 0 15,0 0 1,0 0 0,1 0 30,-14-13 1,-14 13-31</inkml:trace>
  <inkml:trace contextRef="#ctx0" brushRef="#br0" timeOffset="44616.78">11324 10954 0,'-13'0'16,"0"0"-16,-1 0 0,-12 26 16,26 1-16,0-1 0,0 27 15,0-27-15,0 1 0,0 52 16,13-39-16,0-14 0,40 41 15,-39-54-15,25 13 16,-12-12-16,-1-14 0,40-14 16,-39 1-16,13-13 15,-14-1-15,-13 1 16,14-27-16,-14 13 0,0 14 16,-13-1-16,0-39 15,13 40-15,-13 12 0,0-25 16,0 12-16,0 1 0,-13-14 0,13 14 15,0 12 1</inkml:trace>
  <inkml:trace contextRef="#ctx0" brushRef="#br0" timeOffset="45160.63">11880 10888 0,'-13'0'15,"-1"53"1,14-27 0,-26 40-16,26-39 15,-13 39-15,13-53 16,-14 66-16,14-52 15,-13 26-15,13-40 16,0 0 0,0-26-16,0-14 15,0 14-15,0 0 0,0-66 16,0 52 0,0-26-16,0 27 0,0-1 15,0-39-15,0 53 16,13-27-1,-13 54-15,14 25 16,-14-26-16,26 27 16,-26-13-16,13-14 15,27 53-15,-27-53 16,27 27-16,-14-27 16,14-13-1,-13 0-15,-1-40 16,-26 14-16,13-27 15,-13 40-15,0-27 16,0 14-16,0-1 0,0-26 16,0 40-16,0-13 15,0 12-15</inkml:trace>
  <inkml:trace contextRef="#ctx0" brushRef="#br0" timeOffset="45415.95">12263 10874 0,'0'0'16,"27"0"0,-1-13-1,1 13-15,-1 0 0,27-13 16,-40 13-16,1 0 0,25 0 16,-25 0-16,12 0 0</inkml:trace>
  <inkml:trace contextRef="#ctx0" brushRef="#br0" timeOffset="45602.45">12475 10888 0,'-13'39'0,"0"-25"0,-14 25 16,14-12-16,0-1 15,-1 14-15,1-14 16,13-13-16,-13 27 0,0-13 15,13-14-15,-13 27 16,13-27-16,-14 0 0</inkml:trace>
  <inkml:trace contextRef="#ctx0" brushRef="#br0" timeOffset="45790.66">12224 11284 0,'-13'0'0,"26"0"0,-13 14 15,39-14 1,-25 0-16,-1 0 0,40-27 16,-27 27-16,-13 0 0,27-26 15,-13 26-15,39-40 16,-53 27-16,27-14 16,-27 14-16</inkml:trace>
  <inkml:trace contextRef="#ctx0" brushRef="#br0" timeOffset="46071.53">12634 11073 0,'13'-53'15,"-26"53"-15,0 13 16,-1 0 0,14 1-16,-13 12 0,0 0 15,13 1-15,0-14 16,26 27-16,-26-27 16,40 0-16,-27-13 15,14 0-15,39-26 16,-53 13-16,27-27 15,-40 13-15,13-12 16,-26-1-16,0 14 16,-1 12-16,1 1 0,-13-13 15,12 26-15,1-13 16,-40 13-16,40 0 16,-13 13-1</inkml:trace>
  <inkml:trace contextRef="#ctx0" brushRef="#br0" timeOffset="46589.74">12793 10874 0,'0'0'0,"0"27"31,0-14-31,0 14 0,0 12 15,0-12-15,0-14 0,0 40 16,0-40-16,13 40 16,-13-40-16,13 0 0,0 14 15,1-54 17,-14-12-17,0 25-15,0-25 16,-14-1-16,14 14 0,-13-14 15,13 27-15,0 0 16,0-1 0,0 28-16,0-1 15,0 0-15,13 53 16,1-53-16,12 40 16,-13-40-1,27 27-15,0-13 16,-27-14-16,27 0 15,-27-13-15,0 0 0,0 0 16,14-13-16,-1-14 16,-26 1-16,13-40 15,-13 53-15,0-54 16,0 41-16,0-40 16,0 13-1,0 26-15,14-25 16,-14 38-16,0 1 0,0 0 0,13 13 15</inkml:trace>
  <inkml:trace contextRef="#ctx0" brushRef="#br0" timeOffset="47852.7">13970 10980 0,'0'-26'0,"13"-14"16,-13 27 0,0 26-1,-26 14-15,13 12 16,-1-12-16,-12 26 15,26-27-15,-13-13 16,-1 27-16,14-27 16,-13 0-16,13 1 15,0-28 1,13 14-16,-13-26 16,0-1-16,14 14 0,-14-13 0,13-27 15,0 26-15,-13 1 0,13-27 16,-13 27-16,14-1 0,-1-13 15,-13 14-15,0 13 16,13 0-16,0 26 16,0 26-1,-13-25-15,14 12 0,-1 27 16,-13-26-16,26 65 16,-26-65-16,27 12 15,-27-12-15,13-1 0,0 1 16,1-14-16,-14 27 15,-14-40 1,1 0-16</inkml:trace>
  <inkml:trace contextRef="#ctx0" brushRef="#br0" timeOffset="48327.92">13824 11046 0,'-13'-13'15,"26"0"-15,1 13 16,25-27-16,-12 14 16,13 0-16,-14 0 15,53-27-15,-52 27 16,52-14-16,-66 14 16,27 0-16,-27 0 15,14-1-15,-14 1 16,0 13-16,1-13 0,-14 0 15,13 13-15,-13-13 32,0 26-1,0 26-31,0 14 16,-13-26-16,-1 39 15,14-40-15,-13 27 16,13-26-16,-13 39 15,13-40-15,-13 14 16,13-27-16,13 1 0,27 25 16,-27-39-1,13 13-15,-13-13 0,40-13 16,-39 0 0,-1 0-16,13-14 0,-13 27 15,1-26-15,-1 26 16,0-13-16,0-14 15</inkml:trace>
  <inkml:trace contextRef="#ctx0" brushRef="#br0" timeOffset="48642.7">14631 10808 0,'-13'0'15,"13"13"1,-13 1-16,0 52 16,13-53-1,-13 66-15,13-65 16,-14 25-16,14-12 16,14 26-16,-14-27 0,13-13 15,13 40-15,-13-53 16,14 14-16,-14-1 15,0-13-15,14 0 16,-14-13-16,0-1 0,1 14 0,12-13 16,-13 0-16,0 0 15,1 13-15,-14-14 0,0 1 16</inkml:trace>
  <inkml:trace contextRef="#ctx0" brushRef="#br0" timeOffset="49240.46">13705 11523 0,'-39'13'0,"52"-26"15,0-1-15,80-52 16,-40 40-16,145-80 16,-118 66-16,158-79 15,-159 79-15,80-26 16,-93 27-16,0 12 15,53-26-15,-79 27 0,39-14 16,-52 27-16,-1 0 0,-13-1 16</inkml:trace>
  <inkml:trace contextRef="#ctx0" brushRef="#br0" timeOffset="49511.49">13864 10742 0,'0'0'16,"-53"13"-16,53 1 0,0-1 16,40 40-1,-14-27-15,1 14 0,52 39 16,-26-26-16,53 40 15,-40-54-15,106 94 16,-106-94-16,80 67 16,-107-79-16,67 39 15,-79-53-15,-14 0 16</inkml:trace>
  <inkml:trace contextRef="#ctx0" brushRef="#br0" timeOffset="121430.73">11271 7408 0,'-26'40'0,"13"-27"16,13 0-16,-53 93 15,26-92-15,27 12 0,-13 0 0,-106 186 16,106-172-16,-14-14 0,-132 252 15,133-212-15,-14-13 0,14-13 0,-93 158 16,106-171-16,-1-14 0,-12 53 16,39-79 31,53-80-47,-53 80 15,1-27-15,12 27 0,-13-27 0,14 14 0,-1-14 0,14 1 0,-14-14 0,14 26 16,-27-12-16,27-14 0,145-212 15,-145 212-15,0 0 0,-14 14 0,14-28 0,-1 28 0,-12-14 0,66-40 16,92-132-16,-146 172 0,107-66 16,-133 119-16,0-13 0,1 0 15,-1 13-15,0 0 0,0 0 16,-13 13-16,0 0 0,-26 146 16,26-133-16,-119 266 15,92-213-15,-12-26 0,12 26 0,-198 437 16,186-436-16,-1 25 15,-13-25-15,13 26 0,-158 251 0,158-318 16,14 14-16,-1-13 0,1 0 0,13-1 0,-1-25 0,1 12 0,13 1 0,-13-14 16,13 0-16,-13 13 0,26-26 31,40-105-15,-53 78-16,26 14 0,-12-27 0,-14 1 0,26 12 15,-13-13-15,14 1 0,-14-1 0,119-198 16,-92 185-16,0-13 0,-1 0 0,213-305 15,-199 305-15,-14 26 0,14-26 0,-13 13 0,0 14 16,-1-14-16,1 13 0,0 0 0,-14 14 0,14-14 0,118-79 16,-131 106-16,-14 0 0,40 0 15,-53 26 1,0 119 0,-13-92-16,-53 171 15,39-158-15,14-13 0,0 0 0,-93 211 16,93-211-16,-1-1 0,-38 120 15,52-146-15,0 14 16,0-14-16,-27 53 0,27-53 16,0 1-16,13-28 47,-13 1-47,66-93 15,-52 93-15,92-132 16,-106 105-16,26 14 0,67-94 15,-67 81-15,-13 26 0,14-14 0,-14 1 0,0 12 16,14-12-16,65-53 0,-79 65 0,1 1 16,-1 0-16,13 13 0,-26-27 0,53 14 15,-53 0-15,14 13 0,-14 13 16,0 80 0,-14-80-16,14 13 0,-26 1 15,26-1-15,-13 1 0,-1-1 0,1 27 0,-106 212 16,106-212-16,-159 264 15,172-277-15,-27-14 0,1 14 0,26-13 0,-79 118 16,65-105-16,1-27 0,13 0 0,-13 14 0,13-14 16,-40 66-16,40-66 15,0-26 17,53-106-17,53-53-15,0-66 16,-80 212-16,-12-14 0,118-198 15,-119 198-15,119-145 16,-105 145-16,-14 27 0,13 0 0,-12-14 0,12 14 16,-13-13-16,1 12 0,65-39 15,-66 40-15,0 13 0,1 0 0,-1 0 16,0 40 0,-13 92-1,0-92-15,-40 158 16,27-158-16,13-14 0,-13 14 0,13-13 0,-26 12 0,-27 147 15,39-160-15,-39 146 16,40-159-16,0 14 0,13-1 0,-40 67 16,27-40-16,-13-14 15,26-25-15,13-14 47,-13-27-47,53-65 16,-27 78-16,27-105 0,-40 93 15,14-1-15,-27 14 0,26-27 0,-26 27 0,14 0 0,65-93 16,-66 80-16,-13-1 0,27 27 0,-27-26 0,13 26 0,0-27 16,40-12-16,-40 25 15,-13 41 1,0 79 0,0-80-16,-13 14 0,13-14 0,-13 1 0,-14 12 15,-92 239-15,93-238 0,-1 26 16,1-26-16,-1-1 0,14-12 0,-93 132 15,93-159-15,13 13 0,-13 0 0,0 0 0,-40 27 16,26-40-16,-39 0 16,53 0-16,-66-53 15,79 27-15,-27 12 0,14-12 16,0 13-16,-1-14 0,1 1 0,-13-1 0,12 1 0,-78-173 16,65 147-16,27 25 0,-26-26 0,13 27 15,-1-14-15,14 0 0,-13-26 0,0 26 0,-13-237 16,12 237-16,14-26 0,0-225 15,0 251-15,0 0 0,0 1 0,0-1 0,0 0 16,0 1-16,0-1 0,0 14 0,0-146 16,0 158-16,14 1 0,-14 0 0,0-14 15,0 41 1,0-1 0,0 0-16,-93 133 0,80-120 15,-14 27-15,1-27 0,-1 14 0,1-13 0,-1 12 0,1 1 0,0 0 0,-1-1 16,1-12-16,-107 118 0,120-131 0,-13-1 15,12 13-15,-12-13 0,-1 1 0,14-1 0,0-13 0,-80 40 16,80-40-16,0 13 0,0-13 0,-1 0 0,-38 0 16,25 0-16,14 0 15,-14-40-15,14 27 0,13 0 16,0-1-16,-13 1 0,0-79 16,13 78-16,-13 1 0,13 0 0,0-14 0,0 14 0,0 0 0,0-93 15,0 93-15</inkml:trace>
  <inkml:trace contextRef="#ctx0" brushRef="#br0" timeOffset="197984.28">16550 4048 0,'0'-13'16,"0"26"31,-14 27-31,14-27-16,-39 53 15,26-66-15,13 13 0,-53 54 16,39-54-16,1 13 0,-27 27 15,40-40-15,0 1 0,-39 25 16,39-25-16,-13-14 0,13 13 16,-14 26-16,1-39 15,0 27-15,0-27 0,13 13 16,0 0 0</inkml:trace>
  <inkml:trace contextRef="#ctx0" brushRef="#br0" timeOffset="198420.98">16219 4405 0,'-13'27'31,"13"-14"-31,0 27 16,0-14-1,0-13-15,0 1 16,13-14 0,0 0-1,0 0 17,1 0-17,-1 0-15,0 0 16,0-14-16,1 14 15,25-26-15,-26 26 16,27-40-16,-27 40 0,1 0 16,12-26-16,-13 26 0,-13-13 15,27-1-15,-14 1 16</inkml:trace>
  <inkml:trace contextRef="#ctx0" brushRef="#br0" timeOffset="-188936.7">16854 7302 0,'-13'14'0,"26"-28"0,-26 41 0,0-14 0,-1-13 16,1 27-16,0-14 0,-40 40 15,40-53-15,-1 26 0,-25 14 16,26-40-16,-1 13 0,14 0 0,-13-13 0,13 14 0,-13-14 0,-27 13 16,27-13-1,0 0-15,-1 0 16</inkml:trace>
  <inkml:trace contextRef="#ctx0" brushRef="#br0" timeOffset="-187529.56">16814 7408 0,'-13'0'0,"0"0"15,0 0-15,13 14 16,-27-1-16,14-13 0,0 26 15,-1-13-15,1 1 16,-26 25-16,25-25 16,-25 12-1,39-13-15,-27 1 0,14-14 0,13 13 16,-13-13-16,13 13 16,-27 0-16,14-13 15,0 13-15,0-13 16,-14 14-1,14-14-15,-27 13 16,40 0-16,-53-13 16,40 13-16,-13-13 0,12 14 0,-52-1 15,53 0-15,-40 14 16,40-27-16,0 0 0,-14 0 16,-26 26-16,40-26 15,-27 13-15,27-13 16,13 13-16,-26-13 0,-1 0 15</inkml:trace>
  <inkml:trace contextRef="#ctx0" brushRef="#br0" timeOffset="-187000.67">16100 7580 0,'0'14'31,"-27"12"-16,27-13-15,-26 27 16,26-27-16,-13 0 0,0 1 0,13-1 0,-40 40 16,27-40-16,13 0 0,-27 14 15,14-14-15,13 0 32,13-13 46,14 0-63,-14 0-15,0 13 0,0-13 0,14 0 0,26 14 16,-40-14-16,0 0 0,0 0 0,67 13 16,-67 0-16,0-13 0,27 0 15,-27 0-15,-13 13 16,13-13-16</inkml:trace>
  <inkml:trace contextRef="#ctx0" brushRef="#br0" timeOffset="-145127.09">3995 5543 0,'-13'0'0,"-13"-13"15,12 13-15,-12 0 0,-27-27 16,40 27-16,-1 0 15,1 0-15,-66 0 0,52-13 16,1 13-16,13 0 0,-1 0 0,-105 0 16,106 0-16,-13 0 0,-107 0 15,120 0-15,-13 13 0,13-13 0,-120 53 16,94-26-16,25-14 0,-171 119 16,145-105-16,14-1 0,-14 1 0,1 12 0,12 1 15,-26-14-15,27 27 0,-27-26 0,0 39 0,-185 212 16,185-225-16,13 0 0,-185 251 15,199-264-15,-14-1 0,14 1 0,-107 185 16,107-199-16,-40 120 16,53-107-16,-1-12 0,14-1 0,0 1 0,-26 145 15,26-132-15,0-14 0,0 14 0,0 118 16,0-118-16,13 0 0,-13 0 0,53 158 16,-40-158-16,14-1 0,-27-12 15,79 145-15,-52-146 0,-14 1 16,13 12-16,-13-12 0,1-1 0,92 159 15,-80-171-15,80 131 16,-93-118-16,80 65 0,-67-65 16,-13-27-16,14 26 0,-1-13 0,-13 1 0,120 65 15,-107-66-15,1-13 0,-14 14 0,159 38 16,-146-52-16,14 14 0,-13-14 0,12 0 0,173 13 16,-186-13-16,14 0 0,145 0 15,-158 0-15,12 0 0,1 0 0,119-40 16,-133 27-16,1 0 0,-1 0 0,1 13 0,105-67 15,-106 54-15,-12-13 0,12 26 0,1-27 0,92-79 16,-119 80-16,26 13 16,-13-14-16,14 1 0,39-133 0,-53 133 15,0-14-15,1 0 0,-1 0 0,-13 14 0,13-40 0,0 26 0,0-13 0,1 14 16,-14-14-16,13-13 0,-13 26 0,13-198 16,-13 145-16,0 40 0,0 0 0,0 14 0,0-1 0,0-13 0,0 13 15,0 1-15,0-41 0,0 27 0,0-185 16,0 199-16,0-1 0,0 0 0,0-198 15,0 198-15,0-158 16,0 158-16,0 1 0,0-147 16,-13 147-16,13 12 0,-13-13 0,-1 14 0,-12-159 15,13 158-15,-40-118 16,40 118-16,13 1 0,-27 13 0,-39-133 16,40 133-16,-80-93 15,93 93-15,-14-14 0,14 14 16,-106-53-16,92 66 0,14-13 15,0 13-15,-14-13 0,1 13 0,-53-27 16,65 27-16,-25 0 16,25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6-08T20:46:32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8387 5583 0,'0'-14'0,"0"28"31,0 12-16,0-13-15,14 27 0,-14 39 16,13-52-16,0 92 16,-13-66-1,0 92-15,13-92 16,-13 0-16,0 13 0,0 53 16,0-52-16,0-1 0,0 66 15,0-53-15,0 80 16,0-79-16,0 158 15,0 0 1,0 0 0,0-13-1,0-14-15,0-12 16,0-1 0,0 27-1,0-66 1,0-106-16,13 40 15,-13-54-15,0 1 0,0 79 16,0-93-16,14 41 16,-14-28-16,13 41 15,-13-67-15,0 27 16,0-14-16,13-13 16,-13 0-16</inkml:trace>
  <inkml:trace contextRef="#ctx0" brushRef="#br0" timeOffset="802.15">8440 9499 0,'-13'0'16,"13"13"-16,-13-13 0,26 0 47,13 0-32,-12 0-15,52 0 16,-27-13-16,14-1 16,-13 14-16,-13 0 0,52-13 15,-39 13-15,-1 0 0,94-13 16,-80 0-16,105-1 16,-105 14-16,66 0 15,-53 0 1,133-13-16,12 0 15,1 0 1,13-1 0,-159 14-16,93 0 15,-80-13-15,-13 13 0,93 0 16,-79 0-16,-54 0 0,40 0 0,66 0 16,27 13-16,-13-13 15,-80 0-15,13 14 16,120-1-16,-27 0 15,0-13 1,-27 13 0,1 1-1,-40-14-15,-14 0 16,-39 0 0,-13 0-1,-27-14 1,-26 1-16,0-27 15,13 27-15,-14-13 0,1 13 0</inkml:trace>
  <inkml:trace contextRef="#ctx0" brushRef="#br0" timeOffset="1603.03">12740 5278 0,'0'27'0,"0"-1"0,0 1 0,0 13 15,0-1-15,0 1 16,0 105-16,0 1 16,0 79-1,0-133-15,0 94 16,0-94-16,0 14 0,0 0 15,13 317-15,-13-304 16,13 199 0,-13-212-16,27 185 15,-27-185-15,26 171 16,-13-184-16,1 79 16,-1-93-16,13 67 15,-13-80-15,1 0 0,-1 0 0,13 80 16,-26-107-16,14 28 15,-1-41-15,-13 1 0,0 25 16,0-38-16,-13-1 16,-1-13-16,1 0 15,-13-13-15,12-1 16</inkml:trace>
  <inkml:trace contextRef="#ctx0" brushRef="#br0" timeOffset="2662.14">8268 5530 0,'13'0'0,"14"0"15,-1-13-15,1 13 16,26-14-16,-14 1 16,80 0-16,53-14 15,27 1 1,26 0 0,13 12-1,27-12 1,-173 26-16,107-13 15,-107-1-15,14 14 0,0-13 0,106 13 16,-107-13-16,-12 13 0,224-13 16,-211 13-16,93 0 15,-93-14-15,-67 14 0,213 0 16,-160 0-16,93 0 16,-92 0-16,0 0 15,145 0-15,-80 14 16,-12-14-16,-80 13 15,0-13-15,40 0 16,-53 0-16,-13 0 0,79 13 16,-80-13-16,14 0 15,-26 0-15,-14 0 0,14 0 16,-27-13 0,-27-14-1,14 14 1,13 0-16</inkml:trace>
  <inkml:trace contextRef="#ctx0" brushRef="#br0" timeOffset="3145.85">13785 4273 0,'13'-40'0,"-26"27"31,0 13-31,-1 0 16,1 13-16,-40 1 16,27 12-16,-1-13 0,-92 80 15,80-53-15,-54 39 16,53-39-16,-92 79 15,92-80-15,1 1 0,-41 39 16,54-52-16,-14 13 16,27-27-16,0 13 0,-27 1 15,40-14-15,-13-13 16,13-13-16,0-14 16,0 14-1,0-13-15</inkml:trace>
  <inkml:trace contextRef="#ctx0" brushRef="#br0" timeOffset="3438.51">12925 4577 0,'-13'0'0,"-1"27"16,1 26-1,-26 13-15,12 13 16,1 1-1,12-14 1,14-53-16,0 13 16,0-12-16,27 12 15,-14-26-15,53 0 16,-39-13-16,52-14 16,-52 14-16,12-13 15,-12 12-15,-1 1 0,1-13 16,-14 13-16,13-1 0,-13-12 15,1 13-15,-1 13 16,13-14-16</inkml:trace>
  <inkml:trace contextRef="#ctx0" brushRef="#br0" timeOffset="3925.86">14261 3903 0,'0'-27'0,"0"27"15,0 13-15,-13 27 16,0-13-16,13-1 0,-14 0 0,-12 80 16,26-66-16,-13 26 15,-1-39-15,14 12 0,0 14 16,0-40-16,0 14 0,-13-1 16,26-26-1,-13-39 1,0 25-16,0-39 15,0 27-15,0-14 0</inkml:trace>
  <inkml:trace contextRef="#ctx0" brushRef="#br0" timeOffset="4107.92">14182 4114 0,'13'-132'0,"-13"92"16,13-26-1,-13 40-15,13 12 0,1-38 16,-1 52 0,13 66-16,-12-40 15,-1 27-15,-13-13 16,0-1-16,13-12 0,0 39 15,-13-39-15,13-1 0,1 27 16,-14-27-16,13 1 0,-13-1 16,0-13-16,-13 1 15,-1-1-15,1-13 0,0 0 0,0 0 16</inkml:trace>
  <inkml:trace contextRef="#ctx0" brushRef="#br0" timeOffset="4253.85">14168 4260 0,'0'-13'0,"40"-1"16,-27 14 0,1-13-16,25 0 0,-12 0 15,12-14-15,-12 14 16,-14 0-16,40-40 16,-40 40-16,0-1 0</inkml:trace>
  <inkml:trace contextRef="#ctx0" brushRef="#br0" timeOffset="4447.42">14526 3810 0,'0'-26'0,"0"12"16,13 41-1,-13 12-15,0 28 16,0 12 0,0 14-1,0-14 1,0-26-16,13 0 15,-13-40-15,13-13 0,-13-26 16</inkml:trace>
  <inkml:trace contextRef="#ctx0" brushRef="#br0" timeOffset="4651.27">14658 3836 0,'13'-26'0,"0"26"16,-13 26-16,0 54 15,0-67-15,0 40 16,0-27-16,0 1 16,0 66-16,0-80 15,14 93-15,-14-80 16,13 0-16,-13-12 16,13-1-16,0-13 15,1 0-15,-1 0 16</inkml:trace>
  <inkml:trace contextRef="#ctx0" brushRef="#br0" timeOffset="5033.83">15359 3850 0,'-53'0'0,"13"0"16,27 0-1,40-14 1,26 14-16,-27-13 16,80 0-16,-66 13 15,39-13-15,-39 13 16,65-13-16,-78-1 16,26 14-16,-40 0 15,14-13-15</inkml:trace>
  <inkml:trace contextRef="#ctx0" brushRef="#br0" timeOffset="5242.89">15690 3757 0,'-27'0'0,"1"0"0,-1 27 16,1 39-1,26 13 1,0 0-1,0 14 1,0-40-16,26 40 16,-26-67-16,14-13 0,-1 27 15,-13-14-15,13-12 16</inkml:trace>
  <inkml:trace contextRef="#ctx0" brushRef="#br0" timeOffset="5547.08">15716 4207 0,'0'-13'0,"27"13"15,-1-14-15,14 1 0,-14 13 16,27-13 0,-40 0-16,27-14 15,-27 27-15,1-26 16,-14 13-16,0-1 15,0 1-15,-14 0 16,1 13-16,0 0 0,-27 26 16,27-12-16,-27 12 15,27-13 1,-13 40-16,26-26 16,0 12-16,13-25 15,0 12-15,0-13 16,-13 0-16,14-13 0,25 14 15,-26-1-15</inkml:trace>
  <inkml:trace contextRef="#ctx0" brushRef="#br0" timeOffset="5752.53">16021 4366 0,'0'-14'0,"13"14"0,-13-26 15,0-1-15,0 14 0,13-66 16,-13 52-16,13-12 15,-13 26-15,13-14 0,1-26 16,-1 40-16,0-14 16,0 27-16,1-13 15,-1 26 1,0 1 0</inkml:trace>
  <inkml:trace contextRef="#ctx0" brushRef="#br0" timeOffset="6163.02">16232 4180 0,'0'14'0,"0"-28"47,0-12-31,13-27-16,1 13 15,-1 14 1,0 26-1,0 13 1,-13 27 0,0-27-16,0 14 15,0-14-15,0 0 16,14 0 0,-1-39-1,0 13-15,0-27 16,-13 27-16,13-1 0,14-25 15,-14 39-15,0-14 16,1 14 0,-1 14-16,-13-1 15,13 13-15,-13-12 16,13-1-16,-13 13 0,0-12 16,0-1-16,14 0 0,-1 0 15,0 0-15,0-13 16,0 0-16</inkml:trace>
  <inkml:trace contextRef="#ctx0" brushRef="#br0" timeOffset="6496.24">16761 3969 0,'-26'-13'0,"-1"-1"16,-12 14-16,26 0 15,-1 14 1,28 12 0,38 14-1,-12 13 1,-13-40-16,-1 13 0,-13-12 16,-13-1-16,27 40 15,-27-40-15,-13 13 16,-1-12-16,1-1 0,0-13 0,0 0 15,-1 0-15,-25-13 16,39-1-16,-14 14 16,-12-53-16,26 40 15,-13-13-15,0 13 16,13-1-16,-14 1 0,1 0 16</inkml:trace>
  <inkml:trace contextRef="#ctx0" brushRef="#br0" timeOffset="7212.78">13772 4683 0,'-40'0'0,"27"0"0,26 0 15,0 0-15,0 0 0,133-13 16,-80 13-16,93 0 16,-67 0-16,14 0 0,132 0 15,-132 0-15,331 13 16,-305-13-16,-26 0 16,132 0-16,225 13 15,-370-13-15,184 14 16,-197-14-16,-41 0 15,133 0-15,-119 0 16,106-14 0,-146 1-16,1 0 15</inkml:trace>
  <inkml:trace contextRef="#ctx0" brushRef="#br0" timeOffset="7710.75">13745 3731 0,'0'-14'0,"-13"1"16,13 26 0,-13 14-16,13-1 15,-14 93-15,14-66 16,0 66 0,0-52-16,0-1 0,0 0 0,-13 26 15,13-39-15,0-13 0,13 66 16,1-14-16,-1-52 0,-13-13 15,13 39-15,-13-53 16,13 0-16,-13 0 16,0-39-16</inkml:trace>
  <inkml:trace contextRef="#ctx0" brushRef="#br0" timeOffset="8321.12">13652 3625 0,'0'-66'0,"40"26"16,40 0-16,52-13 16,0 14-1,-52 25-15,197-38 16,-171 25-16,0 14 0,225-27 15,-225 40-15,224-26 16,-224 12-16,93 14 16,-94 0-16,160-13 15,-186 13-15,14 0 16,-27 0-16,0 0 16,-13 0-16,159 13 15,-172-13-15,26 0 16,-40 0-16,54 14 15,-67-14-15,13 0 0,-13 0 16,1 0 0,-14 13 31,0 13-32,0-12-15,13 91 16,-13-78-16,13 65 15,-13-39-15,13 93 16,-13-106-16,0 79 16,0-53-16,0-13 0,0 13 15,0 185-15,14-198 16,-14 53-16,0-66 16,13 13-16,-13 26 0,0-39 15,13-14-15,-13 27 16,13-27-16,-13 1 0,0-14 0,0 0 15,-13-13 1,13-26-16,-13-1 0</inkml:trace>
  <inkml:trace contextRef="#ctx0" brushRef="#br0" timeOffset="13994.17">11337 7488 0,'-26'-66'0,"13"52"15,-14-25-15,14 12 0,-53-26 16,39 27-16,-39-14 15,40 14-15,-14 12 16,-39-25-16,39 26 0,0-1 16,-52-12-16,52 13 15,-13 13-15,-26 0 16,13 13-16,13 0 0,-53 14 16,53-1-16,0 0 0,-53 41 15,53-41-15,14 14 0,-54 52 16,53-39-16,-66 106 15,80-93-15,-14 119 16,27-118-16,26 131 16,40 0-1,-13-79 1,-14-52-16,80 91 16,-66-105-16,13 0 0,39 27 15,-52-41-15,13 1 0,106 66 16,-93-80-16,106 27 15,-106-40-15,66 14 16,-65-27-16,-1 0 0,53-13 16,-53-1-16,0 1 15,132-40-15,-145 40 16,66-40-16,-66 27 0,0-1 16,0 1-16,79-67 15,-92 67-15,26-41 16,-39 41-16,-14-14 0,40-66 15,-53 67-15,13-80 16,-26 39-16,-27-92 16,27 106-16,-53-106 15,39 119-15,-39-39 16,40 39-16,-14 13 0,-66-79 16,80 79-1,-93-52-15,79 79 16,-39-27-16,39 13 15,0 27-15,-52-26 16,52 26-16,0 0 16,14 13-16,-1-13 0,1 40 15,26-14-15,-13 1 0,-1 39 16,14-26-16,0 26 16</inkml:trace>
  <inkml:trace contextRef="#ctx0" brushRef="#br0" timeOffset="14526.7">11523 10319 0,'0'26'0,"0"-52"0,0 65 0,0-52 31,0-13-15,0 13-16,0-14 0,-14-26 0,1-39 15,13 39-15,-13 0 0,0 0 16,-27-146-16,14 133 15,-1-66 1,14 66-16,0 0 0,-27-120 16,27 134-16,-1-41 15,1 53-15,13 1 0,-13-54 16,0 66-16,13 1 16,-13 13-16,-1 26 15</inkml:trace>
  <inkml:trace contextRef="#ctx0" brushRef="#br0" timeOffset="14817">11179 9088 0,'-27'-13'0,"27"0"0,-13-27 16,13 27-16,0-13 0,0-41 15,13 1 1,-13 0-16,13 26 0,1 14 15,12-53-15,-13 65 16,1-25 0,-1 39-16,-13-14 0,39 28 15,-39-1-15,27 27 16,-27-14-16,13 1 0,14 39 16,-14-40-16,0 1 0,27 52 15,-27-66-15,27 53 16,-27-52-16,0 25 15,0-25-15,-13-1 16,14 0-16</inkml:trace>
  <inkml:trace contextRef="#ctx0" brushRef="#br0" timeOffset="15394.48">11337 11007 0,'-39'-53'0,"78"106"0,-92-133 0,27 54 16,13 26-16,0-13 0,-40 13 15,39 13-15,-39 40 16,40-27-16,0 40 15,13-26-15,-13-14 0,13 27 16,13 0-16,0-13 0,27 39 16,-27-52-16,27-1 15,-27 1-15,14-27 16,52 26-16,-53-26 16,14 0-16,-27 0 15,14 0-15,12-13 0</inkml:trace>
  <inkml:trace contextRef="#ctx0" brushRef="#br0" timeOffset="15840.61">11695 11126 0,'-14'-27'0,"28"54"0,-41-54 0,14 14 0,-27 0 16,27 13-16,0 0 16,-27 13-1,14 0 1,26 0 0,13 14-1,27 13-15,-14-27 16,0 0-16,14 14 15,-27-14-15,14 0 16,-1 27-16,-12-27 16,-1 0-16,-13 40 15,0-26-15,-27 12 16,14-26-16,-40 14 16,40-27-1,-40 0-15,40 0 16,-40-13-1,53-1-15,-13 14 16,26-26 0,0 13-16,14-14 15</inkml:trace>
  <inkml:trace contextRef="#ctx0" brushRef="#br0" timeOffset="16089.69">11946 11060 0,'-13'-14'0,"-27"28"16,27-14-16,0 13 15,-1 26-15,1-25 0,0 12 16,13-13-16,-13 40 16,13-26-16,26 39 15,-13-40-15,27 1 16,-27-14-16,40 14 15,-26-27-15,12 0 16,-25 0-16,-1 0 0,40-14 16,-40 14-16,13-13 15</inkml:trace>
  <inkml:trace contextRef="#ctx0" brushRef="#br0" timeOffset="16740.93">12224 10821 0,'-27'-13'0,"54"26"0,-67-26 0,27 0 15,0 13 1,26-13 0,27 13-1,-1 0 1,-26 0-16,67 13 0,-67-13 15,13 13-15,1 0 16,-14-13-16,-13 14 0,13 12 16,-13-13-16,-13 14 0,-27 13 15,27-27 1,-13 13-16,13-26 0,-1 13 16,-12 1-16,13-14 15,13 13-15,13 0 16,27 0-1,-14 1-15,0 12 16,1-13-16,-14 0 0,40 27 16,-40-27-16,14 14 15,-14-1-15,-13-12 0,0 38 16,0-38 0,-13 25-16,0-25 0,-14-1 15,-13 27-15,14-27 16,-14 0-16,14 0 15,13-13-15,-27 13 16,13-13-16,14 0 0,-26-26 16,39 13-1,0 0-15,26-27 16,-13 27-16,0-1 0</inkml:trace>
  <inkml:trace contextRef="#ctx0" brushRef="#br0" timeOffset="17407.66">12912 10808 0,'-14'-13'0,"14"0"16,-26 39-1,0 40 1,12 27 0,14 0-16,14 26 15,12-40 1,27-13 0,-13-26-1,-27-40-15,53 13 16,-40-26-16,-12 0 15,-14-1-15,0 1 0,-14-27 16,1 27-16,0 0 0,-13-13 16,12 12-16,-39-12 15,27 26-15,-14 0 16,27 0 0,0 0-1,13 0 1,0-13-16</inkml:trace>
  <inkml:trace contextRef="#ctx0" brushRef="#br0" timeOffset="17823.59">13322 10835 0,'-66'53'16,"132"-106"-16,-146 119 0,67-53 0,0 27 16,0-14-16,13-13 0,0 14 15,0-14-15,13 27 16,0-27-16,0 0 0,1-13 16,-1 0-16,40-13 15,-40 0-15,0-27 16,0 14-16,-13-14 15,0 27-15,0 0 16,0-1 0,0 28-1,0-1-15,0 0 0,0 27 16,0-27-16,-13 93 16,13-80-16,0 1 15,13 52 1,14-26-16,-27-27 15,13-12-15,0-1 16,-13 0-16,14 0 0</inkml:trace>
  <inkml:trace contextRef="#ctx0" brushRef="#br0" timeOffset="18473.54">14155 10967 0,'0'-13'0,"-13"0"16,13 26-1,-13 26 1,13 1 0,26 13-16,14-13 15,0-27 1,13-13 0,-27 0-1,-13-13 1,0 13-16,1 13 0,-1 13 15,0-12 1,0-1-16,1 0 16,-1-13-16,13 0 15,-13 0-15,14-13 0,-1 0 16,-26-1-16,14 1 0,-1-13 0,-13-14 16,0 14-16,0 12 15,-13-65-15,13 66 16,-14-27-16,1 14 15,13 12-15,-13-25 16,13 25-16,-13 28 16,-1-1-16,1 27 15</inkml:trace>
  <inkml:trace contextRef="#ctx0" brushRef="#br0" timeOffset="19038.09">14856 10941 0,'-26'-27'0,"52"54"0,-79-67 0,40 27 0,-26-1 16,25 1-16,-12 13 0,-14 0 15,14 13-15,-14 1 16,27 12-16,13-13 16,-27 53-16,27-39 15,14 26 1,-1-27-16,13 1 0,-13-14 16,1-13-16,12 0 15,-13-13-15,1 13 0,12-27 16,-26 14-16,13 13 0,-13-13 15,14 13-15,-1 13 32,0 27-32,-13-27 15,0 0-15,13 14 16,-13-14-16,13-13 0,14 26 16,-14-26-16,27-26 15,-27 13-15,0-1 16,14-12-16</inkml:trace>
  <inkml:trace contextRef="#ctx0" brushRef="#br0" timeOffset="19319.32">15042 10888 0,'-27'-67'0,"14"67"16,0 0-16,-27 14 15,40-1 1,13 13-16,-13-12 15,40 25-15,-27-25 16,27 12 0,-27-13-16,0 0 0,14 14 15,-14-14-15,0 0 0,0 27 16,-13-27-16,0 14 16,-13-14-16,0 0 0,-27 14 15,27-27-15,-13 13 16,-1-13-16,14 0 0,-14 0 15,14 0-15,0 13 16,-27 0-16</inkml:trace>
  <inkml:trace contextRef="#ctx0" brushRef="#br0" timeOffset="19586.3">14248 11483 0,'-66'13'16,"66"0"-16,-14-13 0,28 0 16,-1 0-16,93-13 15,-67 13-15,67-13 16,-40 0-16,53-1 0,-52 14 16,-1-13-16,0 13 0,106-13 15,-119 0-15,79 13 16,-105-13-16,12 13 15,-26 0-15,14 13 16,-40 0-16,-27 0 16,14-13-16,-1 13 15</inkml:trace>
  <inkml:trace contextRef="#ctx0" brushRef="#br0" timeOffset="19814.22">14459 11576 0,'-52'0'0,"12"0"0,27 0 16,52 13 0,1-13-1,-14 0-15,41 0 16,-1-13-16,-13 13 0,-14-14 0,41 14 16,-54 0-16,14-13 0,26 13 15,-40 0-15,1 0 0,26-13 16,-40 13-16,14 0 15,-1 0-15,-13 0 16</inkml:trace>
  <inkml:trace contextRef="#ctx0" brushRef="#br0" timeOffset="20452.84">16007 11007 0,'0'0'16,"-39"-40"-16,25 27 0,1 0 0,-27 13 16,27 0-16,-13 0 0,-54 26 15,67-13-15,-27 40 16,27-26-1,13 25 1,27 1-16,-1-39 0,1 12 16,-1-26-16,-13 0 15,53-13-15,-39 13 16,-1-27-16,-12 14 16,-1 0-16,-13-40 15,0 40-15,-13-53 16,-1 52-16,14 1 0,-13-13 15,0 13-15,0 13 16,26 26 0</inkml:trace>
  <inkml:trace contextRef="#ctx0" brushRef="#br0" timeOffset="20700.93">16047 11139 0,'13'13'0,"-13"-13"15,0-26 1,-13-40-1,-27-14 1,14-26 0,13 1-16,13 78 15,0-39-15,0 53 16,0-14-16,13-12 0,13-14 16,-12 39-16,12-25 15,-13 39-15,0 0 16,1 13-16,-1 0 0,0 14 15,-13-14-15,0 27 16,-13-14-16,-14 14 16</inkml:trace>
  <inkml:trace contextRef="#ctx0" brushRef="#br0" timeOffset="20863.99">15954 10874 0,'-26'14'0,"52"-28"0,-52 41 15,13-14-15,26-13 16,13 0-1,27-13-15,-26 13 16,-1 0-16,1-13 0,52-1 16,-66 14-16,53 0 15,-39 0-15,26 27 16</inkml:trace>
  <inkml:trace contextRef="#ctx0" brushRef="#br0" timeOffset="21186.06">16378 11232 0,'-14'13'0,"1"-26"31,13-1-31,-13 1 0,13-13 0,-13-41 16,13 41-16,-27-27 15,27 13-15,-26-65 16,26 65-16,0-26 16,0 39-16,13-65 15,-13 65-15,13-12 16,1 12-16,-1 14 0,26-27 16,-25 40-16,12 0 15,-13 0-15,1 40 16,-14-27-16,0 0 15,-14 27-15,14-27 16</inkml:trace>
  <inkml:trace contextRef="#ctx0" brushRef="#br0" timeOffset="21343.32">16192 10927 0,'-26'14'0,"39"-14"15,27 0 1,-27 0-16,14 0 16,-14 0-16,27 0 15,-14 13-15</inkml:trace>
  <inkml:trace contextRef="#ctx0" brushRef="#br0" timeOffset="21924.45">16484 10993 0,'26'0'0,"-13"0"15,-13-13 17,-13 13-32,0 0 15,0 13 1,13 1-16,-14-1 0,1 13 16,13 1-16,0-14 15,0 0-15,27 40 16,-14-40-16,0 14 15,0-27-15,0 13 16,1-26 0,-1-14-16,-13 14 15,0 0-15,13-27 16,-13 14-16,0 13 0,13-27 16,-13 13-16,14 14 0,-1-40 15,0 40 1,0 0-16,1 13 15,-1 0 1,40 13 0,-14 0-1,1-13-15,-27 0 16,1 0 0,-14-13-1,-27 13 1,1 13-1,12 1 1,1-1-16,0 0 0,0 40 16,13-40-16,0 14 0,0-14 15,13 13-15,-13-13 0,26 1 16,-12-1-16,-1-13 0,40 13 16,-40-13-16,40-26 15,-27 26 1,14-27-16,-27 14 15,0-13-15,1 12 0</inkml:trace>
  <inkml:trace contextRef="#ctx0" brushRef="#br0" timeOffset="22258.88">17039 11007 0,'13'-53'16,"-13"40"-16,-13 79 0,26-146 0,-13 67 15,0 0-15,-13 13 0,-13 26 16,12-26-16,-12 66 16,26-52-16,0 25 15,13-12-15,14 12 16,-14-25-16,0-14 15,14 0-15,12-40 16,-39 14-16,14-27 16,-14 26-16,13-12 15,-13-41-15,0 40 0,0-12 16,0-28-16,0 40 16,13 14-16,-13-27 15,0 27-15,0 12 16,0 41-16,0 26 15,13-14-15,-13 1 0,13 40 16,-13-54-16,14 14 0,12 66 16,-13-80-16,14 27 15,-27-40-15,13 0 16,27 14-16,-27-27 16,0-27-16,0 14 15</inkml:trace>
  <inkml:trace contextRef="#ctx0" brushRef="#br0" timeOffset="24022.76">8612 5543 0,'0'-26'0,"27"-1"16,-27 14-16,0 39 31,-14 14-15,14 0-16,-13-1 0,-13 107 15,12-93-15,-12 66 16,13-66-16,0 13 0,-27 93 15,27-120-15,-1 41 16,14-54-16,-13 27 16,13-40-16,13 14 0,27-40 15,-13-1 1,12-39-16,-26 14 0,14 12 16,26-65-16,-27 39 15,14 0-15,-14 0 0</inkml:trace>
  <inkml:trace contextRef="#ctx0" brushRef="#br0" timeOffset="24261.42">9075 5543 0,'40'-26'15,"-40"39"-15,-13 66 16,-1-39-16,-25 105 16,12-92-16,-39 146 15,40-133-15,-27 66 16,26-66-16,1 0 0,-1 1 0,-26 91 15,40-118-15,-13 26 16,26-39-16,0-14 16,26-13-1,-13-27-15,14 1 0,13-40 16,-14 13-16,1 13 0,39-79 16,-27 53-16,-12 0 0,13 0 15</inkml:trace>
  <inkml:trace contextRef="#ctx0" brushRef="#br0" timeOffset="24728.63">9155 6032 0,'145'-211'15,"-290"422"-15,317-462 0,-93 185 16,-53 53-16,-26 26 16,0 53-16,-13-26 0,0 0 15,-27 65-15,14-39 16,13 1-16,-54 65 16,41-53-16,0-13 0,-54 133 15,54-133-15,-14 27 16,27-54-16,-14 14 15,27-40-15,53-52 16,-40 12-16,40-52 16,-13 26-16,-13 0 0,92-145 15,-67 132-15,28-80 16,-27 67-16,-14 12 0,107-118 16,-106 132-1,-1 14-15,1-1 0,26-26 16,-39 39-16,-1 14 0,1 13 15,-14 27-15,-13-14 0,-13 106 16,-1-66-16,-39 92 16,27-65-16,-1-1 0,-25 93 15,12-93-15,13 1 16,-25 79-16,25-93 16,-13 106-16,27-133 15,13 1-15,13-13 0,40-27 16,-26-27-1,52-92-15,-39 66 16,79-132-16,-79 119 16,12-14-16,134-211 15,-147 212-15,1 13 16</inkml:trace>
  <inkml:trace contextRef="#ctx0" brushRef="#br0" timeOffset="25579.61">10385 5874 0,'79'-106'0,"40"-13"15,-317 344-15,423-463 0,-199 224 0,14 28 16,-27 12-16,-13 14 15,-26 26-15,12-13 0,-52 132 16,40-106-16,-40 67 16,26-80-16,14 0 0,-67 119 15,80-132-15,-27 53 16,40-79-16,27-14 16,-14-26-1,40-40-15,-14 13 0,-12-13 16,92-132-16,-66 119 15,132-225 1,-132 225-16,92-133 16,-92 146-16,80-92 15,-94 118-15,41-39 16,-54 53-16,1 26 16,-14 14-16,-13-1 0,-13 53 15,-14-26-15,-39 146 16,40-133-16,-67 146 15,66-146-15,-25 53 16,38-80-16,1 1 0,-13 26 16,26-52-16,0-1 15,53-26-15,-27-1 16,27-65-16,-13 39 16,92-132-16,-92 106 15,118-106-15,-118 119 16,53-26-16,-54 39 15,1 14-15,13-14 16,-27 40-16,-12 0 0,25 53 16,-39-40-16,-13 93 15,0-66-15,-14 13 0,-52 132 16,53-119-16,-27 53 16,26-79-16,1 13 0,-1 26 15,14-53-15,13 1 16,13-1-16,1-26 0,65-39 15,-53 12-15,54-52 16,-41 39-16,14 0 16,80-92-16,-94 106 15,41-27-15,-41 26 16,14 14-16,-26 26 16,-14 27-16,-13-27 15,-13 27-15,-40 66 16,40-67-16,-40 41 15,26-27-15,1-14 0,-1 28 16,14-28-16,0-25 0,26 38 16,14-38-16,52-54 15,-39 27-15,-1-14 16,54-12-16,-40 12 0,53-26 16,-53 40-16,-14 0 15,14 0-15,53-1 16,-93 14-16,40 14 15,-53-1-15,13 0 0,-26 27 16,0-27-16,-14 13 0,-65 54 16</inkml:trace>
  <inkml:trace contextRef="#ctx0" brushRef="#br0" timeOffset="26461.78">8612 6985 0,'-26'13'16,"52"-26"-16,-52 39 0,12 1 0,14 13 15,-13-14-15,13 1 0,0 12 16,0 41-16,0-28 15,0-38-15,0 25 0,0 80 16,13-79-16,-13-13 0,14 26 16,-1-40-16,-13 0 0,40 0 15,-27-13-15,40-39 16,-27 12-16,14 1 0,-14-1 16,41-52-16,-28 39 0,1-13 15,53-39-15,-54 39 16,41-40-16,-41 53 15,27-26-15,-39 40 0,-1 13 16,1-1-16,12 14 16,-39 14-16,-13 38 15,0-25-15,0-1 0,-40 107 16,26-94-16,-25 67 16,38-66-16,-12 0 0,-1 65 15,41-78 1,25-27-16,1-13 0,0-1 15,79-52-15,-66 40 16,39-40-16,-39 52 16,-13-12-16,39-1 15,-52 14-15,-1 13 0,27 27 16,-40-14-16,-13 27 16,0-1-16,-13 1 0,0 0 0,-27 39 15,27-52-15,0 12 16,-40 67-16,40-79 15,-14 25-15,14-25 16,0-1-16,-27 54 16,13-54-16,-12 27 15</inkml:trace>
  <inkml:trace contextRef="#ctx0" brushRef="#br0" timeOffset="27198.81">8824 8387 0,'0'-13'0,"0"40"15,0-14-15,-13 79 16,13-65-16,-14 52 15,1-39-15,13 0 0,-13 79 16,13-93-16,0 14 16,13-1-16,0-25 15,14-14-15,-14 0 0,14-27 16,-14 14-16,40-53 0,-27 26 16,1 0-16,65-92 15,-65 79-15,39-39 16,-40 39-16,1 13 0,26-39 15,-40 52-15,0 14 0,14-13 16,-41 26-16,1 26 16,0 0-16,-40 67 15,40-53-15,-27 66 16,14-67-16,-1 14 0,-13 53 16,27-66-16,0 13 15,-13 39-15,26-65 16,0-1-16,13-13 0,26-26 15,-12-13-15,-1-1 16,14 1-16,66-80 16,-66 66-16,65-52 15,-65 65-15,13-13 16,-27 27-16,1 13 0,-1 13 16,-26 27-16,0-27 15,0 1-15,-13 78 16,0-52-16,0 0 0,-1-1 0,1 27 15,0-39-15,0-1 0,13 14 16,13-13-16,0-14 0,27-13 16,13-13-16,0-14 15,-27 27-15,14-13 16,26 13-16,-40 0 0,-12 0 16,25 13-16,28 14 15,-41-1-15,27 0 16,-40-12-16,27-1 15,-14 0-15,27-26 16,-26 0-16,-1 13 16</inkml:trace>
  <inkml:trace contextRef="#ctx0" brushRef="#br0" timeOffset="28842.63">11668 6760 0,'80'-66'0,"-67"53"0,13 0 0,1-14 15,-14 14-15,0 26 16,-13 14-16,-13 12 16,0 1-16,-27 26 15,14-26-15,-1 13 0,-39 26 16,39-26-16,1-13 0,-14 39 15,14-39-15,13-14 0,-1 40 16,14-53-16,40 1 16,0-28-16,66-38 15,-67 25 1,54-26-16,-53 27 16,12-1-16,-12 1 0,92-40 15,-105 39-15,26 14 16,-27 0-16,14 26 15,-40 0-15,-13 27 16,0-14-16,-14 1 0,-13 26 16,14-14-16,13-12 0,-40 39 15,26-26-15,-12 26 16,25-53-16,14 0 16,14 1-16,52-41 15,-53 14-15,80-27 16,-67 27-16,1 0 15,39-1 1,-53 1-16,13 26 16,-12 1-16,-41 39 15,27-27-15,-40 27 16,27-27-16,0 14 16,0-27-16,13 14 15,0-14-15,13 0 0,13 1 16,-12-1-16,12-13 0,40 13 15,-53-13-15,27 13 16,-27 0-16,14 1 0,-14 12 16,0 1-16,-13-14 15,0 40-15,-13-14 16,-13 1-16,12-13 16,1-1-16,-13 40 0,12-39 15,1-14-15,-13 40 16,26-40-16,-13 13 0,13 14 15,0-13-15,26-14 16,-13 0-16,14 0 0,-1-13 16,1 0-16,-1 14 0,14-14 15,-14 0-15,1 0 0,12 0 16,-25 0-16,12 13 16,-26 0-1,-13 13-15,-27 27 16,27-39-16,-27 25 15,27-12-15,-13-1 0,-41 54 16,41-67-16,-1 26 16,27-12-16,-13-14 15,13 14-15,0-14 16,40 27-16,-27-40 16,27 0-16,-14 0 0,-12 0 15,38 13-15,-38-13 0,12 0 16,27 13-1,-40-13-15,14 40 16,-27-27-16,0 13 16,-13 1-16,13-14 0,-40 53 15,27-53-15,-1 27 16,1-27-16,0 14 0,0 13 16,-1-40-16,14 13 15,14 0-15,12 0 16,-13-13-16,14 13 15,-14-13-15,0 0 16,-13 14 0,-13 12-16,-13-13 15,12 1-15,1-14 0,-53 26 16,53-13-16,-27 1 16,14-14-16,-1 0 15,-39 0-15,53 0 16,-53-14-16,52 1 0,-12 0 15,-14-27 1,27 27-16,-13-14 0,12 27 16,14-13-16,-39 0 15,25 13-15,-25 13 16,26 0-16,-14-13 0,1 27 16,-1-14-16,14 0 0,-14 1 15,14-1-15,0 0 0,-13 0 16,26 1-1,13-1 1,26 0 0,-25-13-16,-1 0 0,0 0 15</inkml:trace>
  <inkml:trace contextRef="#ctx0" brushRef="#br0" timeOffset="35472.19">12422 3731 0,'0'-14'0,"-40"14"15,27 27-15,0 26 16,0-27-16,0 14 0,-1-14 16,-39 93-16,40-39 15,0-40-15,0 26 16,0-40-16,13-13 0,-14 14 15,14-1-15,0-13 16,14-52 0,-1 26-16,-13-14 0,13-39 15,0 26-15</inkml:trace>
  <inkml:trace contextRef="#ctx0" brushRef="#br0" timeOffset="35651.28">12290 3903 0,'53'-186'0,"-40"147"16,0 25-16,-13 1 0,27 13 15,-27 13-15,13 67 16,-13-54-16,13 80 16,-13-79-16,0 12 0,0 80 15,0-79-15,0 92 16,0-105 0,0 26-16,0-27 15,-26-13-15</inkml:trace>
  <inkml:trace contextRef="#ctx0" brushRef="#br0" timeOffset="35835.24">12250 4167 0,'-13'-13'0,"13"0"16,13 0-16,27-14 15,26 1 1,27-14-1,-14 13 1,0 14 0,-12-13-16</inkml:trace>
  <inkml:trace contextRef="#ctx0" brushRef="#br0" timeOffset="35998.33">12938 3823 0,'-13'0'16</inkml:trace>
  <inkml:trace contextRef="#ctx0" brushRef="#br0" timeOffset="36131.68">12912 4075 0,'-14'13'0,"1"-13"16,13 13-16</inkml:trace>
  <inkml:trace contextRef="#ctx0" brushRef="#br0" timeOffset="36877.23">9909 10504 0,'-27'66'15,"27"-39"-15,13 65 16,-13-65-16,0 52 15,0-53-15,0 1 0,0 66 16,0-54-16,0 67 16,0-66-16,-13-14 0,13 40 15,0-52-15,-13 12 16,13-39 0</inkml:trace>
  <inkml:trace contextRef="#ctx0" brushRef="#br0" timeOffset="37268.86">9882 10874 0,'13'-66'0,"14"-13"0,-14 52 15,27-26-15,-27 40 16,27 0 0,-27 26-16,-13 14 15,0-14-15,0 0 0,-13 53 16,13-39-16,-14-14 0,1 53 15,0-53 1,0 27-16,13-27 0,13 27 16,0-40-1,27 26-15,-27-26 16,40 14-16,-26-1 16,12 0-1,-26 0-15,14 27 16,-27-27-16,0 27 15,-13 13-15,13-40 16,-14 27-16,1-27 0,0 0 16,13 0-16,-26 14 15,12-14-15,1 0 0,0-26 16,13 0 0,13 0-16,-13-14 0,27 1 15</inkml:trace>
  <inkml:trace contextRef="#ctx0" brushRef="#br0" timeOffset="37405.5">10411 10888 0,'0'13'16,"-13"13"-1,13-12-15</inkml:trace>
  <inkml:trace contextRef="#ctx0" brushRef="#br0" timeOffset="37495.99">10425 11099 0,'0'13'0</inkml:trace>
  <inkml:trace contextRef="#ctx0" brushRef="#br0" timeOffset="38246.94">16642 7223 0,'0'-26'0,"0"12"16,0 1-16,0 53 16,-13-14-1,0 80-15,0-66 16,-27 105-16,0-26 15,27-39 1,13-54-16,-26 40 16,26-52-16,0 12 15,0-39 1,0-14 0,0 1-16</inkml:trace>
  <inkml:trace contextRef="#ctx0" brushRef="#br0" timeOffset="38439.94">16497 7567 0,'13'-66'0,"-26"132"0,39-264 15,-13 171-15,-13 1 0,27-27 16,-27 40-16,13-1 0,14 1 16,-1 13-16,1 40 15,-14-27-15,-13 13 0,39 67 16,-25-53 0,12 79-16,-13-79 15,-13-14-15,14 40 16,-14-39-16,13-1 0,-13 27 15,0-40-15,-27 14 16,14-27-16</inkml:trace>
  <inkml:trace contextRef="#ctx0" brushRef="#br0" timeOffset="38615.41">16550 7699 0,'13'-13'16,"-13"0"-16,26-14 15,-12 14-15,52-13 16,-53 13-16,40-14 16,-40 27-16,14-13 15,39-14-15,-53 27 16,27-13-16</inkml:trace>
  <inkml:trace contextRef="#ctx0" brushRef="#br0" timeOffset="38982.16">17026 7514 0,'13'0'16,"0"0"-1,40-13-15,0 0 16,13-1-1,-39 14-15,-1 0 16,1 0-16,-14 0 0,0-13 0,0 13 16,1 0-1</inkml:trace>
  <inkml:trace contextRef="#ctx0" brushRef="#br0" timeOffset="39294.33">17714 7131 0,'0'-14'0,"-13"41"16,13-14-16,0 66 16,-14-52-16,14 52 15,-13-52-15,13 12 0,0 1 16,-13 66 0,13-80-16,-13 67 15,13-80-15,0 27 16,0-27-16</inkml:trace>
  <inkml:trace contextRef="#ctx0" brushRef="#br0" timeOffset="39681.33">17727 7131 0,'27'-40'0,"-54"80"0,67-93 0,-27 39 0,0 1 0,27-13 16,-27 39-1,-13 13 1,0-12-16,-26 39 16,12-40-16,1 26 15,0-25-15,-13 25 16,26-25-16,0-1 16,0 13-1,39 1 1,-26-14-16,27 13 15,-27-12-15,14 25 16,-14-25-16,-13-1 0,13 26 16,1-25-16,-14 25 15,-14 1-15,1-27 0,0 14 16,0-14-16,-1 0 0,-39 14 16,40-27-16,0 0 15,-13-14-15,-14-25 16,27 26-16,-14-14 15,27 1-15,-13 12 0</inkml:trace>
  <inkml:trace contextRef="#ctx0" brushRef="#br0" timeOffset="41981.98">17780 8546 0,'0'13'31,"-40"-39"-15,27 13-16,-40-27 16,40 13-16,-27-39 15,27 40-15,-40-54 16,40 67-16,-14-26 15,14 25-15,13-12 0,-26-14 16,12 40 0,14-13-1,-13 26-15</inkml:trace>
  <inkml:trace contextRef="#ctx0" brushRef="#br0" timeOffset="42247.41">17423 8255 0,'-13'0'0,"-1"0"16,1-13-16,-13 0 16,12-27-16,1 0 15,13 27-15,0-14 0,0 1 0,-13-27 16,13 40-16,0-27 16,0 27-1,13 0-15,0 0 0,1 13 16,-1 13-1,0-13-15,0 13 16,27 27-16,-27-27 16,14 0-16,-14 0 15,27 27-15,-27-27 16,0-13-16,14 27 16,-14-14-16</inkml:trace>
  <inkml:trace contextRef="#ctx0" brushRef="#br0" timeOffset="43754.34">18243 8916 0,'0'-13'16,"13"0"15,14 13-31,-14 0 16,13 0-16,27-26 15,-39 12-15,-1 14 0,0-13 0,27 0 16,-40 0 0,13-14-16,-26 14 15,-14 13 1,14 0-16,0 0 0,-40 26 16,26-12-16,1 12 15,-1 1-15,14-14 16,-13 66-16,13-66 15,-1 27-15,14-27 16,0 1-16,40 25 16,-27-26-16,14-13 0,-14 14 15,13-14-15,1-14 0,-14 1 16,27 0-16,-27 0 16,0 13-16,0-13 0</inkml:trace>
  <inkml:trace contextRef="#ctx0" brushRef="#br0" timeOffset="44310.18">18799 8784 0,'0'13'32,"-27"27"-17,14-13-15,-14 12 16,14-26-16,-40 54 0,40-54 16,-13 27-16,12-27 15,1 0-15,-13 13 16,13-12-16,13-1 15,-14-26 1</inkml:trace>
  <inkml:trace contextRef="#ctx0" brushRef="#br0" timeOffset="44485.71">18587 8864 0,'13'-14'0,"-13"28"16,13-1-16,1 13 15,-14-13-15,26 40 16,-13-39-16,27 12 16,-27-13-1,27 1-15,-14-14 16</inkml:trace>
  <inkml:trace contextRef="#ctx0" brushRef="#br0" timeOffset="44727.06">19010 8811 0,'-13'-14'0,"0"14"16,0 0-16,-1 14 0,1 12 16,0-13-16,0 14 0,13-1 15,0 1-15,0-14 0,0 13 16,0-12-16,0 12 0,13 1 15,0-14-15,0 0 16,14 0-16,-14-13 16,0-13-1,14 0-15,-14 13 0</inkml:trace>
  <inkml:trace contextRef="#ctx0" brushRef="#br0" timeOffset="45394.55">19143 8969 0,'13'-13'0,"0"0"15,0 0-15,-13-1 16,14 1-16,-14 0 16,13-13-16,-13 12 15,0 1-15,-13 0 16,-1 13 0,1 13-16,0 0 0,-14 1 15,14 12-15,0-13 0,0 40 16,-1-40-16,14 27 15,0-27-15,14 1 0,-1 12 16,0-13-16,0-13 16,14 0-16,-14 0 15,0 0-15,27-13 0,-27 0 16,0 0-16,14-1 16,-14 1-16,0 0 0,1-14 15,-1 27-15,-13 14 16,13 39-1,-13-27-15,0 14 16,0-14-16,13 54 16,-13-54-16,0 14 15,14-14-15,-14 1 0,0 12 16,0-26 0,-14 1-1,1-14-15,0 0 0,-14-53 16,27 13-1,-13 14-15,13-80 16,0 79-16,13-65 16,-13 52-16,27-26 15,-14 39-15,0 1 0,14-27 16,-14 40-16,13-14 0,14 1 16,-27 26-16,27 0 15,-40 13-15,26 40 16,-26-40-16,0 14 15,-13-1-15,-13 27 16,13-40-16,-14 14 16,14-14-16,0 0 0,-14-13 15,14 0-15,0-13 0,0-13 16,-1 12-16,14-52 16,0 53-1,14-66-15</inkml:trace>
  <inkml:trace contextRef="#ctx0" brushRef="#br0" timeOffset="45561.73">19539 8533 0,'40'-40'0,"-27"40"0,27 40 15,-27 26 1,-13 27 0,0-41-1,0 28 1,-13 12-16,0-65 15,0-27 1</inkml:trace>
  <inkml:trace contextRef="#ctx0" brushRef="#br0" timeOffset="45713.02">19539 8771 0,'14'-53'0,"25"13"15,-25 27-15,12 13 16,53-26-16,-52 12 15,39 1-15,-26 0 0,-14 13 16,27-13 0,-26 13-16,-1-14 0,14 14 15</inkml:trace>
  <inkml:trace contextRef="#ctx0" brushRef="#br0" timeOffset="46282.82">18230 9260 0,'-40'0'0,"14"0"16,12 0 0,54-13-1,79 0-15,66 0 16,-105 0-16,184-1 15,-171 1-15,185 0 16,-186 0-16,80 13 16,-92 0-16,-14-14 15,0 14-15,80 0 16,-107 0-16,1-13 16,-27 13-16,-53 0 15,-12-13-15,-41 13 16</inkml:trace>
  <inkml:trace contextRef="#ctx0" brushRef="#br0" timeOffset="46540.9">18190 8559 0,'-26'-26'0,"-14"13"15,14 52 1,12 67 0,-12 53-1,13 0 1,-1-14-16,1-39 16,13-40-1,-13-26 1,0-40-1</inkml:trace>
  <inkml:trace contextRef="#ctx0" brushRef="#br0" timeOffset="46936.41">17820 8837 0,'26'-93'0,"1"67"0,65-67 15,-52 67-15,119-53 16,-93 52-1,159-52-15,-146 52 16,199-52-16,-186 52 16,94-25-1,-107 38-15,0-12 0,1 13 0,65-14 16,-79 14-16,-13 0 0,93-1 16,-120 14-16,27 14 15,-26-1-15,-1 0 16,-13 14-16,1-14 0,-1 79 15,-13-78-15,-27 131 16,27-92-16,-13 40 16,13-40-16,-13 26 15,13-39-15,0 39 16,0-66-16,0 14 0,0 26 16,13 0-16,-13-27 0,0 14 15,13-27-15,-13 13 16,0-39 15</inkml:trace>
  <inkml:trace contextRef="#ctx0" brushRef="#br0" timeOffset="72157.78">14420 4723 0,'13'0'15,"66"-27"1,-52 27-16,-1 0 0,107-39 16,-94 39-16,1 0 0,211-27 15,-185 14-15,-13 13 0,0 0 0,278-13 16,-252 13-16,-12 0 0,25 0 0,-26 0 0,384 13 15,-357-13-15,290 40 16,-303-40-16,-14 13 0,-13-13 0,26 0 0,239 40 16,-265-40-16,-1 0 0,-12 0 0,145 0 15,-158 13-15,-1-13 0,1 0 0,-1 0 16,40 0-16,-52 0 0</inkml:trace>
  <inkml:trace contextRef="#ctx0" brushRef="#br0" timeOffset="174318.98">9115 5861 0,'0'0'16,"-40"39"-16,27-26 0,13 1 15,-53 52-15,40-53 0,0 13 16,-80 94-16,80-107 15,-93 132-15,93-118 0,-80 118 16,67-118-16,12-14 0,1 13 16,0-12-16,0-1 0,-53 93 15,52-106-15,1 26 0,0-26 0,-27 40 16,40-27-16,-13-13 0,13-13 31,13-66-15,-13 65-16,13 1 0,1-13 0,39-93 15,-53 105-15,13-12 16,53-120-16,-40 120 16,-26-1-16,27 14 0,-14-13 0,0-1 0,27-12 0,-27 12 0,14 1 0,-14 12 15,106-91-15,-106 91 0,0-12 16,14 26-16,-14-13 0,14-1 0,-14 14 0,0-13 0,0 13 0,1-13 16,-14 26 15,0 53-16,0-52-15,0 12 0,-14-13 0,1 40 16,13-26-16,-13-1 0,-27 186 16,14-186-16,26 14 0,-14 0 0,-25 171 15,39-171-15,0 0 0,-40 132 16,40-146-16,0 1 0,0-1 0,-26 80 16,26-93-16,0 14 15,13-41 16,40-92-15,-40 93-16,0-26 0,0 25 0,14-12 0,-27-1 0,132-145 16,-105 146-16,-14-27 0,132-119 15,-118 146-15,-1-14 0,14 13 0,-14-25 0,1 25 0,26-13 16,-27 14-16,14-1 0,0-12 0,145-94 16,-159 107-16,1 13 0,132-53 15,-146 52-15,53 1 0,-53 13 16,-13 13-1,0 1-15,-13 78 16,13-79-16,-13 14 0,-40 132 16,40-133-16,-1 27 0,1-13 0,-66 185 15,52-186-15,27-12 0,-26 13 16,13-1-16,-1 1 0,-65 158 16,79-184-16,-13 12 0,0 0 0,-1 1 0,-25 39 15,39-53-15,-14 1 0,14-28 47,0-65-47</inkml:trace>
  <inkml:trace contextRef="#ctx0" brushRef="#br0" timeOffset="175482.15">9975 5927 0,'0'13'16,"0"53"-1,-13-53-15,13 14 0,0-1 0,-53 93 16,39-92-16,14 12 0,-13-12 0,-66 211 16,66-198-16,-14-1 0,14 1 0,13 0 0,-27 13 0,1-14 15,-53 160-15,65-160 0,1-12 0,0 13 16,-40 92-16,40-119 0,0 14 15,13-41 1,39-105 0,-26 93-16,1-14 0,-1 14 15,66-160-15,-39 81 0,-27 78 16,14-12-16,-14-1 0,159-278 16,-146 265-16,1 0 0,39-39 0,-26 39 0,-14 13 0,133-145 15,-133 159-15,14 12 0,92-78 16,-105 92-16,-1 0 0,1-13 0,-14 13 15,13 0-15,-12 0 0,-1 0 0,13 13 16,-26 0-16,13 0 0,-13 0 0,14 14 0,-14-14 16,0 0-16,0 1 0,0 25 0,0-25 0,0 171 15,0-146-15,0 1 0,-14 172 16,14-173-16,-13-12 0,13-1 0,0 146 16,0-158-16,0 12 0,0 1 0,0 25 15,13-52 16,40-66-31,-39 40 16,-14 13-16,13-14 0,79-92 16,-78 93-16,-1-1 0,13 1 0,-12-1 0,25 1 0,-25 13 0,12-27 0,119-106 15,-131 133-15,12-13 0,14-1 0,-27 14 16,106-53-16,-106 66 0,1-13 0,12-1 16,-13 14-16,1 0 0,-1 0 15,-13 27 1,0-14-16,0 106 0,-13-79 15,-1-27-15,14 13 0,-13 14 0,-66 172 16,79-159-16,-14-14 0,-12 14 0,13-13 0,13 0 0,-13-1 16,-1 1-16,1 0 0,13-1 0,-53 133 15,53-132-15,0-27 0,-13 27 16,13-53 0,26-67-1,-12 54-15,52-80 16,-53 93-16,-13-14 0,26 1 15,67-119-15,-80 131 16,14-12-16,-14-1 0,133-105 0,-133 106 16,13 12-16,107-78 15,-120 79-15,0-1 0,13 14 0,-12-13 0,52-13 16,-53 26-16,-13 13 31,0 0-31,0 0 0,0 14 0,0 65 16,-13-65-16,13-14 0,0 0 0,-13 27 15,-1 79-15,14-106 16,0 14-16,0-14 0,0 13 0,-13-12 0,13 65 16,0-66-16,0 14 15,13-41 17,-13 1-32,40-40 15,-27 27-15,0 13 0,-13-1 16,27 1-16,-27 0 0,13-13 0,14-1 0,52-105 15,-53 105-15,1-12 0,66-94 16,-67 107-16,-13-1 0,14 1 0,-14 13 0,13-27 0,67-79 16,-67 106-16,-12-1 0,-1 1 15,0 0-15,0 0 0,-13 0 16,0 26 0,0 0-1,-26 66-15,26-65 16,-13-1-16,-1 0 0,14 14 0,-13-14 0,-27 106 15,27-93-15,13 1 0,-13 12 0,0-25 0,-40 158 16,40-146-16,13-13 0,-80 159 16,54-158-16,-67 118 15,80-106-15,-13 1 0,12-14 0,-52 53 16</inkml:trace>
  <inkml:trace contextRef="#ctx0" brushRef="#br0" timeOffset="176522.07">8665 6800 0,'13'13'31,"-13"66"-31,0-65 16,0-1-16,0 13 0,0 1 0,0-1 0,0 1 0,-26 105 15,26-106-15,-13 14 0,-1 0 0,-12 105 16,26-118-16,-13 12 0,-1 1 0,14-13 0,0 12 16,-13-25-16,13 12 0,-13 14 0,-13 105 15,26-118-15,-14-14 0,14 0 0,0 0 0,0-26 47,40-93-31,-27 93-16,0-27 0,1 27 0,-14 0 0,92-159 15,-78 145-15,12 1 0,67-133 16,-67 146-16,-13-27 0,14 27 0,-27 0 0,92-93 16,-78 93-16,12 13 0,-26-13 15,13-1-15,1 14 0,-1 14 32,-13-1-32,0 93 15,0-80-15,0 1 0,0-1 0,0 0 0,0 1 0,-13 171 16,13-171-16,0 158 15,0-145-15,0-1 0,0-12 0,0-1 0,0 120 16,0-133-16,0 66 16,13-79-16,-13 14 15,13-28 1,0-52 0,0 53-16,-13 0 0,14 0 15,52-106-15,-53 92 0,0 14 16,1-27-16,12 14 0,-13-1 0,14 1 0,-14-1 0,0 1 0,53-80 15,-39 80-15,-14 12 0,0 1 0,0 0 16,1-14-16,-1 14 0,27-40 16,-27 53-16,0 0 0,-13 14 31,0 65-15,0-66-16,0 14 0,0-14 0,0 0 0,0 14 0,0-14 0,-13 66 15,0-52-15,13-1 0,0-13 0,0 80 16,0-67-16,0-12 0,0 12 0,-14-13 15,14 53-15,0-52 16,-13 25-16,13-25 0,-13-14 16,13 26-16,0-13 15,-13-13-15,13 13 16,-14-13 0,-12 0-1,-1 14-15</inkml:trace>
  <inkml:trace contextRef="#ctx0" brushRef="#br0" timeOffset="177452.82">8572 8480 0,'0'26'16,"0"-52"-16,0 66 0,0-14 15,-13-13-15,13 0 0,0 27 16,0-13-16,0-14 16,0 40-16,0-40 15,0 27-15,0-27 16,0 0-16,0-26 31,40-40-15,-27 40-16,0-14 0,1 14 0,-14 0 0,13 0 0,0-1 0,-13-12 15,79-67-15,-65 67 0,39-53 16,-53 52-16,13 27 0,0-26 0,14-14 16,-27 27-16,13 13 15,-13 13 16,0 66-15,0-65-16,-13 91 16,13-91-16,0 12 0,0 0 0,0 107 15,0-120-15,0 13 0,0-12 0,0 65 16,0-52-16,0-14 0,0 26 16,0-25-16,0-1 0,13-13 31,-13-13-16,13 13-15,-13-14 0,26-38 16,-26 38-16,0 1 0,0 0 0,40-53 16,-40 52-16,40-65 15,-27 66-15,0 0 0,-13-1 0,0 1 0,14 13 0,-14-13 0,13 0 16,0-1-16,0 14 0,-13 14 31,0-1-31,0 80 16,0-80-16,0 93 15,0-93-15,0 27 0,0-27 0,0 93 16,13-80-16,-13 1 0,14 25 16,-1-52-1,-13-13 17,13 0-32,0-53 0,-13 53 15,14-1-15,-14 1 0,39-53 16,-39 53-16,14 0 0,-14-14 0,39-26 15,-39 40-15,0 0 0,27-1 16,-27 28 15,0 12-15,13 14 0,0-14-1,-13-12-15,13-1 0,1-13 16</inkml:trace>
  <inkml:trace contextRef="#ctx0" brushRef="#br0" timeOffset="192093.22">18230 10266 0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6-08T20:50:09.0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7699 3863 0,'14'0'46,"-14"13"-30,0 27 0,0-27-16,0 0 0,-14 1 0,-12 38 15,26-38-15,0-1 0,-13 0 0,-14 53 16,14-52-16,-13 25 16,26-26-16,-14 1 0,-12 12 15,26-13-15,0 1 16,-13-14-1,13 13-15</inkml:trace>
  <inkml:trace contextRef="#ctx0" brushRef="#br0" timeOffset="392.98">7435 4128 0,'0'26'15,"0"-13"-15,0 0 0,0 14 16,13-14-16,-13 0 15,0 14-15,0-14 16,13 13-16,0 1 16,1-27 15,12-13-15,-13 13-16,54-40 15,-67 27-15,13 13 0,0-13 0,27-27 16,-27 40-16,0-13 0,40-14 15,-53 14-15,13 0 0,1 13 0,-1-13 0,0-1 16,0 14-16</inkml:trace>
  <inkml:trace contextRef="#ctx0" brushRef="#br0" timeOffset="1033.77">8758 3797 0,'0'13'31,"0"0"-15,0 0-16,-14-13 0,14 14 0,-13 25 16,0-25-16,13-1 0,0 0 0,-13 27 15,13-27-15,-13-13 0,13 13 0,-14 0 16,1 40-16,13-39 0,-13-1 0,13 0 15,-27 27-15,27-14 0,-13-26 0,13 13 16,0 1-16,-26 39 16,12-53-16,14 13 0,-13-13 0,13 13 15</inkml:trace>
  <inkml:trace contextRef="#ctx0" brushRef="#br0" timeOffset="1411.41">8467 4114 0,'0'27'15,"0"-14"-15,0 13 0,0-12 16,0-1-16,0 27 16,0-27-16,0 13 15,0-13-15,0 1 0,13-14 47,13-14-31,-26 1-16,14 13 0,-14-13 15,39-27-15,-26 40 0,14-39 16,-14 25-16,0 14 16,1-13-16,-1 13 0,27-26 15,-40 13-15,13 13 0,13 0 16,-26-14-16</inkml:trace>
  <inkml:trace contextRef="#ctx0" brushRef="#br0" timeOffset="7231.59">11126 5450 0,'13'0'63,"0"0"-63,0 0 15,1 0 1,25 0-16,14-26 16,-40 26-16,54 0 15,-54 0-15,0 0 0,0 0 0,93 0 16,-93 0-16,14 0 0,-14 0 0,106 0 15,-92 0-15,-14 0 0,13 0 16,107 0-16,-120 0 0,146 0 16,-133 0-16,0 0 15,1 0-15,-14 0 0,106 0 16,-92 0-16,12 0 0,-25 0 0,12 0 0,93 0 16,-92 0-16,-14 0 0,93 0 15,-80 0-15,1 0 0,39 0 16,-53 0-16,0 0 0,0 0 0,27 0 15,0 0 1,-27 0-16,13 0 16,-12 0-16,-14-13 0,26 13 15,-13 0 1,1 0-16,-1 0 0,0 0 16,14 0-16,-14 0 15,0 0-15,0 0 0,14 0 16,-14 0-16,13-13 15,-12 13 1,-1 0-16,13 0 0,-13 0 16,1-14-16,12 14 15,-13 0-15,1 0 0,12 0 16,-13 0-16,1 0 47,-1 0-16,0 0-31,0 0 31,0 0 1,1 0 124,-1 14-141,0-14-15,-13 13 16,13-13-16,-13 13 0,14-13 16,-1 0-1,0 0 1,0 0 15,1 0-15,-1 0-1,0 0-15,0 0 16,0 0 15,1 0 1,-1 0-17,0 0 16,0 0-15,1 0 31,-1 0-16,0 0-15,0 0-1,0 0 1,1 0 0,-1 0 46,0 0-15,0 0 78,1 0 141,-1 0-219,0 0-47,0 0 15,14 0 1,-14 0-16,27 0 15,-27 0-15,0 0 0,0 0 0,54 0 16,-28 0 0,-26 0-16,27-13 15,-27 13-15,1 0 0,12 0 16,-13 0 0,1 0-1,-1 0 220,0 0-220,0 0-15,0 0 16,1 0-16,-1 13 15,0-13-15,0 0 16,1 0 0,-1 0-16,0 13 15,0-13 1,1 0 0,-1 0-1,0 0 1,0 0 15</inkml:trace>
  <inkml:trace contextRef="#ctx0" brushRef="#br0" timeOffset="14189.11">2752 5741 0,'13'0'46,"13"0"-46,-12 0 16,12 0-16,-13 0 16,1 0-16,12 0 15,-13 0-15,0 0 16,1 0-16,-1 0 16,0 0-16,0 0 15,1-13 1,12 13-1,0 0-15,-12 0 0,12-13 16,-13 0-16,1 13 16,12 0-1,-13 0-15,1 0 16,-1 0 62,0 0-47,0 0-15,0 0 0,1 0 62,-1 0-63,0 13 1,0 0 0,1-13 30</inkml:trace>
  <inkml:trace contextRef="#ctx0" brushRef="#br0" timeOffset="16748.68">7686 5437 0,'13'0'16,"54"0"0,-54 0-16,0 0 0,0 0 0,120 0 15,-107 0-15,-13 0 0,119 13 16,-105-13-16,-14 14 0,14-14 0,65 0 16,-79 0-16,14 0 0,39 13 15,-53 0-15,1-13 16,12 0-16,-13 0 15</inkml:trace>
  <inkml:trace contextRef="#ctx0" brushRef="#br0" timeOffset="17712.72">16563 5411 0,'13'-13'47,"0"13"-47,27 0 15,-27 0-15,53 0 16,-52 0-16,-1 0 0,0 0 0,14 0 0,26 0 15,-27 0-15,14 0 16,-27 0-16,0 0 0,14-14 16,-14 14-16,0 0 15,0 0 1,0 0 15,1 0 0</inkml:trace>
  <inkml:trace contextRef="#ctx0" brushRef="#br0" timeOffset="-174650.04">10716 7461 0</inkml:trace>
  <inkml:trace contextRef="#ctx0" brushRef="#br0" timeOffset="-167509.75">12687 4048 0,'0'-13'0,"13"13"16,-13-13 0,13 26-1,-13 13-15,-13 1 0,0-14 16,0 27 0,-1-14-16,14-13 0,-39 54 15,12-41-15,1 27 16,12-40-16,1 14 0,0-1 0,-13 14 15,12-27-15,1 0 0,-13 27 16,12-27-16,1-13 16</inkml:trace>
  <inkml:trace contextRef="#ctx0" brushRef="#br0" timeOffset="-167173.92">12409 4339 0,'0'13'15,"-13"1"-15,13-1 0,0 13 16,0-12-16,-14 38 16,14-38-16,0 25 15,0-25-15,0 12 16,0 1-1,14-27-15,-1 0 16,27-27 0,-27 14-16,13-14 15,-12 14-15,-1 0 16,13-14-16,-13 14 16,-13 0-16,14 0 0,-1-14 15,0 14-15,-13 0 16</inkml:trace>
  <inkml:trace contextRef="#ctx0" brushRef="#br0" timeOffset="-165433.97">13123 3334 0,'0'-13'0,"14"-14"0,-41 1 16,14 26 0,0 0-16,-14 13 15,-26 13-15,40 1 16,-27 12-16,14-12 15,13 13-15,-27 52 16,27-52-16,-14 52 16,27-65-16,-13 26 15,40-27-15,-14 14 16,13-40-16,27 13 16,-26-13-16,52-26 15,-53-1-15,1 14 0,26-40 16,-14 27-16,-12-14 0,52-66 15,-65 66-15,38-79 16,-38 93-16,12-67 16,-26 67-16,0-27 15,-13 27 1,-27 12-16,27 14 16,-53 14-16,39-14 15,-26 26-15,27-13 16,-14 27-16,27-27 15,-40 27-15,53-27 16,-13 14-16,26-1 16,-13-13-16,13-13 0,27 0 15,-13 0-15,65-13 16,-65 0-16,12 0 16,-12-1-16,39-12 15,-53 13-15,27-1 16,-27 14-16,0-13 0</inkml:trace>
  <inkml:trace contextRef="#ctx0" brushRef="#br0" timeOffset="-164338.96">13123 3373 0,'27'-39'0,"-1"-14"15,1 0 1,-27 40-16,0-1 15,-14 14-15,-12 0 16,13 0-16,0 14 0,-40 25 16,26-12-16,1-1 0,-40 27 15,39-13-15,-65 52 16,25-12 0,28-27-1,25-27 1,67-26-16,27-39 15,26-28 1,26-12 0,-13 13-1,-53 26 1,-39 27-16,39 0 16,-66 26-16,0 13 15,-14 1-15,-12-14 0,-40 66 16,26-52-16,-26 26 15,40-13-15,-1-14 0,-26 14 16,27-27-16,13 0 0,-1 0 16,14 1-16,27-14 15,26-27 1,-27 14-16,53-14 16,-39 14-16,26-13 15,-26-1 1,-14 27-1,-39 0-15,-13 14 16,-1-14 0,-12-14-1,39 1-15,-14-13 16,14-1-16,14-26 16,-14 40-16,13-13 0,13-27 15,-26 26-15,27 1 16,-27 13-16,13-1 0,13-25 15,-12 25 1,25 1-16,-25 13 0,-1-13 16,40 0-16,-27 13 15,40-14-15,-13 14 16,0 27 0,-40-27-16</inkml:trace>
  <inkml:trace contextRef="#ctx0" brushRef="#br0" timeOffset="-157291.25">7924 7660 0,'0'-14'0,"-13"-12"15,0 26-15,13-13 0,0 26 16,-13 27-1,13-27-15,0 13 16,-14 54-16,14-14 16,0-26-16,0 26 15,0-53-15,14 80 16,-1-67-16,0 0 16,-13-12-16,13-14 15,14 0-15,-27-14 16,26-25-16,-26 26 0,0-14 15,27 1-15,-27-1 16,13 14-16,-13 0 16,13 13-1,14 39 1,-14-25-16,26 12 16,-25-26-16,12 13 15,-13-13-15,1 0 16,39-39-16,-40 12 15,0 1-15,-13-1 0,13-26 16,-13 27-16,0-1 16,-13-118-16,0 105 15,13-39-15,0 66 16,-13-40 0,13 39-16,-14-12 15,14 39 1,0 14-1,0-14-15</inkml:trace>
  <inkml:trace contextRef="#ctx0" brushRef="#br0" timeOffset="-156849.08">8453 7580 0,'0'-13'16,"0"0"-16,-13 39 31,13 14-31,0 0 16,-13-14-16,13 14 0,-13 13 15,0-27-15,13 1 16,-27 52-16,27-39 16,0-14-16,0 14 15,0-27-15</inkml:trace>
  <inkml:trace contextRef="#ctx0" brushRef="#br0" timeOffset="-156703.46">8361 7951 0,'0'-13'0,"26"-1"16,-12 1-16,38 0 16,-38 13-16,39-13 15,-14-14 1,14-13 0,-40-12-1,1 38-15</inkml:trace>
  <inkml:trace contextRef="#ctx0" brushRef="#br0" timeOffset="-156488.91">8665 7554 0,'0'-13'0,"0"26"15,0 0-15,-13 53 16,13-39 0,-13 52-16,13-39 15,-14 13-15,1-27 0,13 1 16,-13 52-1,13-66-15,0 27 0,-13-27 16,13 0-16,0 1 16,13-14-16,-13-27 15,13 14-15,0-14 16</inkml:trace>
  <inkml:trace contextRef="#ctx0" brushRef="#br0" timeOffset="-156187.71">8903 7633 0,'0'-13'15,"-13"13"-15,13 13 16,-26 14-16,26-14 16,-27 53-16,14-26 15,13-27-15,-13 53 16,13-39-16,0-1 15,13 1 1,13 12-16,-12-26 0,25-13 16,-26 0-1,54-13 1,-41 0-16,1 0 16,-1 13-16,-26-13 0,26-14 15,-12 27-15,-14-13 16</inkml:trace>
  <inkml:trace contextRef="#ctx0" brushRef="#br0" timeOffset="-155996.8">8956 7871 0,'-13'14'16,"-14"-14"-16,14 0 16,26 0 15,1-14-31,12 1 15,-13 0-15,1 0 0,-1-1 0,13-25 16,-26 26 0,0-27-16,-13 0 15</inkml:trace>
  <inkml:trace contextRef="#ctx0" brushRef="#br0" timeOffset="-155337.81">8916 7607 0,'-52'0'16,"38"-13"-16,1 13 15,26 0 1,1 0 0,12-14-16,14 14 15,-27 0-15,13-13 0,14 0 16,-13 13-16,-14 0 0,53-13 16,-53 13-16,0 0 15,1 0-15,-1 26 16,0-13-16,-13 1 15,0 25-15,0-12 16,-13 39-16,0-53 16,13 14-16,0-1 0,-14 27 15,1-27-15,13 14 16,0-27-16,-13 1 0,13-1 16,0 0-16,0-26 31,0 0-31,0-1 15,0-12-15,0-40 16,13 39-16,0-12 0,1 12 16,-1 1-16,27-41 15,-14 54-15,0-26 16,1 12-16,-1 1 16,-12 12-16,-28 28 15,-12 25 1,13-25-16,-27 25 15,27-26 1,-27 27-16,14 0 16,12-27-1,14 0 1,14 1 0,12 12-16,14 0 15,-14 1 1,-13-27-16,14 40 15,-14-40-15,0 26 16,-13-13-16,14-13 16,-14 14-1,13-1-15,0-26 32,0-1-17</inkml:trace>
  <inkml:trace contextRef="#ctx0" brushRef="#br0" timeOffset="-155037.87">9631 7554 0,'-13'0'15,"13"13"-15,0 0 0,-27 53 16,14-39-16,0 13 15,13-14-15,0 1 0,0-1 0,0 0 16,0-12-16,13 25 16,0 1-16,0-27 0,1 1 15,12-1-15,-13-13 16,1 0-16,25-13 16,-26 13-16,14-14 15,-14 14-15,0-13 0,1 0 16,-14 0-1</inkml:trace>
  <inkml:trace contextRef="#ctx0" brushRef="#br0" timeOffset="-154891.2">9737 7871 0,'-14'0'0,"28"0"31,-1-13-31,0 0 15,0-14 1,1-12-16,-14 12 16</inkml:trace>
  <inkml:trace contextRef="#ctx0" brushRef="#br0" timeOffset="-154697.89">9631 7554 0,'-27'0'0,"14"0"0,26-13 0,1 13 16,25 0 0,-12-14-16,39 1 15,-40 13-15,67-26 16,-67 12-16,41 1 16,-54 13-16,40 0 15,-40 0-15</inkml:trace>
  <inkml:trace contextRef="#ctx0" brushRef="#br0" timeOffset="-149658.41">7911 8229 0,'-79'-14'0,"52"14"15,14 0-15,-13-13 16,39 13-1,0 0 1,40 0-16,-27 0 16,80 13-16,-66-13 15,13 0-15,53 14 16,-53-14-16,13 0 0,106 0 16,-119 13-16,52-13 15,-65 13-15,13-13 0,13 13 16,-26-13-16,0 13 15,-27 1-15,0-1 0,-26 0 16</inkml:trace>
  <inkml:trace contextRef="#ctx0" brushRef="#br0" timeOffset="-149436.8">8308 8401 0,'-66'13'0,"-14"-13"16,41 0-1,65 0 1,1 0-16,-1 0 16,40 0-16,80-13 15,-93 13-15,52-14 16,-52 14-16,0 0 0,106-13 16,-119 0-16,92 0 15,-79 13 1,26 0-16</inkml:trace>
  <inkml:trace contextRef="#ctx0" brushRef="#br0" timeOffset="-148770.03">11523 7938 0,'-40'-40'0,"27"27"0,13-1 0,-40 1 15,27 13-15,-14 0 16,-26 13-16,40 1 16,-40 12-16,53 1 15,-26 25 1,26-38-16,13 25 15,0-39-15,27 14 16,-27-14-16,40-27 16,-40 14-16,14-14 15,-14 14 1,0-26-16,0 25 16,1 41 15,-14-14-31,0 13 0,13 41 15,-13-41-15,0 27 16,0-40-16,0 14 0,-13 92 16,-1-80-16,-12 14 15,13-13-15,0-14 16,-27 41-16,13-41 16,-26 0-1,1-26-15,25-39 16,14-14-1,26-40 1,0 67-16,14-27 16,-14 13-16</inkml:trace>
  <inkml:trace contextRef="#ctx0" brushRef="#br0" timeOffset="-148479.14">11602 8017 0,'0'40'0,"0"-27"0,0 13 15,0-13-15,0 27 0,-13 13 16,0-40-16,13 14 16,-14-14-1,14-39 1,0-41 0,0 41-1,14-80 1,-1 80-16,26-54 15,-25 67-15,-1-13 0,27-14 16,-27 27-16,13-1 16,1 28-1,-14-1-15,0-13 16,0 13-16,14 0 16</inkml:trace>
  <inkml:trace contextRef="#ctx0" brushRef="#br0" timeOffset="-148149.2">11853 7885 0,'14'13'0,"-28"-26"0,28 39 16,-14-39-1,-14 13 1,1 0-16,0 0 16,-14 13-16,14 0 0,-40 14 15,53-14-15,-26 27 16,26-27-16,-13 27 16,13-27-1,13 0-15,0-13 16,0 0-16,1-13 0,-1 13 15,0-27-15,0 14 16,0 0-16,1 0 0,12-14 16,-26 14-16,13 0 0,1 13 15,-1 0 1,-13 26 0,0-13-16,13 1 0,0 12 15,-13-13-15,27 1 16,-14-14-1,27-14-15,-40 1 16,13 0-16,13 0 16</inkml:trace>
  <inkml:trace contextRef="#ctx0" brushRef="#br0" timeOffset="-147567.77">12078 7898 0,'13'-53'0,"-26"40"16,-13 26-1,13 0-15,-14 14 16,14-14-16,0 0 0,-1 0 15,1 40-15,13-40 16,0 1-16,0-1 16,13 0-16,14 0 15,-1-39-15,-12 13 16,25-40 0,-26 26-16,14-65 0,-14 52 15,0-26 1,-13 26-16,14 0 0,-1-26 15,0 40-15,0-40 16,-13 52-16,0 1 16,14 13-16,-28 13 0,14 1 0,-13 39 15,13-14-15,0-12 0,-13 39 16,0-40-16,13 14 16,0-13-16,0 39 15,0-40-15,13 40 16,-13-52-16,0-1 0,26 13 15,-12-26 1,12 0-16,27-26 16,-13-14-1,-1 0 1,-26 1 0,-13 25-1,-13 1-15,0 26 16,-40 14-16,40-14 15,-14 27-15,14-27 16,-13 40-16,26-27 16,0-12-1,13 12-15,0-13 0,0 1 0,14-14 16,-14 0-16,0 0 0,53-27 16,-52 27-16,12-13 15,40-27-15,-39 27 16</inkml:trace>
  <inkml:trace contextRef="#ctx0" brushRef="#br0" timeOffset="-147209.99">12766 7594 0,'-13'-14'0,"0"14"0,26 0 31,27 14-15,-27-14-16,40 26 15,-14 14 1,1-14 0,-27 1-16,-26 12 15,-13 1 1,-14 0-1,-13-14 1,13 14 0,14-27-16,13 0 15,-1-13-15,14 14 16,-13-14-16,13 13 16</inkml:trace>
  <inkml:trace contextRef="#ctx0" brushRef="#br0" timeOffset="-146994.84">12740 8030 0,'-14'0'0,"28"0"16,-1 0-16,13-26 15,-12 26-15,-1-14 16,27 1-16,-27 0 0,13 0 15,1-14-15,-14 27 16,0-13-16,14-13 16,-14 26-16,-13-14 0,13 1 15,0 13-15,-13-13 16</inkml:trace>
  <inkml:trace contextRef="#ctx0" brushRef="#br0" timeOffset="-145229.85">13613 7660 0,'0'-27'0,"26"1"15,-26 13-15,0-14 16,0 14-16,-26-27 15,13 27 1,-27 0 0,13 13-16,14 0 0,0 0 15,0 0-15,-40 13 16,40 0-16,-1 14 16,14-14-16,14 40 15,-1-27-15,13 27 16,-12-40-16,12 40 15,-13-26-15,14 26 16,-27-40-16,0 27 16,0-27-16,-14 27 15,14-27-15,-13-13 16,-13 26-16,-1-13 16,14-13-1,0-13-15,-14-26 16,27 25-16,0 1 15,14-13-15,-1-1 0,13-26 16,-12 27-16,25-14 16,-26 27-16,14-14 15,13-26-15,-14 40 16,0-13-16,-12 13 16,-1 13-16,0 26 15,0 14 1,-13-27-16,0 53 15,0-53-15,0 27 16,0 0-16,0-27 0,40 27 16,-27-27-16,27 0 15,-27-13-15,40-26 16,-26 12-16,-1-12 16,-13 13-16,1-14 15,-14 1-15,13-1 0,0-26 16,-13 27-16,-13-40 15,0 39-15,-14-26 16,14 40-16,-27-27 16,40 27-16,-26 13 15,12 0 1,-25 40-16</inkml:trace>
  <inkml:trace contextRef="#ctx0" brushRef="#br0" timeOffset="-134181.04">9274 9618 0,'13'-27'16,"-26"14"-1,-1 0-15,-12-1 16,13 1-16,0 0 15,-1 13-15,-25 0 16,25 0-16,1 0 16,-13 13-16,12-13 0,-12 13 15,26 1-15,-13-14 16,13 26-16,0-13 16,13 27-16,0-27 15,27 40-15,13 0 16,0 0-1,-27 0 1,1 0 0,-27 0-1,-27 13-15,1-40 16,13-12-16,-40 25 16,39-39-16,-39-13 15,53 0-15,-26-40 16,13 26-16</inkml:trace>
  <inkml:trace contextRef="#ctx0" brushRef="#br0" timeOffset="-133734.11">9208 9538 0,'39'0'16,"-26"-13"-16,1 13 15,52 0-15,-40 0 16,40-13-16,-52 0 16,65-1-1,-66 14-15,53-13 16,-52 13-16,12 0 0,-13 0 16,-13 27-1,0-14-15,-13 66 16,0-52-16,-14 39 15,27-40-15,-13 14 0,0 26 16,0-40-16,13 1 0,-14 26 16,14-27-16,0-12 0,27 25 15,-14-26-15,-13 1 16,40-1-16,-27-13 16,27-27-16,-14 14 15,-13 0-15,1-27 16,-14 14-16,-14-1 15,14 14-15,-13 0 0,-26-14 16,25 27-16,-12 0 16,13 0-16,-14 0 0,-26 14 15,27-1-15,13 0 0,-27 0 16,27 1-16</inkml:trace>
  <inkml:trace contextRef="#ctx0" brushRef="#br0" timeOffset="-132698.92">9168 10597 0,'0'-67'16,"-13"54"-16,-1 0 0,1 0 15,0 13-15,0 0 16,-27 13-1,27 0-15,-14 14 0,-12 52 16,12-53-16,1 54 16,12-40-16,14-14 0,-13 53 15,13-52-15,0-14 0,0 14 0,13 39 16,1-53-16,-1 13 16,40-12-16,-27-1 15,14-26-15,-14-1 16,-12 1-16,12-13 15,-13 12-15,-13 1 0,14-26 16,-14 25-16,-27-25 16,14 25-16,-40 1 15,40 13-15,-14 0 16,14 0 0</inkml:trace>
  <inkml:trace contextRef="#ctx0" brushRef="#br0" timeOffset="-132324.08">9327 10663 0,'-27'39'0,"1"28"15,12 12-15,14-39 16,40 39 0,-27-79-16,40 13 15,-40-13-15,1 0 0,12 0 16,27 0-16,26-39 16,-52 12-16,52-26 15,-65 27-15,25-40 16,-26 52-16,-26-52 15,0 53-15,-40-27 16,27 40-16,-27-13 16,26 13-16,1 0 15,-27 0-15,26 0 0,-26 13 16,1-13-16,38 13 16,-12-13-16,-1 0 0,14 0 15,13 14-15,-13-14 0</inkml:trace>
  <inkml:trace contextRef="#ctx0" brushRef="#br0" timeOffset="-130430.78">9102 11774 0,'-40'-66'0,"40"26"0,0 14 15,26-27 1,-12 26-16,39-12 15,-27 39-15,40-14 16,-53 14-16,40 40 16,-39-27-16,12 67 15,-26-54-15,-13 67 16,0-67-16,-27 80 16,27-66-16,-53 39 15,26-26 1,13-40-16,1 14 15,13-14-15,-14 0 0,1-13 16,13 0-16,13-13 16,13 0-16,0-1 15,40-25-15,-27 39 16,14-27-16,-13 14 0,-1 13 16,0-13-16,27 0 15,-26 13-15,-14-14 0,40 1 16,-40 13-16,0-13 0,1 13 15</inkml:trace>
  <inkml:trace contextRef="#ctx0" brushRef="#br0" timeOffset="-130073.62">9631 11628 0,'0'-26'0,"13"13"0,14-27 16,-14 40-16,13-13 0,1 13 16,-14 0-16,27 26 15,-27-12-15,0-1 0,-13 40 16,0-27 0,-13 40-1,13-39-15,-27 52 0,14-66 16,0 14-16,13-14 0,-13 27 15,13-27-15,0 13 16,13-12-16,13-14 16,-12 0-16,65-27 15,-66 14-15,27 0 16,-27-1-16,14 14 16,25-26-16,-25 13 15,-1 0-15</inkml:trace>
  <inkml:trace contextRef="#ctx0" brushRef="#br0" timeOffset="-128466.54">7369 7250 0,'0'-14'16,"-14"28"-1,28 25 1,-14 41 0,0-41-16,0 1 0,0 79 15,0-26-15,-27 26 16,27-53-16,-13-13 15,-14 119-15,14-119 16,0 39-16,0-39 16,0-13-16,-1 53 0,1-67 15,13 14-15,-13-14 0,0 27 16,13-27-16,-14 14 16,1-27-16,13 1 0</inkml:trace>
  <inkml:trace contextRef="#ctx0" brushRef="#br0" timeOffset="-127927.16">7104 8612 0,'27'0'31,"-1"0"-16,0 0-15,1 0 0,65 0 16,-52 0-16,53 0 16,-40 0-16,0 0 15,132 0-15,-53 0 16,27 0-16,-67 13 0,-12-13 16,105 0-16,-92 0 0,12 0 15,81 14 1,-80-14-16,-1 0 0,200 13 15,-200-13-15,213 13 16,-212-13-16,211 13 16,-198-13-16,199 14 15,-212-1-15,198 0 16,-198-13-16,92 13 16,-105 0-16,13-13 0,158 27 15,-171-27-15,79 13 16,-80-13-16,80 13 15,-92-13-15,-1 0 0,14 14 16,52-14 0,-65 0-16,-41 0 0,67 0 15,-40 0-15,1 0 0,118 0 16,-119 0-16,79 0 16,-52 0-1,-67 0-15,67 0 16,-67 0-16,1 0 0,-1 0 15</inkml:trace>
  <inkml:trace contextRef="#ctx0" brushRef="#br0" timeOffset="-127507.99">14129 7289 0,'0'-26'0,"13"13"0,-13 39 16,13 53 0,-13-26-16,0 27 15,0-41-15,0 14 0,-13 199 16,0-186-16,13 79 16,0-79-16,0 1 15,0 65-15,13-26 16,-13-14-16,0-52 15,13 0-15,-13 13 16,0-40-16,0 13 0,-13 27 16,0-40-16,-14-13 15,14 0-15</inkml:trace>
  <inkml:trace contextRef="#ctx0" brushRef="#br0" timeOffset="-126383.05">7554 7144 0,'13'0'16,"27"0"-16,-27-13 15,13 13-15,1-14 0,26 14 16,-13-13-16,26 0 16,-27 13-16,14-13 0,-13 13 0,119-14 15,-106 1 1,13 13-16,0-13 0,66 13 15,-66-13-15,159-1 16,-145 14-16,78 0 16,-78 0-16,12-13 0,160 13 15,-173 0-15,106 0 16,-105 0-16,105-13 16,-93 13-16,-12 0 0,198-13 15,-199 13-15,199-13 16,-199 13-16,186 0 15,-186-14-15,173 14 16,-186 0-16,172-13 16,-159 13-16,-13-13 15,93 13-15,-80 0 16,-12 0-16,157-13 16,-157 13-16,65 0 15,-66 0-15,0 0 0,119 0 16,-158 0-16,66 0 15,-27 0-15,-13 0 0,52 0 16,-38 0-16,-15 0 0,54 0 16,-66 0-16,105 0 15,-105 0-15,79 0 16,-79 0-16,79 13 16,-93-13-1,41 0-15,-54 0 16,13 0-1,-12 0-15,-1 0 16,-13-13 0,-13 13-16</inkml:trace>
  <inkml:trace contextRef="#ctx0" brushRef="#br0" timeOffset="-98759.89">7713 8242 0,'-40'-13'32,"27"26"-32,-14 40 15,14-27-15,-13 67 16,12-54-16,1 94 15,13-94-15,-13 67 16,13-93-16,13 67 0,14 12 16,-14-52-16,0 0 15</inkml:trace>
  <inkml:trace contextRef="#ctx0" brushRef="#br0" timeOffset="-98351.64">7660 9393 0,'-27'13'0,"14"-13"16,13 13 0,13-13-16,27 27 15,13-1 1,0 14 0,-40-27-16,27 13 15,-27-12-15,0-14 0,0 13 0,14 13 16,-14-12-16,0-14 15,1 13-15,-1-13 0,-13 13 16,0-26 15,-13 0 1</inkml:trace>
  <inkml:trace contextRef="#ctx0" brushRef="#br0" timeOffset="-97835.23">7620 8903 0,'0'-13'0,"0"26"0,-13-26 16,13 26 15,13 40-15,13 27-1,-12-14 1,-1-27-16,-13 1 0,26 26 15,-12-26-15,-1 0 0,13 26 16,-12-40-16,38 67 16,-38-67-16,25 27 15,-25-40-15,25 14 16,-25-27-16,-1 13 0,0-13 16</inkml:trace>
  <inkml:trace contextRef="#ctx0" brushRef="#br0" timeOffset="-97360.53">7646 9551 0,'-13'0'15,"26"0"-15,14 40 16,-14-40-16,0 13 16,27 27-16,-13-40 15,39 27-15,-53-27 16,40 13-16,-27-13 16,1 0-16,-14 0 0,27-13 15,-27-1-15,0-25 16,-13 12-16,0 1 15,0 12-15,-13-52 16,0 53-16,13 0 0,-14-27 16,14 27-16,0 0 15,-13-14-15,13 14 16</inkml:trace>
  <inkml:trace contextRef="#ctx0" brushRef="#br0" timeOffset="-96331.99">5953 8811 0,'-13'0'0,"26"0"46,40 0-46,0 0 16,53-14 0,-27 1-1,1 0 1,-1 0-16,-13-1 16,-53 14-1</inkml:trace>
  <inkml:trace contextRef="#ctx0" brushRef="#br0" timeOffset="-95929.47">6204 8572 0,'0'-13'0,"14"26"31,-14 14-15,0-1-16,0 1 0,0 92 15,0-79-15,13 26 16,0-40-16,0 40 16,-13-39-16,27 13 15,-14-14-15,-13-13 0,40 14 16,-27-14-16,0-13 0,14 0 16,-14 0-16,13-13 0,1-1 15,-27 1-15,13 0 0,14-13 16,-27 12-16,13 1 0,-13 0 15</inkml:trace>
  <inkml:trace contextRef="#ctx0" brushRef="#br0" timeOffset="-95237.33">6482 8850 0,'0'-13'31,"0"26"0,14-13-15,-14 0-16,0 14 16,0-1-1,0 0 1,0 27-1,0-1-15,0 1 16,13 0 0,0-27-1,0-13 1,0 0 0,14-13-16,-14 13 15,0-40-15,1 27 16,-1-27-16,-13 14 15,0 12-15,-13-38 16,-1 38-16,14 1 16,0 0-1</inkml:trace>
  <inkml:trace contextRef="#ctx0" brushRef="#br0" timeOffset="-94791.33">6668 8824 0,'0'13'0,"0"14"15,0-14-15,13 66 16,-13-66-16,0 80 16,0-67-16,13 41 15,-13-41-15,13 40 16,-13-39-16,0-1 15,0-13-15,0-26 32,-13-40-17,13 27-15,-13-67 16,13 80-16,26-106 16,-26 92-16,27-39 15,-14 40-15,0-1 0,14-12 16,-14 25-16,13 1 15,-13 13-15,1 13 16,-1 1-16,-13 12 16,0-13-16,-13 40 15,-1-26-15,14-14 0,-39 27 16,39-27 0,-27 13-16,14-26 0,0 14 15,0-41 1,13-13-1,26-39-15</inkml:trace>
  <inkml:trace contextRef="#ctx0" brushRef="#br0" timeOffset="-94601.68">6866 8599 0,'13'-27'0,"0"41"31,-13 12-31,0-13 0,0 40 16,0-26-16,0 79 15,0-80-15,-13 1 16,13-1-16,0 27 16,13-27-16,1-12 15,-14-1-15,13-13 16</inkml:trace>
  <inkml:trace contextRef="#ctx0" brushRef="#br0" timeOffset="-94366.31">6919 8996 0,'26'-27'0,"-12"14"16,25-27-16,-12 1 15,-1-14 1,-26 40-16,27-40 16,-27 26-16,0 14 15,0 0-15,0 0 0,-14-14 16,1 27-16,0 27 16,0-14-16,-1 13 15,1 14-15,0-14 0,0 1 16,0 39-1,13-40-15,0 1 0,0-1 16,13 1-16,0-14 16,0-13-16,0 0 0,27-13 15,-27 0-15,1-1 0,-1 1 16</inkml:trace>
  <inkml:trace contextRef="#ctx0" brushRef="#br0" timeOffset="-94249.52">7157 8744 0,'-13'0'0,"0"0"16,13 14 0,26-1-1,-13 0-15,0 0 0,1 14 0</inkml:trace>
  <inkml:trace contextRef="#ctx0" brushRef="#br0" timeOffset="-92287.39">7342 8705 0,'-40'-40'0,"27"27"15,0 13 1,0 0-16,0 0 16,-27 13-1,40 0-15,-27 1 16,27-1-16,-13 0 0,13 0 16,0 14-16,0-14 15,27 13-15,-14-12 0,0-1 16,14 0-16,-14 0 15,0 1-15,40-1 16,-40 0-16,14 13 16,-27-12-16,0-1 15,0 0-15,-40 27 16,27-27-16,-27 14 16,14-14-16,-27-13 15,39 0-15,-25-13 16,26-1-16,13-25 15,13-1 1</inkml:trace>
  <inkml:trace contextRef="#ctx0" brushRef="#br0" timeOffset="-90051.77">16788 7422 0,'13'-53'0,"-13"39"0,0 1 31,0 0-15,13 53-16,1-27 16,-14 53-16,13-26 15,-13 26 1,0-26-16,0 52 16,0-65-16,0 39 15,0-40-15,0 1 0,0 39 16,0-40-16,0-12 15</inkml:trace>
  <inkml:trace contextRef="#ctx0" brushRef="#br0" timeOffset="-89869.26">16841 7805 0,'13'-13'0,"0"0"0,0 0 16,14-14-1,-14 14-15,0 0 0,27-1 16,-27 1-16,0-13 0,40-14 16,-39 27-16,-1-14 15,0 1-15,0 13 0</inkml:trace>
  <inkml:trace contextRef="#ctx0" brushRef="#br0" timeOffset="-89644.86">17119 7263 0,'-14'0'16,"14"13"-16,-13-13 0,0 66 16,0-53-1,13 80-15,-14-67 16,14 80-16,0-66 16,0 0-1,0-14-15,0 1 0,0-1 0,14 80 16,-14-80-16,13 27 15,-13-39 1,0-28 0</inkml:trace>
  <inkml:trace contextRef="#ctx0" brushRef="#br0" timeOffset="-88442.96">17277 7422 0,'0'-14'0,"14"14"31,-1 27-15,-13-14-16,-13 53 15,-1-53-15,14 27 16,-13-13-16,13-1 15,-13 14-15,13-27 16,-13 53-16,13-26 16,-14-27-16,14 27 15,0-27-15,0 0 16,-13-13 0,13 13-16,0-26 31,0-13-16,0 12-15,0-38 16,0 25-16,0-13 16,13-13-16,1-39 15,-14 52-15,13-39 16,-13 66-16,13-54 16,-13 54-16,13 0 15,1 26 1,-1 14-1,-13-14-15,13 13 0,0 40 16,0-39-16,1 39 16,-1-39-16,13 39 15,1-13 1,-14 0 0,0-27-16,-26-26 15,-13 0 1</inkml:trace>
  <inkml:trace contextRef="#ctx0" brushRef="#br0" timeOffset="-88298.75">17317 7713 0,'13'-14'16,"0"1"-1,27-27 1,-27 27-16,27-26 15,-27 25-15</inkml:trace>
  <inkml:trace contextRef="#ctx0" brushRef="#br0" timeOffset="-88026.48">17476 7435 0,'0'-13'16,"0"26"0,0 0-16,13 53 15,-13-53-15,13 40 16,0-39-16,14 38 15,-14-38-15,0 12 0,14 1 16,-14-14-16,0 0 0,27 14 16,-27-27-16,0-14 15,1 1-15,-14-13 16,13-14-16,-13 13 0,0 14 16,0-26-1,0 25-15,0-12 0,0-54 16,0 67-16,0-26 15,0 25-15,0-12 16,-13-1-16,13 14 16</inkml:trace>
  <inkml:trace contextRef="#ctx0" brushRef="#br0" timeOffset="-87837.38">17873 7382 0,'26'0'0,"27"-13"16,-13-1-1,-14 1-15,14 0 16,-27 13-16,14-13 0,-14 13 0,26-27 16,-25 27-16</inkml:trace>
  <inkml:trace contextRef="#ctx0" brushRef="#br0" timeOffset="-87652.45">18111 7329 0,'-27'53'0,"14"13"16,0 0 0,13-13-1,-13 26-15,13-12 16,-14-1-1,1-40 1,-13-13-16</inkml:trace>
  <inkml:trace contextRef="#ctx0" brushRef="#br0" timeOffset="-87476.65">17952 7779 0,'-13'0'0,"26"0"16,0 0-16,27 13 15,-14-13 1,27-13-16,-26 0 16,-1-1-16,-13 1 15,27-27-15,-27 27 16,14-13-16,-14 12 0</inkml:trace>
  <inkml:trace contextRef="#ctx0" brushRef="#br0" timeOffset="-87211.55">18322 7448 0,'0'-13'15,"-13"13"1,13 26 0,0-13-16,0 1 15,13 12 1,-13 1-1,14-27 32,-14-14-31</inkml:trace>
  <inkml:trace contextRef="#ctx0" brushRef="#br0" timeOffset="-86788.68">18296 7422 0,'0'26'16,"0"14"-16,-13 13 16,-1 0-16,14-27 15,0 14-15,0 13 16,-13-27-16,13 1 0,0-1 16,0-13-16,0 0 0,0 14 15,0-14-15,13 0 16,-13-26-16,0-13 15,0 12-15,0-25 16</inkml:trace>
  <inkml:trace contextRef="#ctx0" brushRef="#br0" timeOffset="-86484.99">18283 7461 0,'13'-53'16,"-13"40"-16,0 40 15,0-14 1,13 53-16,0-40 15,14 27-15,-27-26 16,13-1-16,40 40 16,-40-52-16,27 25 15,-27-25-15,27-1 16,-14-26-16,-12-40 16,-1 39-16,-13-65 15,0 53 1,0 12-16,0-65 15,0 66-15,-13-27 0,13 0 16,0 27 0,0 0-16,-14 0 15</inkml:trace>
  <inkml:trace contextRef="#ctx0" brushRef="#br0" timeOffset="-86071.87">18997 7289 0,'-26'-26'0,"12"26"0,-25 13 15,12 0-15,-12 27 16,12-27-16,1 14 15,-14 39-15,27-40 0,-27 54 16,40-41 0,0 14-16,13-13 15,27 13-15,-14-40 16,14 0-16,-13-13 0,-14 0 16,26-13-16,-12 0 15,-14 0-15,27-27 16,-27 27-16,0-1 15,1 1-15,-1 26 16,0 14 0,-13-14-16,13 0 0,0 27 15,-13-27-15,14 1 16,-14-1 0,0-26-1,-14 13-15,14-14 0</inkml:trace>
  <inkml:trace contextRef="#ctx0" brushRef="#br0" timeOffset="-85885.86">18904 7607 0,'-13'0'0,"0"-13"0,39 13 32,-12 0-32,12-14 0,40 14 15,-39 0-15,12-13 16,14 13-1,-39-13 1,-28 13 0,1 0-16,-27-13 0</inkml:trace>
  <inkml:trace contextRef="#ctx0" brushRef="#br0" timeOffset="-85328.77">16417 7170 0,'14'-26'15,"-28"52"-15,28-65 0,-1 39 0,0 13 16,-13 0-16,13 13 0,1 41 15,-1-28-15,0 1 0,-13 119 16,13-106-16,-13 52 16,13-38-16,-13-14 0,0 52 15,14-52-15,-14 0 16,13 27-16,0-54 16,0 40-16,-13-53 0,0 14 15,0-14-15</inkml:trace>
  <inkml:trace contextRef="#ctx0" brushRef="#br0" timeOffset="-85042.53">16497 8149 0,'39'-13'15,"-25"13"-15,105-13 16,-66 13-16,66-14 15,-40 1-15,0 13 0,120-13 16,-93 0-16,0 13 0,238-13 16,-225 13-16,106 0 15,39 13-15,-39 0 16,-119 0-16,0 0 0,185 14 16,-212-27-16,133 26 15,-159-26-15,66 0 16,-93 0-16,-13 0 15,14 0-15</inkml:trace>
  <inkml:trace contextRef="#ctx0" brushRef="#br0" timeOffset="-84702.91">19301 7064 0,'0'-26'0,"0"52"0,0-65 0,0 65 15,0 1 1,0-1-16,-26 146 15,26-106-15,-27 133 16,27-133-16,-13 119 16,13-119-16,-13 27 15,13-54-15,0 28 16,-13-28-16,13-26 16,-13 27-16,-1-27 0,1-13 15</inkml:trace>
  <inkml:trace contextRef="#ctx0" brushRef="#br0" timeOffset="-84194.9">16404 7091 0,'13'-13'0,"1"-1"0,52-12 15,-27 13-15,81-27 16,-54 27-16,79 0 15,-52-1-15,105 14 16,80-13-16,-93 26 16,265 14-16,-331-14 15,80 0-15,-94 0 0,-12-13 16,0 14-16,92-1 16,-106-13-16,1 13 0,65 0 15,-92-13-15,13 0 0,-26 0 16</inkml:trace>
  <inkml:trace contextRef="#ctx0" brushRef="#br0" timeOffset="-83150.18">17859 8162 0,'-26'-53'16,"26"40"-16,-13 13 15,13 13 1,-14 67 0,1-54-16,13 54 15,0-41-15,-13 41 16,13-54-16,0 14 0,13 39 0,0 1 16,1-41-16,25 67 15,-12-79-15,13 52 16,-27-66-16,13 40 15,-13-40-15,-13 1 16</inkml:trace>
  <inkml:trace contextRef="#ctx0" brushRef="#br0" timeOffset="-82833.5">17727 8824 0,'-40'0'15,"27"-13"-15,13 26 16,0 13 0,13-12-16,1-1 0,-1 0 15,40 27-15,13-14 16,13 1 0,-39-14-1,-14-13-15,14 0 16,-13-13-16,-14-1 0,0 1 15,-13-13-15,0-14 16,0 27-16,-13-40 16,13 40-16,0-1 0,-13-12 15,-1 13 1,14 26 0,14 13-1</inkml:trace>
  <inkml:trace contextRef="#ctx0" brushRef="#br0" timeOffset="-81714.9">17926 9512 0,'13'-53'0,"-26"13"15,-27 0 1,13 40-16,14 0 0,-53 40 15,53-27-15,-27 27 16,27-27-16,0 1 16,-1 52-16,14-53 15,0 0-15,14 14 16,39-1-16,-14-26 16,14-26-1,-13-1 1,-40 14-16,26-27 15,-12 27-15,-14 0 0,0 0 16,-14 26 0,14 13-1,0 1-15,0-1 16,-13 14-16,13-14 16,0 67-16,0-67 15,-13 40-15,13-39 16,-27 52-16,27-52 0,-13-1 15,-13 1-15,12-14 16,1 0-16,-40 14 16,40-27-16,-13-14 15,12 1-15,1 0 0,13-14 16,0 14-16,0-13 0,13-54 16,1 54-16</inkml:trace>
  <inkml:trace contextRef="#ctx0" brushRef="#br0" timeOffset="-81190.57">18031 9604 0,'0'40'0,"-13"13"16,13-40-16,-13 14 15,13-14-15,0 0 16,0-26-1,0 0 1,0-1-16,13-52 16,-13 40-16,13-14 15,1 14-15,-1-1 0,13-26 16,-12 40-16,-1-13 16,0 12-16,13-12 15,-12 13-15,-1 26 16,-13 13-1,0-12-15,-13 65 16,13-66-16,0 27 16,0-14-16,13 27 15,-13-39 1,13-1-16,0 0 16,14-13-1,12-26-15,-12-1 16,-14 14-16,-13-27 15,0 27-15,-13-40 16,0 40 0,-1 0-16,14-1 15,-13 1-15,0 13 0,-13 0 16,12 0 15</inkml:trace>
  <inkml:trace contextRef="#ctx0" brushRef="#br0" timeOffset="-80909.7">18428 9499 0,'-26'26'0,"-1"0"15,14-12-15,0 12 16,0-26-16,13 13 0,0 1 15,13-1-15,0 0 16,0 0-16,14-13 16,-14 0-16,0 0 0,40-13 15,-26-13 1,-14-1 0,-13 1-16,0-1 15,0 1 1,0 13-1,13-27 1,0 40-16</inkml:trace>
  <inkml:trace contextRef="#ctx0" brushRef="#br0" timeOffset="-80266.54">18666 9406 0,'0'13'47,"0"0"62,0 1-93,0 25-1,-13 1-15,0 39 16,13-52-16,-13 39 16,13-26-16,-14 52 15,14-65-15,0 26 16,0-27-16,0-13 0,0 40 15,0-40-15,0 14 16,0-14 0,0-39-1,0 12-15,0-38 16,0 25-16,0 1 0,14-67 16,-14 53-16,13 14 0,0-40 15,0 39-15,27-39 16,-27 53-16,0-14 0,14 14 0,-1-13 15,1 13-15,-14-1 0,40 14 16,-27 0 0,-12 14-16,-1-1 15,-13 0-15,0 13 16,0-12-16,-13 12 0,13-13 0,-40 27 16,27-27-16,-27 1 15,14-1-15,12-13 0,-39 13 16,27-13-1,13-13-15,0 13 0,13-27 16,13 14-16,13-27 16</inkml:trace>
  <inkml:trace contextRef="#ctx0" brushRef="#br0" timeOffset="-79945.4">19196 9327 0,'-40'-14'16,"27"14"-16,-14 14 16,14-1-16,0-13 15,13 13-15,13 13 16,13 14-16,14 13 16,0-13-1,-40-27-15,26 13 16,-26-12-16,-13 12 15,0-13 1,-14-13 0,14 0-16,-13 0 0,12 0 0,-39-13 15,40 13-15,0-13 16,0 0 0,13-1-16,0 1 15,0 0 1</inkml:trace>
  <inkml:trace contextRef="#ctx0" brushRef="#br0" timeOffset="13888.09">2765 8612 0,'13'0'16,"27"0"-1,-27-13-15,40 13 0,-40 0 16,0-13-16,27 13 0,-27 0 0,133 0 15,-106 0-15,-1 0 0,1 0 0,0 0 0,-1 0 0,1 0 0,13-14 16,0 14-16,-14 0 0,14 0 0,14 0 0,-15 0 0,15-13 0,250 0 16,-237 13-16,-28 0 0,15 0 0,-1-13 15,225 13-15,-252 0 0,14 0 0,146 0 16,-173 0-16,1 0 0,92 0 16,-106 0-16,0 0 0,27 0 15,-40 13 79</inkml:trace>
  <inkml:trace contextRef="#ctx0" brushRef="#br0" timeOffset="14601.32">2990 9525 0,'13'0'31,"27"0"-31,-14 0 16,40 0-16,-52 0 15,12 0-15,0 0 0,107 0 16,-107 0-16,14 0 0,-14 0 0,199 13 16,-185-13-16,0 0 0,171 0 15,-171 0-15,0 0 0,-1 0 0,173 13 16,-172-13-16,-1 0 0,-12 0 0,13 0 0,-14 0 0,106 0 16,-118 0-16,12 0 0,-13 0 0,14 0 0,-14 0 15,53 0-15,-53 0 16,-13 14 31</inkml:trace>
  <inkml:trace contextRef="#ctx0" brushRef="#br0" timeOffset="17027.72">4538 9141 0,'-14'0'15,"-25"0"1,25 0-16,1 0 0,-26 0 16,25 0-1,-25 0-15,25 0 16,-25 0-16,-14 14 16,13 12-1,-13 14 1,40-40-16,-40 39 15,40-25-15,-14-1 0,27 0 0,-53 27 16,40-40-16,0 13 0,0-13 0,13 26 0,-13-26 0,-1 14 0,1-1 16,0 0-16,-40 40 0,53-40 15,-13-13-15,13 14 0,-14-1 0,-25 40 16,26-40-16,13 0 0,-40 53 16,40-39-16,-13-27 0,13 13 0,0 0 0,0 0 0,-27 67 15,27-54-15,-13-26 0,13 13 0,0 80 16,0-80-16,0 1 15,0-1-15,0 0 0,0 0 0,0 0 0,0 80 16,0-80-16,0 53 16,0-52-16,0-1 0,0 0 0,0 14 0,0 26 15,0-40-15,0 0 0,0 27 16,0-27-16,0 40 16,0-13-1,0-14 1,0 14-1,0-14 1,0-13-16,0 14 16,0-14-16,0 13 15,0-12-15,0 25 16,0-25 0,0 25-16,0 27 15,0-52-15,0 39 16,0-40-16,0 0 0,13 40 15,-13-40-15,0 0 16,13 27-16,-13-27 0,0 1 0,0-1 16,0 0-16,0 40 15,0-40-15,14 27 16,-14-27-16,0 14 16,0-14-1,0 0 1,13-13-16,-13 13 0,0 0 15,0 1 1,0-1-16,0 0 0,0 27 16,0-27-16,13 27 15,-13-27-15,0 0 0,13 27 16,-13-27-16,0 14 16,0-14-16,14 13 15,-14-12 1,13 12-1,-13-13-15,0 0 16,0 1-16,13-1 0,-13 0 0,13 27 16,-13-27-16,13 0 15,-13 1-15,0-1 0,14-13 0,-14 13 16,13 0-16,-13 0 16,0 1-16,26-1 15,-26 0-15,14 0 16,-14 1-16,13-14 0,-13 13 0,26 0 15,-12-13 1,-14 13-16,13 0 0,0-13 16,-13 14-16,13-14 0,0 0 0,1 13 15,-1-13-15,-13 13 0,26 0 16,-12-13-16,-14 14 0,39-14 16,-25 13-16,-1-13 15,26 13-15,-25-13 16,25 0-16,-25 0 0,-14 13 15,39-13-15,-26 0 0,1 14 16,25-14-16,-12 0 16,-14 0-16,0 0 15,14-14 1,-14 14-16,13-26 16,-12 13-16,-1-27 15,0 40-15,-13-13 0,13-14 0,14-26 16,-27 40-16,26-93 15,-12 93-15,-1-119 16,-13 105-16,13 14 0,-13-13 0,0-1 0,0 1 16,0-1-16,0 1 0,0-120 15,0 133-15,0-13 0,0-14 0,0-106 16,0 120-16,0-1 0,0-118 16,0 105-16,0 27 0,0-133 15,0 107-15,0 26 0,0-133 16,0 120-16,0-93 15,0 66-15,0 39 0,-13-91 16,0 78-16,13 14 0,0 0 0,0-93 16,0 93-16,0-14 0,0 14 0,0 0 0,0-14 0,-14-65 15,1 12 1,13 67-16,0 0 0,-13-80 16,13 27-1,-13 53-15,-1-53 16,14 52-16,0 1 0,-13 0 0,13-27 15,-13 40-15,13-13 0,-13 0 16,13 0 0,-14-1-16,14 1 15,-13 0-15,13 0 16,-13-14-16,13 14 16,-26 0-16,26 0 15,0-1-15,-14 14 0,1-26 16,13 13-16,-13-14 15,0 27-15,13-13 16,-14 13 31,14 13-31,-13-13-16</inkml:trace>
  <inkml:trace contextRef="#ctx0" brushRef="#br0" timeOffset="18629.55">4167 12687 0,'-39'0'15,"78"0"-15,-92 0 0,40 0 0,0 0 16,-80 0-16,80 0 15,-106 0-15,106 0 0,-93 13 16,93 0-16,-1-13 0,-12 13 16,13-13-16,-67 14 0,67-1 0,0-13 15,-40 26-15,53-12 16,-13-1-16,-1 13 16,14-12-16,0 25 15,0-26-15,0 27 0,14-27 16,-14 1-16,13-1 0,-13 0 0,26 27 15,-12-27-15,12 27 16,-13-27-16,1 0 0,-1 0 0,0-13 0,40 40 16,-40-40-16,0 13 0,1-13 0,-1 0 15,66 27-15,-52-27 0,-14 13 0,0-13 16,119 26-16,-118-26 0,105 0 16,-106 0-16,0 0 15,14 0-15,-14 0 0,66 0 16,-66 0-16,1 0 0,25 0 15,-25 0-15,-1 0 0,13-13 16,-26 0-16,27-27 16,-27 27-16,26-40 15,-26 40-15,0-40 16,0 40-16,0 0 0,0-1 0,0 1 0,0-13 16,0 12-16,0 1 0,0-66 15,0 66-15,-13-1 0,13 1 0,0 0 0,-13 0 0,0-1 0,13 1 16,-40-40-16,27 40 15,-27-13-15,40 12 16,-13 14-16,-1 0 0,-25-13 16,26 13-16,-14 0 15,14 0-15,0 0 0</inkml:trace>
  <inkml:trace contextRef="#ctx0" brushRef="#br0" timeOffset="19917.96">4326 8176 0,'-13'0'16,"-40"0"0,-13-14-16,52 1 0,-78 0 15,65 13-15,14-13 16,0 13-16,-14 0 0,1 0 0,13 0 0,-80 0 16,80 0-16,0 0 0,-53 0 15,52 0-15,-12 0 0,13 13 0,-1-13 0,-52 40 16,53-27-16,-40 40 15,53-40-15,-13 0 0,0 14 0,-1 39 16,1-40-16,13-12 0,0 78 16,0-65-16,0-14 15,40 66-15,-40-66 0,13 14 16,53 39-16,-53-53 16,1 0-16,-1 1 0,13-1 0,1 0 0,92 27 15,-106-40-15,14 0 0,118 13 16,-118-13-16,118-13 15,-118 0-15,145-40 16,-159 53-16,13-14 0,1 1 0,-14 13 0,13-13 0,-12 0 0,65-40 16,-53 40-16,-12-14 0,25-13 15,-39 27-15,0 0 0,14 13 16,-1-66-16,0 66 0,-13-53 16,0 40-16,0-14 15,0-12-15,0 25 16,0 1-16,-26-27 0,26 27 15,-14 0-15,14 0 0,-39-27 16,25 27-16,1 13 0,-53-27 16,53 27-16,0-13 0,-1 13 0,-25 0 0,-80-26 15,92 26-15,14 0 0,-14 0 0,-78 0 16,78 0-16,1 0 0,13 0 0,-14 0 16,-79 13-16,93-13 0,-13 13 15,-14 0-15</inkml:trace>
  <inkml:trace contextRef="#ctx0" brushRef="#br0" timeOffset="23062.11">5424 7620 0,'0'13'16,"-13"14"-1,-14-14-15,-12 13 16,39-12-16,-27-1 0,14 13 0,-53 27 16,53-40-16,-14 1 0,14-1 15,-93 93-15,93-80 0,-14-13 16,14 1-16,-80 65 0,80-53 0,-13-26 15,13 27-15,-67 26 0,80-40 0,-13-13 16,0 13-16,-1 1 0,1-1 0,0-13 0,0 13 0,-40 13 16,40-12-16,-1-14 0,-12 26 15,13-26-15</inkml:trace>
  <inkml:trace contextRef="#ctx0" brushRef="#br0" timeOffset="23506.46">4789 8043 0,'0'14'31,"-27"12"-31,27 0 16,-39 27-16,39-39 0,-13-1 0,-1 13 15,-25 40-15,39-52 16,0-1-16,-14 40 15,1-53-15,13 13 0,0 0 16,0 1-16,13-14 63,14 0-48,-1 0 1,14-14-16,0 1 15,-27 13-15,13-13 16,-12 13-16</inkml:trace>
  <inkml:trace contextRef="#ctx0" brushRef="#br0" timeOffset="25138.67">3889 9075 0,'14'0'0,"12"0"16,-13 0-16,67 0 16,-67 0-16,13-13 0,93 13 15,-105 0-15,12 0 0,1 0 0,105 0 16,-119 0-16,106 13 15,-106-13-15,14 0 0,26 0 16,-40 0-16,0 0 0,0 0 16</inkml:trace>
  <inkml:trace contextRef="#ctx0" brushRef="#br0" timeOffset="25704.86">3704 8771 0,'0'13'15,"13"27"1,-13-27-16,0 27 15,0-27-15,0 13 0,0 41 16,14-67-16,-14 26 0,0-13 0,0 40 16,0-40-16,0 14 15,0-40 32,0-1-31,0-38-16,0 38 0,0-52 15,0 53-15</inkml:trace>
  <inkml:trace contextRef="#ctx0" brushRef="#br0" timeOffset="26103.79">3625 8678 0,'0'-13'0,"26"13"16,93 0-1,-105 0-15,118 0 16,-106 0-16,1 0 0,-1 0 0,1 0 0,118 0 16,-118 0-16,-1 0 0,1 0 0,118 0 15,-132 0-15,27 0 0,-27 0 0,0 0 16,14 0-16,39 0 16,-53 0-16,1 0 0,-1 0 15,-13 13 1,0 14-1,13-1 1,-13-13-16,13 27 16,-13-13-16,13 26 15,-13-40-15,0 40 16,0-40-16,0 40 16,0-40-16,-13-13 0,0 40 15,13-27-15,-13-13 0,0 26 16,13-12-16,-14 12 15,1-26-15,13 13 16,-13-13-16,0 0 16</inkml:trace>
  <inkml:trace contextRef="#ctx0" brushRef="#br0" timeOffset="26432.92">3678 9088 0,'13'0'0,"53"0"16,-53 0-16,14 0 0,-14 0 0,93 0 16,-80 0-16,-12 0 0,38-13 0,-38 13 0,12 0 0,1 0 0,118-13 15,-118 13-15,12 0 0,-12 0 0,105-13 16,-119 13-16,14 0 0,-1 0 0,1 0 0,-14 0 16,53 0-16,-53 0 0,0 0 15,27 0-15,-27 0 16,-13 13-16</inkml:trace>
  <inkml:trace contextRef="#ctx0" brushRef="#br0" timeOffset="65189.39">4710 7911 0</inkml:trace>
  <inkml:trace contextRef="#ctx0" brushRef="#br0" timeOffset="66938.21">4445 7131 0,'-26'0'0,"26"-14"0,-14 1 0,1 0 0,0 13 0,-80-66 16,54 52-16,25 14 0,-131-39 16,105 26-16,14 13 15,-1 0-15,-12-14 0,12 14 0,-171 0 16,158 0-16,-172 0 15,146 14-15,26-1 0,14-13 0,-14 0 0,1 13 0,12 0 0,-145 53 16,146-52-16,-1-1 0,1 0 16,-93 66-16,106-52 15,-14-14-15,14 0 0,0 1 0,-1 12 0,-65 53 16,66-65-16,0-1 0,13 0 0,-14 0 0,1 14 0,0-14 16,-14 53-16,27-53 0,0 1 0,0-1 15,0 40-15,0-40 0,0 0 16,53 40-16,-53-40 0,14 1 15,-1-14-15,106 66 16,-93-53-16,1-13 0,12 13 0,1 0 0,0 1 0,-14-14 0,14 13 0,238 27 16,-225-40-16,0 13 0,-1-13 15,319 13-15,-318-13 0,0 0 16,13 0-16,0 0 0,265-13 16,-292 0-16,14 13 0,-13-14 0,13 14 0,-13-13 0,52 0 0,-52 13 15,145-53-15,-158 40 16,-1 13-16,-13-13 0,14-1 0,52-52 15,-66 66-15,14-79 16,-27 66-16,0-1 0,0 1 0,0 0 0,0-67 16,0 67-16,-27-79 15,14 65-15,-40-39 16,53 53-16,-13 0 0,-40-40 16,27 39-16,12 1 0,-91-53 15,91 53-15,-12 0 0,-1-1 0,14 14 0,-27-13 0,-105-40 16,119 40-16,-1 0 0,-13 0 0,14-1 15,-14 14-15,1-13 0,-147-27 16,147 27-16,-1 0 0,0 13 0,14 0 0,-173-40 16,173 40-16,-1 0 0,-12-13 0,12 13 0,1 0 0,-1 0 0,1 0 15,-80 0-15,80 0 0,12 0 16,-12 0-16,-27 0 16,40 0-16,0 13 0,-1-13 0,1 27 15,0-27-15,13 13 0,-13 13 16</inkml:trace>
  <inkml:trace contextRef="#ctx0" brushRef="#br0" timeOffset="68445.14">5477 6509 0,'0'13'47,"-40"0"-31,27-13-16,13 13 0,-53 27 15,27-40-15,12 27 16,1-27-16,0 13 0,-53 53 16,39-53-16,27 0 0,-26 1 0,-27 39 15,40-40-15,-1 0 0,1 0 0,-40 53 16,40-66-16,0 14 0,13-1 0,-13-13 0,-27 40 16,40-27-16,-13-13 0,-1 26 15,1-26 1,13 13-1</inkml:trace>
  <inkml:trace contextRef="#ctx0" brushRef="#br0" timeOffset="68829.94">4921 6747 0,'0'13'15,"0"27"1,0-27-16,0 0 0,-13 67 16,13-67-16,-13 0 0,13 0 0,0 1 15,0-1-15,-27 53 16,14-53-16,0 27 15,13-27-15,0 0 16,0-26 31,40-27-47,-27 40 16,0-13-16,40-13 15,-53 12-15,13 14 0,0 0 0,54-39 16,-54 39-16,26-13 15</inkml:trace>
  <inkml:trace contextRef="#ctx0" brushRef="#br0" timeOffset="70698.75">4233 8030 0,'-13'-13'0,"26"26"16,-66-39-16,40 26 15,0 0-15,13-14 0,-66 1 0,53 13 16,-14 0-16,-39 0 0,40 0 15,-1 0-15,14-13 0,0 13 0,-93-13 16,79 13-16,14 0 0,-13 0 0,-1 0 0,-92 0 16,93 0-16,-1 0 0,1 0 0,-120 0 15,120 0-15,13 0 0,-133 26 16,120-13-16,-1 1 0,-13-14 0,-92 66 16,106-66-16,12 13 0,-12 0 0,-67 67 15,93-67-15,-13-13 0,-40 79 16,53-66-16,-13 1 0,0-1 0,13 0 0,-13 0 0,13 1 15,-14-1-15,14 0 0,0 0 0,0 1 0,0-1 0,-13-13 0,13 26 0,0 27 16,0-26-16,0-14 16,27 53-16,-27-53 0,13 0 15,-13 1-15,66 39 0,-53-40 16,0 0-16,14 0 0,-14-13 0,146 40 16,-133-40-16,1 13 0,12-13 0,200 13 15,-200-13-15,226-26 16,-212 26-16,0-13 0,13-1 0,-13 1 0,0 13 0,211-53 15,-211 40-15,0 0 0,-13 13 0,145-40 16,-145 27-16,-1 0 0,-25-1 0,12 14 0,80-52 16,-93 52-16,13-27 0,-12 14 15,12-40-15,-13 40 16,-13 0-16,0-1 0,0-39 16,0 40-16,0 0 0,-26-27 15,26 27-15,-27-13 16,27 12-16,-13 14 0,-26-39 15,25 39-15,1 0 0,0 0 0,-66-40 16,65 40-16,-12-13 0,-80-27 16,93 40-16,-14 0 0,-118-40 15,118 40-15,-12-13 0,-1 13 0,27-13 16,-133 0-16,133 13 16,-13 0-16,-1 0 0,-66-14 15,80 14-15,0 0 0,0 0 0,-14 0 0,14 0 0,-40 0 16,40 0-16,0 0 0,-40 27 15</inkml:trace>
  <inkml:trace contextRef="#ctx0" brushRef="#br0" timeOffset="73491.46">4419 9260 0,'0'-13'16,"-14"0"-16,1 0 16,0 13-16,-14-27 15,14 27-15,0 0 0,-53-13 16,39 13-16,-65 0 16,65 0-16,1 0 0,-106 0 15,105 0-15,1 0 0,-1 0 16,1 0-16,-1 0 0,1 0 0,-133-13 15,133 13-15,-120 0 16,120 0-16,-1 0 0,-92 0 16,106 0-16,-14 0 0,1 0 0,-53 13 15,65-13-15,-39 40 16,40-27-16,0 0 0,-40 40 16,53-40-16,-26 14 0,12-14 0,-52 80 15,53-67-15,-53 67 16,0 13-1,52-80-15,-25 67 16,26-80-16,13 26 0,0-25 0,-14-14 0,1 26 0,13 1 0,-13-1 16,-14 67-16,14-80 0,13 13 15,0-12-15,-26 105 0,26-106 16,-14 0-16,14 14 0,-13-14 0,13 0 0,0 66 16,0-52-16,0-14 0,0 53 15,0-52-15,0-1 0,0 53 16,0-53-16,0 119 15,0-118-15,0-1 0,0 0 0,0 53 16,0-53-16,0 54 16,0-54-16,13-13 0,-13 26 0,14 27 15,-14-40-15,0 1 0,13 52 16,-13-13 0,13-40-16,0 40 15,-13-40-15,14 0 0,-1 27 16,-13-27-16,13-13 0,0 40 15,1-27-15,-14 0 16,26 27-16,-13-40 16,0 53-16,1-40 0,-1 0 15,-13 14-15,26 39 0,-12-53 16,-14 1-16,0-1 0,13-13 0,0 13 0,14 27 16,-14-27-16,26 27 15,-39-27-15,14-13 0,-1 0 0,-13 13 0,40 14 16,-27-14-16,0-13 0,27 26 15,-27-26-15,0 27 16,0-14-16,1-13 16,-14 13-16,13-13 0,0 0 15,-13 13 1,13-13-16,14 14 16,-14-14-16,13 26 15,-12-26-15,25 26 16,-25-26-16,-14 14 0,13-14 0,53 26 15,-53-13-15,53 1 16,-52-1-16,12-13 0,40 13 16,-39 0-16,26-13 15,-40 0-15,0 0 0,0 0 0,27 0 16,-27 0-16,0 0 16,27 0-16,-27 0 15,27 0 1,-27 0-16,27-13 15,-27 13-15,27-26 16,-27 26-16,27-14 16,-27 14-16,27-13 15,-27 13-15,27-13 16,-27 13-16,27-13 16,-14-1-1,-13 14-15,14-26 16,-14 13-16,0 13 0,27-40 15,-27 27-15,0 0 0,27-40 16,-40 40-16,13-1 0,0-12 16,14-27-16,-14 26 0,0 14 15,-13 0-15,40-66 0,-40 65 16,0-12-16,13-1 0,0 14 0,27-93 16,-40 80-16,27-80 15,-27 93-15,0-27 0,0 27 0,0 0 0,0-1 0,13-12 0,-13 13 0,0 0 0,0-27 16,0-39-16,0 52 15,0 14-15,0 0 0,0-1 0,0-52 16,0 53-16,0 0 0,0-14 0,0-39 16,0 53-16,0 0 0,0-53 15,0 52-15,0 1 0,0-53 16,-13 53-16,13-14 16,-14-26-16,1 53 0,13-13 15,-13 0-15,0-53 0,-1 66 16,14-27-16,0 14 0,-13 13 0,0-13 0,13 0 0,-26-67 15,-1 14 1,1 0 0,12 26-1,-12-26-15,13 53 0,-1-14 16,14 14-16,0 0 0,0 0 16,-26-14-1,26 14-15,-13 0 0,13 0 0,-13-14 16,13 14-16,-14 13 0,14-13 15,-26-14-15,26 14 16,-13-27 0,-14 1-16,27 25 15,-13-12-15,13 13 0,0-1 16,-13 14-16,13-39 16,0 26-16,0-1 0,-13-12 15,13 13-15,0-1 0,0-25 16,0 25-16,-14 14 15,14-52-15,0 38 16,0-25-16,0 25 16,0-12-1,0 13-15,-13 0 16</inkml:trace>
  <inkml:trace contextRef="#ctx0" brushRef="#br0" timeOffset="74741.46">3929 12621 0,'0'-14'16,"-13"14"-16,-14-13 15,14 13-15,0-13 16,-40 13 0,40 0-16,0-13 0,-14 13 0,14 0 0,-53 0 15,52 0-15,1 0 0,-53 0 16,53 0-16,0 0 0,-54 13 16,54 0-16,-13-13 0,-54 53 15,67-40-15,0-13 0,0 14 16,-40 25-16,40-26 15,-1-13-15,-12 40 0,13-27 16,13 1-16,0 25 16,0-25-16,0 25 15,0-12-15,0-14 0,0 27 16,13-27-16,-13 0 0,13-13 0,0 40 16,1-27-16,-14 0 0,39 14 15,-25-14-15,-1-13 0,0 0 0,66 40 16,-65-27-16,12 0 0,-13-13 0,93 40 15,-93-40-15,14 0 0,-1 0 0,1 0 16,118 26-16,-105-26 16,-14 0-16,1 0 0,105 0 0,-92 0 0,-14 0 15,-12 0-15,-1 0 0,106-40 16,-93 27-16,-13 0 0,54-27 16,-54 27-16,0 0 0,0 13 0,27-53 15,-27 40-15,27-27 16,-27 0-1,-13 27-15,27-13 16,-27 12-16,0 1 0,13 13 0,-13-39 16,0 25-16,0-12 15,0 13-15,-13-14 16,-1 27-16,14-13 0,-13 13 0,-27-40 16,27 27-16,0 13 15,0 0-15,0-26 0,-67-14 0,67 27 16,-14 13-16,14-14 0,0 1 0,-13 13 0,-1-13 0,-92-40 15,106 40-15,-14 0 0,1 13 0,-53-40 16,65 40-16,-12-13 0,-1-1 16,14 1-16,0 13 0</inkml:trace>
  <inkml:trace contextRef="#ctx0" brushRef="#br0" timeOffset="80738.81">5689 10425 0,'-14'0'16,"-52"0"0,53 0-16,0 13 0,-1-13 0,-12 13 0,13-13 15,-93 27-15,93-14 0,-93 13 16,93-13-16,-14-13 16,1 0-16,13 0 0,-1 0 0,-25 0 0,25 14 0,-12-14 0,-53 0 15,65 0-15,1 0 0,0 0 0,-27-14 16,27 14-16,0 0 15,-1-26-15,14 13 16,-26 0-16,13-14 16</inkml:trace>
  <inkml:trace contextRef="#ctx0" brushRef="#br0" timeOffset="81076.89">4895 10345 0,'0'13'16,"0"27"-16,-13-40 15,13 13-15,0 1 0,-40 39 16,40-40-16,-13-13 0,-40 53 15,53-40-15,-14 0 0,1 0 0,-13 27 16,26-27-16,26-13 47,27 0-31,-40 0-16,40 13 15,-39 1-15,-1-14 0,26 13 16,-25-13-16,12 26 15</inkml:trace>
  <inkml:trace contextRef="#ctx0" brushRef="#br0" timeOffset="82169.67">4075 12171 0,'-14'-13'31,"-25"-1"-15,39 1-16,-14 13 0,-38-13 16,25 0-16,14 13 0,-119-14 15,105 14-15,1 0 0,-120 0 16,106 0-16,-118 14 16,131-14-16,1 13 0,13-13 0,-14 13 0,-13 0 0,-92 14 15,106-1-15,-80 14 16,93-27-16,-67 27 15,67-27-15,-13 27 16,12-40-16,14 13 0,0 0 0,0 0 16,0 1-16,0 12 15,0-13-15,0 1 0,27 12 16,-27-13-16,13-13 0,0 14 0,40 12 16,-40-13-16,1 0 0,12-13 0,67 53 15,-67-39-15,1-14 0,-1 13 0,14 0 0,-27-13 16,146 40-16,-120-27 0,-12-13 0,26 13 15,-14 0-15,1-13 0,-13 0 0,184 27 16,-171-14-16,13-13 0,-13 0 0,158 0 16,-158 0-16,-1 0 0,1 0 0,-14-13 0,120-14 15,-133 14-15,0 13 0,14-13 0,39-27 16,-53 14-16,1 13 0,25-40 16,-26 39-16,1-38 15,-14 38-15,0 1 0,0-13 16,0 12-16,0-12 15,-14 13-15,-38-14 16,38 14-16,1 13 0,-106-53 16,93 53-16,-1-13 0,-118-53 15,118 66-15,-13-13 0,14-1 0,0 14 16,-1-13-16,-13 0 0,-145-40 16,159 40-16,-80-14 0,79 27 15,14-13-15,-13 13 0,12 0 0</inkml:trace>
  <inkml:trace contextRef="#ctx0" brushRef="#br0" timeOffset="87222.53">14459 10411 0,'-26'0'0,"52"0"0,-78-13 0,25 13 0,14-13 0,-159 0 15,145 13-15,-145 0 16,133 13-16,-160 66 16,160-65-16,-186 91 15,198-65-15,-26-14 0,14 1 0,-1 13 0,-172 145 16,186-159-16,-14 27 0,1 0 0,-120 159 15,132-173-15,1 28 0,-14-28 0,14 1 0,-93 278 16,105-279-16,1 1 0,-40 251 16,53-251-16,0 198 15,13-212-15,1 14 0,-1-14 0,0 14 0,14 13 16,118 132-16,-105-158 0,0 12 16,-1-12-16,14-1 0,0 1 0,291 118 15,-278-118-15,265 65 16,-252-79-16,1 1 0,-14-1 0,0 0 0,0 0 0,291 27 15,-291-27-15,14-13 0,264 14 16,-291-14-16,13 0 0,-27 0 0,133-80 16,-119 80-16,-39-26 0,12 12 0,80-105 15,-93 93-15,14 0 0,-27-14 0,26 13 0,14-131 16,-40 131-16,13 1 0,-13-14 0,13-172 16,-13 159-16,0 14 0,0-1 0,-26-264 15,26 251-15,-13 13 16,13 0-16,-14-12 0,1 12 0,0-26 0,-14-146 15,14 172-15,13 1 0,-13-1 0,-53-145 16,53 145-16,-1 0 0,-12 1 0,26 12 0,-106-145 16,80 119-16,-1 40 0,-92-119 15,106 119-15,-27-14 0,14 1 0,-186-107 16,159 107-16,13 26 0,-224-119 16,224 106-16,0 13 0,-12-27 0,-147-12 15,159 25-15,14 1 0,-27 13 0,27 0 0,-146-13 16,158 13-16,1 0 15,0 0-15,-40 0 0,40 0 16</inkml:trace>
  <inkml:trace contextRef="#ctx0" brushRef="#br0" timeOffset="88224.23">17291 10583 0,'-53'-13'16,"106"26"-16,-120-39 0,54 26 0,0 0 0,0 0 0,-1 0 0,-91 0 15,78 0-15,14 0 0,-14 0 0,-12 13 16,12-13-16,1 13 0,-1 1 0,-131 38 16,118-25-16,0-14 0,14 0 0,-146 93 15,132-66-15,14-27 0,-14 27 0,14-14 0,-27 14 0,-93 92 16,120-92-16,-14-14 0,27 1 0,-14 13 0,-131 158 15,144-158-15,-78 105 16,65-118-16,14-1 0,0 1 0,-53 158 16,52-159-16,1 14 0,0-14 15,-13 173-15,26-173 0,-14 159 16,14-145-16,0-13 0,0 12 0,66 120 16,-66-132-16,27 12 15,52 120-15,-52-133 0,-14 1 16,93 79-16,-80-93 0,-13 13 0,14-12 15,-1 12-15,-12-13 0,118 80 16,-79-67-16,-27-12 0,120 52 16,-120-53-16,-13 0 0,14 0 0,171 27 15,-171-40-15,-14 13 0,14-13 0,12 0 0,133 14 16,-145-14-16,-1 0 0,1 0 0,25-14 0,120-39 16,-145 40-16,-1 0 0,1 0 15,13 0-15,-14-1 0,119-105 16,-131 93-16,12 13 0,1-1 0,92-118 15,-106 106-15,13-1 0,-12 1 0,91-146 16,-105 145-16,53-118 16,-53 118-16,14 1 0,-1-40 0,-13 26 0,13 13 0,0-171 15,-13 158-15,0 14 0,14-14 0,-14-119 16,0 120-16,0 12 0,0 1 16,-27-186-16,27 199 0,-13-27 15,13 14-15,-80-186 0,67 186 16,-79-133-16,65 132 0,-79-105 15,93 119-15,-119-119 16,119 118-16,-146-91 16,146 78-16,-120-39 15,107 53-15,-1 0 0,1-1 0,-93-39 16,106 40-16,-14 13 0,1 0 0,13-13 0,-80-13 16,66 26-16,14-14 0,0 14 15,0 0-15,-40 0 0,40 0 0,-1 0 16,1 0-16,-27 0 15,27 0-15,-26 14 16,25-14-16,-39 52 16</inkml:trace>
  <inkml:trace contextRef="#ctx0" brushRef="#br0" timeOffset="89209.97">14579 9697 0,'0'13'0,"0"14"16,0-1-16,0-13 0,0 27 16,0-14-16,0-12 15,26 52-15,-26-53 0,13 0 16,-13 1-16,13-1 0,27 13 16,-13 1-1,-14-27-15,13 0 0,-12 0 0,-1 0 16,26-27-1,-25 14-15,25-40 16,-39 40-16,0 0 0,14-1 0,12-78 16,-26 79-16,0-1 0,0 1 0,13-79 15,-13 78-15,0-12 0,0-40 16,0 52-16,0 1 0,0 0 0,-13-13 16,13 39 30,0 26-30</inkml:trace>
  <inkml:trace contextRef="#ctx0" brushRef="#br0" timeOffset="89796.3">14936 9618 0,'0'13'0,"0"27"15,0-27-15,0 0 0,0 0 16,0 53-16,0-52 0,0 12 16,0-13-16,0 53 15,0-52-15,0-1 0,0 13 16,0-12-16,0-28 47,0-25-32,0 12-15,0 14 16,0-40-16,0 40 0,0 0 16,0-67-16,0 54 15,-14-27-15,14 40 0,-13-27 16,0 27 0,13 26 15,0 40-16,13-53-15,-13 13 0,0 0 0,13-13 0,1 53 16,-14-26-16,13-27 0,0 13 0,-13 0 0,27 40 16,-14-40-16,27 27 15,-27-27-15,26 0 16,-25-13-16,12 0 16,-13 0-16,1 0 0,12-13 15,-13 13 1,14-66-16,-27 13 15,13 27-15,-13-40 16,0 52-16,0-12 0,0 13 0,0-40 16,0 39-16,0 1 0,0-13 0,0-1 15,-13 27-15</inkml:trace>
  <inkml:trace contextRef="#ctx0" brushRef="#br0" timeOffset="90010.11">15280 9538 0,'0'0'0,"26"-13"16,-13 13-16,1 0 0,-14-13 0,13 13 0,0 0 0,27 0 15,-14 0-15,27-13 16,-40 13-16,40 0 15,-39 0-15,-1 0 0,0 0 16</inkml:trace>
  <inkml:trace contextRef="#ctx0" brushRef="#br0" timeOffset="90226.52">15518 9512 0,'-13'13'0,"26"-26"0,-26 39 0,-1 14 16,1-27-16,13 40 15,0-40-15,0 53 16,-13-52-16,13 12 0,0 14 16,0-27-16,0 0 15,0 27-15,0-27 16,-13 0-1,-1 1-15,1-14 16,0 0 0</inkml:trace>
  <inkml:trace contextRef="#ctx0" brushRef="#br0" timeOffset="90416.68">15372 9909 0,'14'0'62,"25"0"-46,-26 0-16,1 0 0,-1 0 0,27 0 15,-27 0-15,13-14 16,-12 14-16,-1 0 0,0-13 16,0 13-16,-13-13 0,13 13 0,1-13 15</inkml:trace>
  <inkml:trace contextRef="#ctx0" brushRef="#br0" timeOffset="90774.51">15703 9618 0,'0'-14'16,"-13"14"-16,0 0 16,13 14-16,-14-14 0,1 13 0,13 0 0,-13 27 15,0-27-15,13 40 16,0-40-16,0 27 15,0-27-15,0 27 16,0-27-16,39 0 16,-25-13-16,25 0 15,-26 0-15,1 0 16,25-13-16,-25 0 16,12-14-16,-13 14 15,-13-27-15,0 27 0,0 0 16,0-27-16,0 27 15,0 0-15,0 0 0,0-27 16,-13 40-16,13-13 0,-13 13 0,0-27 16,-1 14-16,1 13 15,13 13 17</inkml:trace>
  <inkml:trace contextRef="#ctx0" brushRef="#br0" timeOffset="91396.46">15968 9618 0,'0'13'31,"0"0"-31,0 0 16,0 14-16,0 39 15,-14-13 1,14-14 0,0-25-16,-13 12 15,0-26 17,13-13-17,-13 13-15,13-13 0,-14-14 16,14 14-16,0 0 15,-13-27-15,0 27 16,13-27-16,0 27 0,0 0 0,0-27 16,13 14-1,-13 12-15,13 14 16,-13 14 0,14 25-1,-14-25-15,0-1 0,26 26 16,-13-12-16,-13-14 0,40 40 15,-27-40-15,-13 0 0,14 1 16,12 25-16,-13-39 16,0 0-1,1 0 1,-1 0-16,0-39 16,0 25-16,1-12 0,-1-27 15,-13 27-15,0-27 16,13 40-16,-13-1 0,0 1 0,0 0 15,0-67-15,0 67 0,0 0 16,0-40 0,0 40-16,-13 0 15</inkml:trace>
  <inkml:trace contextRef="#ctx0" brushRef="#br0" timeOffset="93257.49">13507 10729 0,'0'13'0,"0"0"0,0 40 16,0-40-16,-13 1 0,0 12 0,13-13 0,-67 120 15,54-120-15,-13 27 0,-40 132 16,39-133-16,-52 120 16,52-133-16,27 14 0,-26-13 0,-67 118 15,93-118-15,-26 12 0,26-25 0,-80 118 16,54-119-16,26 0 0,-13 0 0,13 1 16,-27 25-16,40-39 31,54-92-16,-67 65-15,26 14 0,80-172 16,-93 145-16,27 14 0,-14-27 0,1 26 0,184-264 16,-171 238-16,53-52 15,-67 65-15,14-26 0,171-172 16,-184 211-16,26-26 0,-27 27 0,14-1 0,-14-12 0,80-41 16,-92 67-16,-1 13 15,-13 27 1,-27 105-1,27-106-15,-13 14 0,-13 0 0,12-1 0,-105 279 16,93-252-16,-1 0 0,1 0 0,13 0 0,-14 27 16,-12 39-16,12-66 0,1 1 0,12 12 0,-65 278 15,66-317-15,0 211 16,-1-224-16,14 92 16,0-106-16,0 0 15,14-13-15,12-53 16,-13 40-16,-13 0 15,13-14-15,1 1 0,-1 13 0,13-27 0,54-106 16,-54 107-16,1-1 0,-14 0 0,27 14 0,118-212 16,-131 211-16,13-26 0,-14 14 0,146-146 15,-132 145-15,-14 13 0,1 1 0,12-1 0,54-52 16,-67 66-16,-12 0 0,-1-1 16,0 14-1,-13 93 1,-13-80-16,13 14 0,-40 118 15,40-118-15,-13-1 0,0 14 0,-1-14 0,-25 173 16,39-173-16,-14 14 0,1-14 0,-26 199 16,25-198-16,14-1 0,-13 120 15,13-133-15,0 0 0,0 0 16,0 1-16,0-28 16,40-78-1,-27 65-15,-13 1 0,26-1 0,54-131 16,-54 131-16,-12-26 0,118-132 15,-119 159-15,14-14 0,-1 0 16,0 14-16,-12-1 0,118-145 16,-132 159-16,53-27 15,-40 67 1,-13 92 0,0-93-16,13 1 0,-13 184 15,0-171-15,0-13 0,14 131 16,-14-118-16,13 0 0,-13-14 0,13 1 0,13 78 15,-12-78-15,-1-1 16,0-26-16,-13 14 0,13-14 16,1 0-16,-1 0 0,-13-14 15,53-12-15,-27 13 16</inkml:trace>
  <inkml:trace contextRef="#ctx0" brushRef="#br0" timeOffset="94024.96">16431 11218 0,'0'14'32,"-14"78"-17,14-79-15,-39 173 16,12-147-16,-39 173 16,53-159-16,0 0 0,-14-14 0,14 14 0,-66 238 15,65-251-15,1-13 0,0-1 0,13 14 0,-40 79 16,40-106-16,0 0 0,0 14 15,0-41 17,40-91-32,-40 91 0,106-184 15,-93 172-15,13-41 0,-12 28 16,158-292-16,-146 278 0,159-304 16,-132 291-16,-26 13 0,131-185 15,-131 211-15,-14 1 0,14-1 16,-1-12-16,-26 52 31,0 146-31,0-107 16,-13-12-16,0 13 0,-27 291 15,27-278-15,-27 305 0,40-318 16,-13 13-16,13 26 0,-13-26 0,13 186 16,0-213-16,0 1 0,0-13 0,0-1 0,13-13 0,13 53 15,-26-52-15,13-14 0,1 0 16,-1-14-1,0-12-15,27-53 16,-40 65-16,13 1 0,0-13 0,40-67 16,-40 80-16,1-14 0,-1 1 0,-13 13 0,92-93 15,-92 79-15,14 27 0,25-39 16,-25 39-16,-1 0 16,0 66-1,0-53-15,1 0 0,25 80 16,-26-67-16,1-26 0,39 93 15,-40-80-15,0 0 0,0 1 0,0-1 16,27 13-16,-40-12 0,13-14 16,1 0-16,-1 0 15,0-27 1,0 27-16,-13-13 0,0-14 0,40-39 16</inkml:trace>
  <inkml:trace contextRef="#ctx0" brushRef="#br0" timeOffset="94474.4">18904 10901 0,'-13'0'31,"-40"53"-15,40-40-16,0 0 0,0 0 0,-106 80 15,105-67-15,-12-12 0,-1 12 0,14-13 0,-132 106 16,105-92-16,-79 66 16,106-67-16,-14-26 0,27 13 0,-13 0 0,-53 27 15,53-40-15,-1 13 16,1-13-1,13-39 1,-13 25-16,13 1 0</inkml:trace>
  <inkml:trace contextRef="#ctx0" brushRef="#br0" timeOffset="94798.82">18084 11112 0,'0'14'15,"0"39"1,0-40-16,-13 66 16,0-66-16,-14 93 0,14-66 15,13-27-15,-13 80 0,0-80 16,13 0-16,0 14 0,0-1 16,0-13-16,0 14 15,13-27-15,-13 13 0,13-13 16,0 0-16,1 0 0,52 0 15,-53 0-15,66-26 16,40-14 0,-92 27-16,65-27 0,-65 27 15,13-14-15,-27 27 0,0-13 16</inkml:trace>
  <inkml:trace contextRef="#ctx0" brushRef="#br0" timeOffset="95411.8">12105 10292 0,'0'14'0,"66"52"15,-40-40-15,-12 1 0,12-14 16,80 119-16,-93-105 0,13-14 15,67 93-15,-80-80 0,14 1 16,-14-14-16,66 66 16,-79-66-16,14 1 0,25 12 15,-25-13-15,-14 1 16</inkml:trace>
  <inkml:trace contextRef="#ctx0" brushRef="#br0" timeOffset="95732.69">12409 10848 0,'26'13'16,"-12"0"-16,25 14 15,-25-27-15,-1 0 0,0 0 0,40 0 16,-40 0-16,0 0 0,27 0 15,-27 0-15,1 0 0,-1 0 0,0 0 0,27 0 16,-40-13-16,13 13 0,27-27 16,-27 14-16,13-27 15,-26 27-15,0-27 16,0 14-16,0 13 16,0-40-16,0 39 0,-13-38 15,13 38-15,-13 14 16,13-13-16,-13 13 31,-1 27-15,1-14-16</inkml:trace>
  <inkml:trace contextRef="#ctx0" brushRef="#br0" timeOffset="96233.51">11443 9604 0,'0'27'15,"0"-14"-15,0 53 16,0-39-16,0-14 0,13 0 0,-13 14 0,0-1 0,0 106 16,0-118-16,0 12 15,0 0-15,0 1 0,0-1 0,14 67 16,-14-80-16,13 14 0,-13-14 0,0 0 0,0 14 15,0-14-15,13-13 0</inkml:trace>
  <inkml:trace contextRef="#ctx0" brushRef="#br0" timeOffset="96427.2">11483 10134 0,'0'-14'15,"40"14"1,-27 0-16,27 0 16,-27-13-16,0 13 0,27-13 15,-14 13-15,14-27 16,-27 27-16,0-13 0,14 0 16,-27 0-16,13-1 15,-13 1-15,0 0 16</inkml:trace>
  <inkml:trace contextRef="#ctx0" brushRef="#br0" timeOffset="96656.08">11774 9750 0,'0'13'31,"0"27"-31,0-27 16,0 53-16,13 40 15,0 0 1,1-14 0,-1-25-16,-13-14 15,13-53 17</inkml:trace>
  <inkml:trace contextRef="#ctx0" brushRef="#br0" timeOffset="96895.46">11933 10081 0,'0'13'16,"13"0"-1,-13 0-15,13-13 0,-13 27 16,0-14-16,0 0 15,0 14 1,0-14-16,13 0 0,-13 0 16,0 1-16</inkml:trace>
  <inkml:trace contextRef="#ctx0" brushRef="#br0" timeOffset="97383.17">12012 9882 0,'0'13'93,"0"1"-77</inkml:trace>
  <inkml:trace contextRef="#ctx0" brushRef="#br0" timeOffset="97951.95">12250 9988 0,'0'0'0,"0"-13"0,0-14 16,0 14-16,0 0 16,-13 13-1,-13 0 1,12 0-16,-25 26 15,25-12-15,1-1 0,-13 40 16,12-40-16,1 0 0,0 53 16,13-52-16,0 25 15,13-26 1,14-13-16,-1 0 16,-13 0-16,14-26 15,-14 13-15,0 13 0,1-13 16,12-27-16,-26 27 0,26-27 15,-26 13 1,14 27-16,-14-26 16,0 39 15,0 14-15,0-14-16,0 53 0,0-39 15,0-14-15,0 0 0,0 80 16,0-80-16,0 0 0,0 0 0,-14 27 0,1 39 15,13-65-15,0 12 0,-13-13 0,0 80 16,0-80-16,13 0 0,-14-13 0,1 53 16,0-53-16,13 13 15,-13-13-15,-1 0 16,1 0-16,0 0 16,-27-52-16,40 38 15,0 1-15,-53-66 0,40 79 16,-27-106-16,27 93 0,13-1 15,-13 1-15,13-66 0</inkml:trace>
  <inkml:trace contextRef="#ctx0" brushRef="#br0" timeOffset="98473.28">12475 9618 0,'0'13'32,"0"27"-17,0-27-15,0 0 0,0 0 0,0 0 16,0 54-16,0-54 16,0 0-16,0 0 0,0 67 0,0-67 15,0 0-15,0 14 0,0 12 16,-13-26-16,13 1 0,0-28 62,0-12-62,0 13 16,0 0-16,26-14 16,-12 14-16,-1 0 0,13-1 15,-13 14-15,27 0 16,-27 0-16,1 0 0,12 0 15,-13 0-15,1 0 16,-14 14-16,13 12 16,-13-13-16,0 27 15,0-14-15,0-12 0,0 39 16,0-40-16,0 13 16,0-12-16,0-1 15,0 13-15</inkml:trace>
  <inkml:trace contextRef="#ctx0" brushRef="#br0" timeOffset="99256.04">18878 10292 0,'0'14'15,"0"38"1,0-25-16,0 52 15,0-65-15,0 12 0,0-13 0,0 14 0,0 78 16,0-78-16,0-14 0,0 0 0,0 27 0,0-27 0,0 40 16,0-40-16,0 14 0,13-1 15,-13-12 1,13-1-16,1-13 16,12 0-1,-13 0-15,27-13 16,0-1-1,-27 14-15,-13-13 0,26-13 16,-12 26-16,-1-14 16,-13 1-1,13 13-15,-13-26 0</inkml:trace>
  <inkml:trace contextRef="#ctx0" brushRef="#br0" timeOffset="99627.68">19143 10636 0,'-14'0'32,"1"0"-17,13 13-15,-13-13 0,13 14 0,-27 25 16,14 14 0,13 0-1,0-26-15,0-14 0,0 0 16,0 0-16,13-13 0,1 0 15,25 14 1,-12-14-16,26 0 16,-40 0-16,27-40 15,-40 27-15,13 13 0,0-40 16,-13 27-16,0 0 0,0-14 0,0-13 16,0 27-16,-13-27 15,13 27-15,-27-13 16,14 26-16,0 0 0,0 0 15,0 0-15,-1 0 16,-12 13 0,13-13-16,13 13 0,-14 0 15,14 1-15,-13-14 0</inkml:trace>
  <inkml:trace contextRef="#ctx0" brushRef="#br0" timeOffset="100123.44">19315 10623 0,'0'13'32,"0"0"-32,0 1 0,0-1 15,0 0-15,13 0 16,-13 1-1,13-14-15,0 0 0,14 0 16,-14 0 0,0 0-16,0 0 15,-13-14 1,0 1-16,14 26 31,-1 27-15,-13-27-16,13-13 0,0 14 0,-13-1 0,40 26 15,-27-25-15,-13-1 0,13-13 0,1 13 16,-1-13-16,13 0 16,-12 0-16,12 0 15,-26-13-15,13-27 16,-13 27-16,14 0 0,-14-27 16,0 27-16,0 0 0,0-1 0,0-25 15,0 25-15,0-25 16,0 26-16,0-1 15,0 1-15,0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6-08T21:00:16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22595 9790 0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706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8506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167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0920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148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896549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a.kthisiscvpv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CSCC43 Tutorial 4</a:t>
            </a:r>
            <a:br>
              <a:rPr lang="en" dirty="0"/>
            </a:br>
            <a:r>
              <a:rPr lang="en" sz="1400" dirty="0"/>
              <a:t>2021 June 8</a:t>
            </a:r>
            <a:endParaRPr sz="1400" dirty="0"/>
          </a:p>
        </p:txBody>
      </p:sp>
      <p:grpSp>
        <p:nvGrpSpPr>
          <p:cNvPr id="72" name="Google Shape;72;p1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C11F08-DFA3-468A-A7F4-361D01FBECBF}"/>
              </a:ext>
            </a:extLst>
          </p:cNvPr>
          <p:cNvSpPr txBox="1"/>
          <p:nvPr/>
        </p:nvSpPr>
        <p:spPr>
          <a:xfrm>
            <a:off x="6299952" y="4766983"/>
            <a:ext cx="2844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Design from Slides Carnival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ctrTitle" idx="4294967295"/>
          </p:nvPr>
        </p:nvSpPr>
        <p:spPr>
          <a:xfrm>
            <a:off x="783057" y="2850530"/>
            <a:ext cx="7568943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highlight>
                  <a:schemeClr val="accent1"/>
                </a:highlight>
              </a:rPr>
              <a:t>Assignment 1</a:t>
            </a:r>
            <a:endParaRPr sz="4800" dirty="0">
              <a:highlight>
                <a:schemeClr val="accent1"/>
              </a:highlight>
            </a:endParaRPr>
          </a:p>
        </p:txBody>
      </p:sp>
      <p:sp>
        <p:nvSpPr>
          <p:cNvPr id="137" name="Google Shape;137;p18"/>
          <p:cNvSpPr txBox="1">
            <a:spLocks noGrp="1"/>
          </p:cNvSpPr>
          <p:nvPr>
            <p:ph type="subTitle" idx="4294967295"/>
          </p:nvPr>
        </p:nvSpPr>
        <p:spPr>
          <a:xfrm>
            <a:off x="1951575" y="3792555"/>
            <a:ext cx="52410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Assignment 1 </a:t>
            </a:r>
            <a:r>
              <a:rPr lang="en" sz="1800" dirty="0"/>
              <a:t>is out on </a:t>
            </a:r>
            <a:r>
              <a:rPr lang="en" sz="1800" b="1" dirty="0"/>
              <a:t>Quercus</a:t>
            </a:r>
            <a:r>
              <a:rPr lang="en" sz="1800" dirty="0"/>
              <a:t>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Assignment 1</a:t>
            </a:r>
            <a:r>
              <a:rPr lang="en" sz="1800" dirty="0"/>
              <a:t> is due on </a:t>
            </a:r>
            <a:r>
              <a:rPr lang="en" sz="1800" b="1" dirty="0"/>
              <a:t>TODAY </a:t>
            </a:r>
            <a:r>
              <a:rPr lang="en" sz="1800" dirty="0"/>
              <a:t>on </a:t>
            </a:r>
            <a:r>
              <a:rPr lang="en" sz="1800" b="1" dirty="0"/>
              <a:t>MarkUs</a:t>
            </a:r>
            <a:r>
              <a:rPr lang="en" sz="1800" dirty="0"/>
              <a:t>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You are allowed to work in </a:t>
            </a:r>
            <a:r>
              <a:rPr lang="en" sz="1800" b="1" dirty="0"/>
              <a:t>pairs</a:t>
            </a:r>
            <a:r>
              <a:rPr lang="en" sz="1800" dirty="0"/>
              <a:t>.</a:t>
            </a:r>
            <a:endParaRPr sz="1800" dirty="0"/>
          </a:p>
        </p:txBody>
      </p:sp>
      <p:cxnSp>
        <p:nvCxnSpPr>
          <p:cNvPr id="138" name="Google Shape;138;p18"/>
          <p:cNvCxnSpPr/>
          <p:nvPr/>
        </p:nvCxnSpPr>
        <p:spPr>
          <a:xfrm>
            <a:off x="-6025" y="1668728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18"/>
          <p:cNvSpPr/>
          <p:nvPr/>
        </p:nvSpPr>
        <p:spPr>
          <a:xfrm>
            <a:off x="3473225" y="566978"/>
            <a:ext cx="2203500" cy="220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26" name="Picture 2" descr="1000+ Free Book Clipart Images You Can Download Right Now">
            <a:extLst>
              <a:ext uri="{FF2B5EF4-FFF2-40B4-BE49-F238E27FC236}">
                <a16:creationId xmlns:a16="http://schemas.microsoft.com/office/drawing/2014/main" id="{6647FCFE-EC39-43B0-BE85-EBF7F10C7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72" y="894700"/>
            <a:ext cx="1548055" cy="15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SQL + PostgreSQL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Structured Query Language, what fun!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BA45C121-E95C-40FA-937B-7966F5DB2932}"/>
              </a:ext>
            </a:extLst>
          </p:cNvPr>
          <p:cNvSpPr/>
          <p:nvPr/>
        </p:nvSpPr>
        <p:spPr>
          <a:xfrm>
            <a:off x="1277471" y="2455250"/>
            <a:ext cx="248770" cy="232999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19B65E3B-1D31-4E57-B346-476D95A579B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16458" y="1421491"/>
                <a:ext cx="7319866" cy="3328360"/>
              </a:xfrm>
            </p:spPr>
            <p:txBody>
              <a:bodyPr/>
              <a:lstStyle/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900" dirty="0"/>
                  <a:t>Answer each of the following questions with an arithmetic expression.</a:t>
                </a:r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900" dirty="0"/>
                  <a:t>Suppose a row occurs </a:t>
                </a:r>
                <a14:m>
                  <m:oMath xmlns:m="http://schemas.openxmlformats.org/officeDocument/2006/math">
                    <m:r>
                      <a:rPr lang="en-US" sz="9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900" dirty="0"/>
                  <a:t> times in table </a:t>
                </a:r>
                <a14:m>
                  <m:oMath xmlns:m="http://schemas.openxmlformats.org/officeDocument/2006/math">
                    <m:r>
                      <a:rPr lang="en-US" sz="9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900" dirty="0"/>
                  <a:t> and </a:t>
                </a:r>
                <a14:m>
                  <m:oMath xmlns:m="http://schemas.openxmlformats.org/officeDocument/2006/math">
                    <m:r>
                      <a:rPr lang="en-US" sz="9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900" dirty="0"/>
                  <a:t> times in table </a:t>
                </a:r>
                <a14:m>
                  <m:oMath xmlns:m="http://schemas.openxmlformats.org/officeDocument/2006/math">
                    <m:r>
                      <a:rPr lang="en-US" sz="9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900" dirty="0"/>
                  <a:t>.</a:t>
                </a:r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n-US" sz="900" dirty="0"/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900" b="1" dirty="0"/>
                  <a:t>(a) Using bag semantics, how many times will it occur in table </a:t>
                </a:r>
                <a14:m>
                  <m:oMath xmlns:m="http://schemas.openxmlformats.org/officeDocument/2006/math">
                    <m:r>
                      <a:rPr lang="en-US" sz="9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9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900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900" b="1" dirty="0"/>
                  <a:t> ?</a:t>
                </a:r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n-US" sz="900" dirty="0"/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n-US" sz="900" dirty="0"/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n-US" sz="900" dirty="0"/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900" b="1" dirty="0"/>
                  <a:t>(b) Using bag semantics, how many times will it occur in table </a:t>
                </a:r>
                <a14:m>
                  <m:oMath xmlns:m="http://schemas.openxmlformats.org/officeDocument/2006/math">
                    <m:r>
                      <a:rPr lang="en-US" sz="9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9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900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900" b="1" dirty="0"/>
                  <a:t> ?</a:t>
                </a:r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n-US" sz="900" dirty="0"/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n-US" sz="900" dirty="0"/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n-US" sz="900" dirty="0"/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900" b="1" dirty="0"/>
                  <a:t>(c) Using bag semantics, how many times will it occur in table </a:t>
                </a:r>
                <a14:m>
                  <m:oMath xmlns:m="http://schemas.openxmlformats.org/officeDocument/2006/math">
                    <m:r>
                      <a:rPr lang="en-US" sz="9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CA" sz="9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900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900" b="1" dirty="0"/>
                  <a:t> ?</a:t>
                </a:r>
                <a:endParaRPr lang="en-CA" sz="1000" b="1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19B65E3B-1D31-4E57-B346-476D95A579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6458" y="1421491"/>
                <a:ext cx="7319866" cy="332836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23B048-0587-4053-A82A-4F8D24F38E11}"/>
                  </a:ext>
                </a:extLst>
              </p14:cNvPr>
              <p14:cNvContentPartPr/>
              <p14:nvPr/>
            </p14:nvContentPartPr>
            <p14:xfrm>
              <a:off x="1257120" y="1023840"/>
              <a:ext cx="7063200" cy="4110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23B048-0587-4053-A82A-4F8D24F38E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7760" y="1014480"/>
                <a:ext cx="7081920" cy="412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975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Use a set operation to find all terms when </a:t>
            </a:r>
            <a:r>
              <a:rPr lang="en-US" sz="900" i="1" dirty="0"/>
              <a:t>Jepson</a:t>
            </a:r>
            <a:r>
              <a:rPr lang="en-US" sz="900" dirty="0"/>
              <a:t> and </a:t>
            </a:r>
            <a:r>
              <a:rPr lang="en-US" sz="900" i="1" dirty="0"/>
              <a:t>Suzuki</a:t>
            </a:r>
            <a:r>
              <a:rPr lang="en-US" sz="900" dirty="0"/>
              <a:t> were both teaching.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Include </a:t>
            </a:r>
            <a:r>
              <a:rPr lang="en-US" sz="900" b="1" u="sng" dirty="0"/>
              <a:t>every occurrence</a:t>
            </a:r>
            <a:r>
              <a:rPr lang="en-US" sz="900" dirty="0"/>
              <a:t> of a term from the result of both operands.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term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-------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20089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20081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20081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(3 rows)</a:t>
            </a:r>
            <a:endParaRPr lang="en-CA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14AFFA6-161E-427E-BDFA-691E07076BD4}"/>
                  </a:ext>
                </a:extLst>
              </p14:cNvPr>
              <p14:cNvContentPartPr/>
              <p14:nvPr/>
            </p14:nvContentPartPr>
            <p14:xfrm>
              <a:off x="928800" y="1390680"/>
              <a:ext cx="5167440" cy="2991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14AFFA6-161E-427E-BDFA-691E07076B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9440" y="1381320"/>
                <a:ext cx="5186160" cy="300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752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Find the </a:t>
            </a:r>
            <a:r>
              <a:rPr lang="en-US" sz="900" dirty="0" err="1"/>
              <a:t>sID</a:t>
            </a:r>
            <a:r>
              <a:rPr lang="en-US" sz="900" dirty="0"/>
              <a:t> of students who have earned a grade of </a:t>
            </a:r>
            <a:r>
              <a:rPr lang="en-US" sz="900" i="1" dirty="0"/>
              <a:t>85</a:t>
            </a:r>
            <a:r>
              <a:rPr lang="en-US" sz="900" dirty="0"/>
              <a:t> or more in some course, or who have passed a course taught by </a:t>
            </a:r>
            <a:r>
              <a:rPr lang="en-US" sz="900" i="1" dirty="0"/>
              <a:t>Atwood</a:t>
            </a:r>
            <a:r>
              <a:rPr lang="en-US" sz="900" dirty="0"/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sid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-------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157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98000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99132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99999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(4 rows)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CA" sz="1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6FD090-556F-4125-91DE-4B4033370F0E}"/>
                  </a:ext>
                </a:extLst>
              </p14:cNvPr>
              <p14:cNvContentPartPr/>
              <p14:nvPr/>
            </p14:nvContentPartPr>
            <p14:xfrm>
              <a:off x="600120" y="1452600"/>
              <a:ext cx="6748920" cy="2710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6FD090-556F-4125-91DE-4B4033370F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760" y="1443240"/>
                <a:ext cx="6767640" cy="272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9258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Find all terms when </a:t>
            </a:r>
            <a:r>
              <a:rPr lang="en-US" sz="900" i="1" dirty="0"/>
              <a:t>csc369</a:t>
            </a:r>
            <a:r>
              <a:rPr lang="en-US" sz="900" dirty="0"/>
              <a:t> was not offered.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term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-------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20081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20089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(2 rows)</a:t>
            </a:r>
            <a:endParaRPr lang="en-CA" sz="1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9695C8F-B1E1-497E-B14F-4A63306452E5}"/>
                  </a:ext>
                </a:extLst>
              </p14:cNvPr>
              <p14:cNvContentPartPr/>
              <p14:nvPr/>
            </p14:nvContentPartPr>
            <p14:xfrm>
              <a:off x="2976480" y="1147680"/>
              <a:ext cx="4229640" cy="3024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9695C8F-B1E1-497E-B14F-4A63306452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7120" y="1138320"/>
                <a:ext cx="4248360" cy="304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215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Make a table with two columns: </a:t>
            </a:r>
            <a:r>
              <a:rPr lang="en-US" sz="900" i="1" dirty="0" err="1"/>
              <a:t>oID</a:t>
            </a:r>
            <a:r>
              <a:rPr lang="en-US" sz="900" dirty="0"/>
              <a:t> and </a:t>
            </a:r>
            <a:r>
              <a:rPr lang="en-US" sz="900" i="1" dirty="0"/>
              <a:t>results</a:t>
            </a:r>
            <a:r>
              <a:rPr lang="en-US" sz="900" dirty="0"/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In the results column, report either “</a:t>
            </a:r>
            <a:r>
              <a:rPr lang="en-US" sz="900" i="1" dirty="0"/>
              <a:t>high</a:t>
            </a:r>
            <a:r>
              <a:rPr lang="en-US" sz="900" dirty="0"/>
              <a:t>” (if that offering had </a:t>
            </a:r>
            <a:r>
              <a:rPr lang="en-US" sz="900" i="1" dirty="0"/>
              <a:t>an average grade of 80 or higher</a:t>
            </a:r>
            <a:r>
              <a:rPr lang="en-US" sz="900" dirty="0"/>
              <a:t>), or “</a:t>
            </a:r>
            <a:r>
              <a:rPr lang="en-US" sz="900" i="1" dirty="0"/>
              <a:t>low</a:t>
            </a:r>
            <a:r>
              <a:rPr lang="en-US" sz="900" dirty="0"/>
              <a:t>” (if that offering had </a:t>
            </a:r>
            <a:r>
              <a:rPr lang="en-US" sz="900" i="1" dirty="0"/>
              <a:t>an average under 60</a:t>
            </a:r>
            <a:r>
              <a:rPr lang="en-US" sz="900" dirty="0"/>
              <a:t>).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Offerings with an average in between will not be included.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oid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| results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-----+---------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38 | high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14 | low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8 | high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7 | high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3 | high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28 | high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13 | high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39 | high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15 | low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1 | high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(10 rows)</a:t>
            </a:r>
            <a:endParaRPr lang="en-CA" sz="7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6BED93C-CC82-4437-A284-3430D8EEBC8B}"/>
                  </a:ext>
                </a:extLst>
              </p14:cNvPr>
              <p14:cNvContentPartPr/>
              <p14:nvPr/>
            </p14:nvContentPartPr>
            <p14:xfrm>
              <a:off x="919080" y="1128600"/>
              <a:ext cx="6158520" cy="3705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6BED93C-CC82-4437-A284-3430D8EEBC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9720" y="1119240"/>
                <a:ext cx="6177240" cy="37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7685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502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Any </a:t>
            </a:r>
            <a:r>
              <a:rPr lang="en" sz="3600" b="1" i="1" dirty="0">
                <a:highlight>
                  <a:schemeClr val="accent1"/>
                </a:highlight>
                <a:latin typeface="Lora"/>
                <a:ea typeface="Lora"/>
                <a:cs typeface="Lora"/>
                <a:sym typeface="Lora"/>
              </a:rPr>
              <a:t>questions</a:t>
            </a: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 ?</a:t>
            </a:r>
            <a:endParaRPr sz="3600" b="1" i="1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You can find me at</a:t>
            </a:r>
            <a:endParaRPr sz="1800" dirty="0">
              <a:solidFill>
                <a:schemeClr val="dk1"/>
              </a:solidFill>
            </a:endParaRPr>
          </a:p>
          <a:p>
            <a:pPr indent="-342900">
              <a:buSzPts val="1800"/>
            </a:pPr>
            <a:r>
              <a:rPr lang="en-CA" sz="1800" u="sng" dirty="0">
                <a:solidFill>
                  <a:srgbClr val="1D1D1B"/>
                </a:solidFill>
                <a:highlight>
                  <a:schemeClr val="accent1"/>
                </a:highlight>
              </a:rPr>
              <a:t>ta.</a:t>
            </a:r>
            <a:r>
              <a:rPr lang="en-CA" sz="1800" u="sng" dirty="0">
                <a:solidFill>
                  <a:srgbClr val="1D1D1B"/>
                </a:solidFill>
                <a:highlight>
                  <a:schemeClr val="accent1"/>
                </a:highlight>
                <a:hlinkClick r:id="rId3"/>
              </a:rPr>
              <a:t>kthisiscvpv</a:t>
            </a:r>
            <a:r>
              <a:rPr lang="en-CA" sz="1800" u="sng" dirty="0">
                <a:solidFill>
                  <a:srgbClr val="1D1D1B"/>
                </a:solidFill>
                <a:highlight>
                  <a:schemeClr val="accent1"/>
                </a:highlight>
              </a:rPr>
              <a:t>.com</a:t>
            </a:r>
            <a:endParaRPr lang="en-US"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" sz="1800" dirty="0">
                <a:solidFill>
                  <a:schemeClr val="dk1"/>
                </a:solidFill>
              </a:rPr>
              <a:t>charles.xu@mail.utoronto.ca</a:t>
            </a:r>
            <a:endParaRPr b="1" dirty="0"/>
          </a:p>
        </p:txBody>
      </p:sp>
      <p:cxnSp>
        <p:nvCxnSpPr>
          <p:cNvPr id="323" name="Google Shape;323;p30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30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cxnSp>
        <p:nvCxnSpPr>
          <p:cNvPr id="325" name="Google Shape;325;p30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6" name="Google Shape;326;p30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" name="Google Shape;327;p30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328" name="Google Shape;328;p3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" name="Google Shape;330;p3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A7EE60-9E78-481D-B1FC-A555AC4CEA09}"/>
                  </a:ext>
                </a:extLst>
              </p14:cNvPr>
              <p14:cNvContentPartPr/>
              <p14:nvPr/>
            </p14:nvContentPartPr>
            <p14:xfrm>
              <a:off x="8134200" y="352440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A7EE60-9E78-481D-B1FC-A555AC4CEA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24840" y="35150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FFCD00"/>
      </a:accent1>
      <a:accent2>
        <a:srgbClr val="F6921D"/>
      </a:accent2>
      <a:accent3>
        <a:srgbClr val="A7693A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387</Words>
  <Application>Microsoft Office PowerPoint</Application>
  <PresentationFormat>On-screen Show (16:9)</PresentationFormat>
  <Paragraphs>81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Lora</vt:lpstr>
      <vt:lpstr>Arial</vt:lpstr>
      <vt:lpstr>Courier New</vt:lpstr>
      <vt:lpstr>Quattrocento Sans</vt:lpstr>
      <vt:lpstr>Cambria Math</vt:lpstr>
      <vt:lpstr>Viola template</vt:lpstr>
      <vt:lpstr>CSCC43 Tutorial 4 2021 June 8</vt:lpstr>
      <vt:lpstr>Assignment 1</vt:lpstr>
      <vt:lpstr>SQL + PostgreSQL</vt:lpstr>
      <vt:lpstr>Question 1</vt:lpstr>
      <vt:lpstr>Question 2</vt:lpstr>
      <vt:lpstr>Question 3</vt:lpstr>
      <vt:lpstr>Question 4</vt:lpstr>
      <vt:lpstr>Question 5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Charles Xu</cp:lastModifiedBy>
  <cp:revision>26</cp:revision>
  <dcterms:modified xsi:type="dcterms:W3CDTF">2021-06-08T21:00:23Z</dcterms:modified>
</cp:coreProperties>
</file>