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3.xml" ContentType="application/inkml+xml"/>
  <Override PartName="/ppt/notesSlides/notesSlide6.xml" ContentType="application/vnd.openxmlformats-officedocument.presentationml.notesSlide+xml"/>
  <Override PartName="/ppt/ink/ink4.xml" ContentType="application/inkml+xml"/>
  <Override PartName="/ppt/notesSlides/notesSlide7.xml" ContentType="application/vnd.openxmlformats-officedocument.presentationml.notesSlide+xml"/>
  <Override PartName="/ppt/ink/ink5.xml" ContentType="application/inkml+xml"/>
  <Override PartName="/ppt/notesSlides/notesSlide8.xml" ContentType="application/vnd.openxmlformats-officedocument.presentationml.notesSlide+xml"/>
  <Override PartName="/ppt/ink/ink6.xml" ContentType="application/inkml+xml"/>
  <Override PartName="/ppt/notesSlides/notesSlide9.xml" ContentType="application/vnd.openxmlformats-officedocument.presentationml.notesSlide+xml"/>
  <Override PartName="/ppt/ink/ink7.xml" ContentType="application/inkml+xml"/>
  <Override PartName="/ppt/notesSlides/notesSlide10.xml" ContentType="application/vnd.openxmlformats-officedocument.presentationml.notesSlide+xml"/>
  <Override PartName="/ppt/ink/ink8.xml" ContentType="application/inkml+xml"/>
  <Override PartName="/ppt/notesSlides/notesSlide11.xml" ContentType="application/vnd.openxmlformats-officedocument.presentationml.notesSlide+xml"/>
  <Override PartName="/ppt/ink/ink9.xml" ContentType="application/inkml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14"/>
  </p:notesMasterIdLst>
  <p:sldIdLst>
    <p:sldId id="256" r:id="rId2"/>
    <p:sldId id="333" r:id="rId3"/>
    <p:sldId id="337" r:id="rId4"/>
    <p:sldId id="335" r:id="rId5"/>
    <p:sldId id="336" r:id="rId6"/>
    <p:sldId id="334" r:id="rId7"/>
    <p:sldId id="297" r:id="rId8"/>
    <p:sldId id="329" r:id="rId9"/>
    <p:sldId id="338" r:id="rId10"/>
    <p:sldId id="339" r:id="rId11"/>
    <p:sldId id="340" r:id="rId12"/>
    <p:sldId id="274" r:id="rId13"/>
  </p:sldIdLst>
  <p:sldSz cx="9144000" cy="5143500" type="screen16x9"/>
  <p:notesSz cx="6858000" cy="9144000"/>
  <p:embeddedFontLst>
    <p:embeddedFont>
      <p:font typeface="Lora" panose="020B0604020202020204" charset="0"/>
      <p:regular r:id="rId15"/>
      <p:bold r:id="rId16"/>
      <p:italic r:id="rId17"/>
      <p:boldItalic r:id="rId18"/>
    </p:embeddedFont>
    <p:embeddedFont>
      <p:font typeface="Quattrocento Sans" panose="020B060402020202020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A5B2040-0373-4AB5-8C16-54180E59C3D7}">
  <a:tblStyle styleId="{DA5B2040-0373-4AB5-8C16-54180E59C3D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D83C8C0-4F54-423C-8FE9-BE38F65F2308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6-15T20:17:18.7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9181 10610 0,'-13'13'0,"13"0"16,-27 0-16,27-26 62,14-26-62,-1 25 0,-13-12 16,26-1-16,-12 1 15,12-40-15,14 0 16,-14 13 0,-13 13-1,1 27-15,-1-40 16,-13 40-16,0-1 15,-13 1-15,-1 13 16</inkml:trace>
  <inkml:trace contextRef="#ctx0" brushRef="#br0" timeOffset="300.19">9208 10213 0,'-14'0'15,"28"-13"1,-1-14 0,0 14-16,0 0 0,14-14 15,-14 14-15,0 0 0,27-14 16,-27 14-16,0 0 16,0 13-1,-13 13-15,0 27 16,-13-14-16,0 14 15,13-14-15,0 1 0,-13 13 16,13-27-16,0 0 0,0 53 16,0-53-16,0 27 15,13-40-15,-13 13 16</inkml:trace>
  <inkml:trace contextRef="#ctx0" brushRef="#br0" timeOffset="4611.84">12224 10425 0,'0'13'16,"-13"13"-16,13-12 31,-14-28 0,14-25-15,0 25-16,0-39 15,0 27-15,0 13 0,0-27 16,0 27-16,0 0 0,0-27 16,0 27-16,0-1 15,-13 1 1,0 13-1</inkml:trace>
  <inkml:trace contextRef="#ctx0" brushRef="#br0" timeOffset="4914.03">12105 10253 0,'-14'-27'15,"14"14"-15,0 0 0,0-1 0,14-25 16,-14 26-16,26-54 16,-13 41-1,1 13-15,-1-27 0,0 27 16,-13 0-16,13 13 16,-13-14-16,14 28 15,-1-1 1,-13 0-16,13 13 15,-13-12-15,0-1 16,0 0-16,13 0 0,-13 1 16,0-1-1,13-13-15,-13 13 16</inkml:trace>
  <inkml:trace contextRef="#ctx0" brushRef="#br0" timeOffset="5722.56">14420 10636 0,'26'0'31,"-26"-13"-15,0 0-16,0 0 0,0-27 16,0 13-16,0-39 15,0 53-15,0-53 16,0 39 0,0 14-16,-13-13 0,0 26 31</inkml:trace>
  <inkml:trace contextRef="#ctx0" brushRef="#br0" timeOffset="6062.65">14314 10385 0,'0'-53'16,"0"40"-16,0-14 16,13-26-16,0 27 15,-13 13-15,14-1 0,-1-25 16,0 26-16,0-1 0,1-12 16,-1 26-16,0-13 0,0 13 31,0 13-31,1 13 15,-1-12-15,-13 12 16,0-13-16,0 0 0,13 14 16,-13-14-16,0 0 0,13 27 15,-13-27 1,0 1-16,14-14 16,-14 13-16,13-13 15</inkml:trace>
  <inkml:trace contextRef="#ctx0" brushRef="#br0" timeOffset="6736.62">16523 10702 0,'0'14'15,"-13"-1"-15,26-26 32,-13-54-17,0 54-15,0-40 16,13 27-16,-13-1 0,0-39 16,0 0-1,-13 0 1,-13 40-16,-1 26 31</inkml:trace>
  <inkml:trace contextRef="#ctx0" brushRef="#br0" timeOffset="7024.22">16364 10425 0,'0'-14'16,"0"1"-16,0 0 0,0 0 15,14-40-15,-1 40 0,13-54 16,-26 54 0,27-27-16,-14 27 0,14-26 15,-14 25-15,0 14 16,0-13-16,0 26 16,1 14-1,-14-14-15,0 13 16,0 1-1,13 39 1,0-26 0,0-27-16,1 13 0,-1-12 15,0-14-15</inkml:trace>
  <inkml:trace contextRef="#ctx0" brushRef="#br0" timeOffset="7743.69">18508 10583 0,'0'14'0,"0"-1"16,-14-26 15,28-14-31,-14-26 16,0 27-16,13-27 15,-13 40-15,0-40 16,0 26-16,0 14 15,0-40 1,-13 53-16</inkml:trace>
  <inkml:trace contextRef="#ctx0" brushRef="#br0" timeOffset="8031.92">18362 10372 0,'-13'-40'16,"0"27"-16,13 0 0,0-27 16,0 27-16,13-14 0,-13-13 15,13 14-15,14-14 16,-14 27-16,0 0 0,13-14 16,-12 27-16,12-13 15,1 26 1,-1 14-1,1 13-15,-14-14 16,-13-13-16,26 14 16,-13-27-16,1 13 0,12 0 15,-13-13-15,1 0 0</inkml:trace>
  <inkml:trace contextRef="#ctx0" brushRef="#br0" timeOffset="-12869.94">11179 8520 0,'-14'0'0,"14"-27"47,40 27-47,13 0 16,26 0-1,14 0 1,26 0-1,13 0 1,1 0-16,-80 0 16,132 13-16,-146 1 15,94-14-15,-94 0 16,67 13-16,-66-13 16,0 0-16,-27 0 15,53 0-15,-13 0 16,-27 0-1,-26 13 1,14-13 0,-14-13-1,0 0 1</inkml:trace>
  <inkml:trace contextRef="#ctx0" brushRef="#br0" timeOffset="-7524.32">4339 6932 0,'0'-13'31,"0"0"16,13 13-47,1 0 15,-1-14 1,27 14 0,-14 0-1,-13 0-15,27-13 0,-27 13 16,0 0-16,14 0 16,-14 0-16,14 0 0,25 0 15,-25 0-15,-14 0 0,40 0 16,-40 0-16,14 0 0,12 0 15,-25 0-15,12 0 0,27 0 16,-27 0-16,1 0 0,26 0 16,-27 0-16,54 0 15,-54 0-15,14 0 16,39 0-16,-66 0 0,14 0 16,-1 0-16,27 0 15,-26 0-15,-1 0 0,40 0 16,-39 0-16,-1 0 0,40 0 15,-39 0-15,-1 0 0,40 0 16,-39 0-16,13 0 0,52 0 16,-65 0-16,12-13 15,27 13-15,-39 0 0,-1 0 16,14 0 0,-13 0-16,65 0 0,-65 0 15,92 13 1,-40-13-16,14 13 15,-14-13 1,0 14 0,1-14-1,-14 13 1,13-13-16,-26 0 16,27 13-1,-54-13-15,27 0 16,-27 0-16,1 0 0,26 0 15,-40 0-15,0 0 0,40 0 16,-26 0-16,52 0 16,-26 0-1,-27 0-15,41 0 16,-41 0-16,0 0 0,54 0 16,-40 0-16,-27 0 0,26 0 15,-12 0-15,-1 0 0,27 0 16,-26 0-16,12 0 0,-12 0 15,79 0-15,-27 0 16,14-13 0,-40 13-1,-27 0-15,53 0 16,-52 0-16,-1-13 0,27 13 16,-26 0-16,-1 0 0,27 0 15,-26-14-15,-1 14 0,27 0 16,-27 0-16,1 0 0,13 0 15,-14 0-15,0-13 0,27 13 16,-39 0-16,12 0 16,-13 0-16,40 0 15,-40 0-15,14 0 16,-14 0-16,0 0 16,1 0-16,-1 0 15,0 0 1,0 0 15,1 0 0,12-13-15,-13 13-16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6-15T20:18:30.9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5874 4895 0,'-66'-53'16,"52"40"-16,-12-1 15,13 14-15,-1 0 0,-12-13 16,13 13-16,0 0 0,-40 13 15,39 1-15,-25 12 16,25-13-16,-12 14 0,-14 12 16,14-12-16,-27 66 15,40-67-15,0 40 16,13-39-16,-14 12 0,28 14 16,-1-26-16,0-1 0,27 27 15,39-13 1,27-14-1,13-26 1,0-13 0,-79 0-16,39 0 0,-39-1 15,-14-12-15,14 13 0,13-27 16,-27 13-16,-13 1 0,40-40 16,-39 26-16,-1-39 15,-13 52-15,-13-39 16,-1 53-16,-12-27 15,13 27-15,-14 0 16,-12-14-16,12 14 0,-13 13 16,-39-13-1,66 13-15,-53 0 16,13 13-16,13 0 16,27-13-16,0 0 0,-1 0 15,14 14-15</inkml:trace>
  <inkml:trace contextRef="#ctx0" brushRef="#br0" timeOffset="2560.4">6046 5265 0,'0'-13'31,"13"0"16,13 13-31,-12 0-16,52 13 16,-40 0-16,14-13 15,-27 13-15,14-13 16,39 14-16,-40-1 15,54 0-15,-54-13 16,67 13 0,-67 1-16,40-1 15,-39-13-15,-1 13 0,67 14 16,-80-27-16,40 26 16,-27-13-16,1 0 0,39 14 15,-53-14-15,27 14 16,-27-14-16,40 26 15,-26-25-15,-14-1 0,13 13 16,-13-12-16,1-1 0,39 40 16,-40-40-16,26 27 15,-39-27-15,27 13 16,-14-12-16,14 12 16,-14-13-16,0 14 15,27-1-15,-27-13 16,13 14-16,-26-14 15,14 0-15,-1 1 0,0-1 16,0 0-16,1 0 0,-1 0 16,-13 1-16,13 12 15,-13-13-15,0 14 16,0-14 0,0 0-1,-13 14-15,13-14 16,0 0-16,-27 14 15,27-14-15,-13 0 16,0-13-16,-27 27 16,27-14-16,-27 13 15,27-26-15,-27 14 16,27-1-16,-13-13 0,-14 13 16,14 0-16,-41 0 15,54-13-15,-13 14 16,-27-14-16,26 0 0,14 13 15,-13-13-15,-54 0 16,41 0-16,-41 13 16,54-13-16,-40 0 15,26 0-15,14 0 0,-41 0 16,41 0-16,-14 0 0,-52 0 16,78 0-16,-39 0 15,27 0-15,-40 0 16,26 0-16,14 0 0,-54 0 15,54 0-15,-14 0 0,-26 0 16,40 0-16,-1 0 16,-39 0-16,26 0 0,-13 0 15,27 0-15,-67 0 16,67 0-16,-54 0 16,67 0-16,-66 0 15,39 0 1,1-13-16,12 13 0,14 0 15,-14 0 1,-26 0 0,40-13-16,0 13 15,0 0 17,0 0-17,-1 0 1,1 0 15,0 0-15,13-14-1</inkml:trace>
  <inkml:trace contextRef="#ctx0" brushRef="#br0" timeOffset="2938.73">5278 6231 0,'0'-13'16,"14"13"-16,-28 0 16,1 13-1,-13 13 1,-14 14-1,14 0 1,-14-14-16,27 1 16,13-14-1,0 13 1,13-12-16,13-1 16,-12 0-16,25 0 15,-25-13-15,12 14 16,0-14-16,14 13 15,-13-13 1,-1 13-16</inkml:trace>
  <inkml:trace contextRef="#ctx0" brushRef="#br0" timeOffset="3709.92">4987 6244 0,'0'0'15,"-66"-26"-15,40 12 0,-14 14 16,14 0-16,12 0 0,-78 14 16,-1 12-1,14 40 1,-1 0 0,14 40-1,40 0-15,26-26 16,40 52-1,-27-106-15,40 14 16,-14-14-16,-12-12 0,52-1 16,-39-13-16,0 0 0,39-13 15,-26-1-15,-13 14 0,39-39 16,-39 12-16,-1 1 16,27-14-16,-39 14 0,-14-1 15,27-52-15,-40 39 16,0 27-16,-40-53 15,27 53-15,0-1 16,-1 1-16,-25-13 16,26 12-16,-40-12 15,26 26-15,1-13 0,12 13 16</inkml:trace>
  <inkml:trace contextRef="#ctx0" brushRef="#br0" timeOffset="11708.35">9406 5278 0,'-27'-52'16,"27"38"-16,-13 14 0,-13-26 15,13 13-15,-1-1 0,-12 14 16,-1-13-16,14 13 16,-66 40-1,39 0-15,27-14 0,-27 40 16,27-26-16,-13 0 16,26-1-16,-14 1 0,1 26 15,13-40-15,0 1 0,27 52 16,-14-52-16,26 12 15,-12-25-15,26 12 16,-13-13-16,-14-13 0,27 0 16,-40 0-16,40 0 0,0-13 15,-40 0-15,14 0 0,12-14 16,-12 1 0</inkml:trace>
  <inkml:trace contextRef="#ctx0" brushRef="#br0" timeOffset="12073.4">9684 5437 0,'13'0'16,"0"0"-1,0 0-15,1 0 0,39-13 16,-27 13-16,-13 0 0,27-13 16,-27 13-16,0 0 15,1 0-15,-28 0 16</inkml:trace>
  <inkml:trace contextRef="#ctx0" brushRef="#br0" timeOffset="12248.54">9763 5530 0,'0'0'0,"-13"13"0,26-13 31,0 0-31,14 0 16,-14 0-16,13 0 16,-12 0-16,12 0 0,14-13 15,-27 13 1,0 0-16</inkml:trace>
  <inkml:trace contextRef="#ctx0" brushRef="#br0" timeOffset="12775.03">10385 5424 0,'-13'-13'15,"-1"13"-15,14-13 0,-26 13 0,0-14 16,12 1-16,1 13 0,-40 0 16,40 0-16,0 0 15,-1 0 1,14 13 0,27 14-1,-27-14-15,40 27 16,-27-40-16,27 39 15,-27-25-15,0-1 0,13 13 16,-26-13-16,14 1 0,-1 25 16,-13-25-16,0-1 0,-27 40 15,14-40-15,-13 13 16,-1-12-16,14-14 0,-13 13 16,12-13-16,-12 13 15,13-26 1,13-14-16,13-25 15,0 25 1</inkml:trace>
  <inkml:trace contextRef="#ctx0" brushRef="#br0" timeOffset="12979.09">10385 5450 0,'26'-13'15,"-12"26"-15,-14 14 16,0-14-16,0 27 15,0-27-15,0 40 16,0-40-16,0 27 16,0-14-1,0-12 1,0-28 0,-14 1-1</inkml:trace>
  <inkml:trace contextRef="#ctx0" brushRef="#br0" timeOffset="13503.01">10808 5490 0,'0'0'16,"13"-26"-16,-13 12 0,-13-12 16,-13 0-16,13 12 15,-1 14-15,1 0 16,0 0-16,-40 14 16,40-1-16,-14 26 15,14-25-15,0 39 16,13-40-16,-13 53 0,13-53 15,13 40 1,0-40-16,0-13 0,0 14 0,14-14 16,-1-14-16,14-25 15,-13-1 1,-27 13-16,26-39 16,-13 27-16,-13-1 0,13 0 0,1-26 15,-1 40-15,0-54 16,-13 67-16,0-13 15,-13 39 1,0 53 0,-1-40-16,14 27 15,-13-13-15,13-13 0,0 25 16,0-25-16,0-14 0,13 53 16,-13-39-16,14-14 0,-1 27 15,0-27-15,0-13 16,1-13-1</inkml:trace>
  <inkml:trace contextRef="#ctx0" brushRef="#br0" timeOffset="14094.82">11192 5067 0,'0'0'0,"0"-13"0,13 13 16,0 0-16,-13-14 16,14 14-16,-1 0 0,0 0 15,0 0 1,0 14-16,1-1 16,-28-13-16,14 13 0,-13 13 15,0-12-15,-13 25 16,12-25-16,-12 12 15,13-13-15,-1 1 0,1 12 16,0-26-16,0 13 16,13 0-16,0 1 31,13-1-15,0-13-16,-13 13 15,13-13 1,-13 13-16,14-13 15,-14 14-15,0-1 16,13-13 0,-13 13-16,13 0 15,0 1-15,-13 12 16,14-13-16,-1 40 16,-13-40-16,13 27 15,-13-14-15,0-12 0,0 39 16,0-40-16,-13 40 15,13-27-15,0-13 0,-27 40 16,14-39-16,-27 25 16,27-25-16,-27 12 15,27-26-15,0 0 0,-53 0 16,53-13-16,-40-14 16</inkml:trace>
  <inkml:trace contextRef="#ctx0" brushRef="#br0" timeOffset="14788.49">10239 4921 0,'-39'0'0,"25"0"16,1 0-16,-40 0 15,27 13-15,13 1 16,-1-14-16,1 13 16,0 0-16,13 0 0,13 27 15,14-13 1,-14-14-16,0 13 16,0-13-16,1 1 0,-1 12 15,-13-13-15,13 1 0,-13 12 16,0-13-16,0 14 15,-13-1-15,13-13 0,-27 1 16,27-1-16,-26 0 16,13 0-16,-1-13 15,14 14 1,14-1 15,-14 0-15,0 0-16,0 14 0,0-1 15,0-13-15,0 14 0,-27 39 16,14-53-16,-27 53 16,27-39-1,0-1-15,-27 40 16,40-52-16,-26 39 16,26 13-16,0-13 15,13-40-15,0 13 16,0-12-16,1-14 0,12 26 15,-13-13 1,27 0-16,-27-13 16</inkml:trace>
  <inkml:trace contextRef="#ctx0" brushRef="#br0" timeOffset="17663.34">10120 4114 0,'14'-39'16,"-14"25"-16,-14 1 0,1 13 16,0-26-16,0 26 0,-1-14 15,-25 1-15,25 13 0,1 0 16,-13 0-16,13 0 16,-14 0-16,1 13 0,12-13 15,1 14-15,13-1 0,-13 13 16,26-12-16,27 12 15,0 14 1,12-14 0,-38-13-16,25 27 15,-25-40-15,-1 40 16,-26-1 0,-14 14-1,-13-13-15,14-27 16,26 1-1,0-41 1,26-13 0</inkml:trace>
  <inkml:trace contextRef="#ctx0" brushRef="#br0" timeOffset="17842.75">10147 4128 0,'0'0'15,"26"-40"-15,-26 27 0,13 13 16,-13 13-1,14 27-15,-14-27 16,0 26-16,0-25 0,0 25 16,0-25-16,0-1 15,0 0-15</inkml:trace>
  <inkml:trace contextRef="#ctx0" brushRef="#br0" timeOffset="18748.99">10517 4088 0,'0'-13'16,"0"-1"46,0 1-15,0 0 0,-13 0-31,0 13 31,0 13-32,-1-13-15,1 26 16,0-26-16,-14 27 16,14-14-16,0 0 15,0 14 1,-1-14-16,14 13 15,0-12-15,14 25 16,-14-25-16,26 12 16,-26-13-16,40 0 15,-27-13 1,14 14-16,-1-28 16,-13 1-16,27-13 15,-27 13-15,0-1 16,1-25-16,-1 25 15,-13-12-15,13-14 0,0 14 16,-13-14-16,0-13 16,13 14-16,-13-14 0,0 13 15,0 13-15,14-39 0,-14 40 16,0-1-16,0-39 16,0 53-16,0 0 15,0 0-15,-14 26 16,1 26-1,0 54-15,13-66 0,-13 92 16,13-80-16,0 1 16,0 13-16,0-27 15,0 1-15,0 26 16,0-27-16,13 27 0,-13-13 16,13-40-1,0-27-15,1-26 16</inkml:trace>
  <inkml:trace contextRef="#ctx0" brushRef="#br0" timeOffset="18978.4">10927 3625 0,'0'0'0,"-13"39"31,13-25-31,0 12 16,-13-13-16,13 14 16,0-14-16,0 0 15,0 1-15,13-14 32,-13-14-32,13-12 15,-13-1-15</inkml:trace>
  <inkml:trace contextRef="#ctx0" brushRef="#br0" timeOffset="19128.71">10993 3585 0,'0'0'0,"0"27"31,-13 12-31,0-26 16,0 40-16,13-39 16,-27 12-16,27-13 15,-39 14-15,25-14 16,-25 0-16,12-13 0</inkml:trace>
  <inkml:trace contextRef="#ctx0" brushRef="#br0" timeOffset="19435.41">9697 3612 0,'0'0'0,"0"-14"0,0 28 31,0 12-15,0-13-16,-13 0 0,13 27 15,0-27-15,0 14 16,0-14 0,13-13-1</inkml:trace>
  <inkml:trace contextRef="#ctx0" brushRef="#br0" timeOffset="19583.88">9750 3612 0,'-13'13'0,"13"13"16,0-13-16,0 1 0,0 12 16,0-13-16,0 1 0,13 52 15,-13-53-15,13 13 16,0-12-16,1-14 16</inkml:trace>
  <inkml:trace contextRef="#ctx0" brushRef="#br0" timeOffset="20264.09">11615 3797 0,'-26'-40'16,"13"40"-16,-1 0 15,1 0-15,-27 13 16,14 1-16,-1 12 0,14-13 15,-26 27-15,25-14 0,1 1 16,0 52 0,0-52-16,39 52 15,1-26 1,39-13-16,0-27 16,-40-13-1,1 0 1,-27-13-1</inkml:trace>
  <inkml:trace contextRef="#ctx0" brushRef="#br0" timeOffset="20473.37">11298 4339 0,'0'0'15,"-53"27"-15,53-14 0,-13-13 16,26 13-16,13-13 15,1 0-15,-14 0 0,66-13 16,-52 13-16,65-13 16,-65 13-16,13 0 15,-27 0-15,13 0 16,14 0-16,0 0 16,-27 0-1</inkml:trace>
  <inkml:trace contextRef="#ctx0" brushRef="#br0" timeOffset="20935.37">12343 3770 0,'-40'-66'0,"27"53"16,-40 0-16,27 26 15,-41 13 1,41 1-16,-1-1 0,-39 93 16,40-66-16,-14 80 15,40-80-15,0-14 0,13 41 16,1-54-16,52 53 15,-40-65-15,40 12 16,-39-13-16,-1-13 0,14 0 16,-14 0-16,-12 0 0,25-13 15,-12 13-15</inkml:trace>
  <inkml:trace contextRef="#ctx0" brushRef="#br0" timeOffset="52358.94">3823 5755 0,'-13'0'15,"0"26"95,26-26-79,-13 13-15,13-13-1,0 0 1,1 0-1,-1 0 1,0 0 15,0 0-31,1 14 16,-1-14-16,13 0 16,-12 0-16,-1 0 15,0 0 1,0 0-16,27 0 15,-27 0-15,0 0 16,1 0-16,-1 0 16,0 0-1,0 0-15,1 0 16,-1 0-16,0 0 0,13 0 16,-12 0-16,25 0 15,-25 0-15,25 0 16,-26 0-1,14 0-15,-14 0 0,0 0 16,27 0-16,-27 0 16,27 0-16,-14 0 0,-12 0 15,25-14-15,-25 14 16,25 0-16,-25 0 0,-1 0 16,26 0-1,-25 0-15,-1 0 16,0 0-16,14 0 15,-14 0-15,0 0 0,13 0 16,-12 0 0,-1 0-1,0 0-15,14 0 16,-14 0-16,0 0 16,0 0-16,1 0 15,12 0 1,-13 0-16,0-13 0,14 13 15,-14 0-15,0 0 16,14 0 0,-14 0-16,0 0 15,1 0 1,12-13-16,0 13 0,-12 0 16,12 0-1,-13 0-15,14 0 16,-14 0-16,14 0 15,-14 0-15,26 0 16,-25 0-16,-1 0 0,13 0 16,-12 0-16,-1 0 0,13 0 15,-12 0-15,12 0 16,-13 0-16,0 0 0,14 0 16,-14 0-1,14 0-15,-14 0 16,0 0-16,13 0 15,1 0-15,-1 0 16,-12 0-16,25 0 16,-25 0-16,-1 0 15,26 0 1,-25 0-16,25 0 0,-25 0 16,25 0-16,-25 0 15,38 0 1,-38 0-16,12 0 15,-13 0-15,1 0 0,-1 0 0,0 0 16,0 0-16,27 0 16,-27 0-16,14-13 15,-14 13-15,0 0 16,0 0-16,14 0 16,-14 0-16,0 0 15,0 0 1,1 0 15,-1 0 0,-13-14-15,13 14 0</inkml:trace>
  <inkml:trace contextRef="#ctx0" brushRef="#br0" timeOffset="56739.88">14301 4247 0,'26'-40'16,"-26"27"-16,0 26 31,0 13-15,-13 27-16,13-13 0,-26 39 15,12-26-15,1-13 16,-13 66-16,-1-53 0,14-14 16,-14 67-16,14-66 15,0 52-15,0-52 0,0-13 16,-1 65-16,14-79 16,0 14-1,0-40-15</inkml:trace>
  <inkml:trace contextRef="#ctx0" brushRef="#br0" timeOffset="57185.44">14301 4273 0,'0'0'16,"66"-53"-16,-53 40 0,27 13 15,-27 0-15,13 13 0,14 0 16,-27 1-16,14 38 16,-14-25-16,-13 39 15,0-53-15,-26 80 16,-27-14 0,-13-13-1,-14-13 1,41-26-1,25-27-15,-12 13 0,13 0 16,-1-13-16,28 13 16,25 14-1,-12-14-15,12 40 16,-12-40-16,-14 27 16,0-14-16,1 1 15,12 39-15,-13-53 16,-13 27-16,13-14 15,-13 1-15,0-14 16,14 0-16,-14 1 16,-14-28-1,14 1-15</inkml:trace>
  <inkml:trace contextRef="#ctx0" brushRef="#br0" timeOffset="57547.95">15108 4141 0,'0'0'0,"-14"-40"0,1 40 0,0 0 16,-40 40-1,40-1-15,-27 41 16,14-27-16,-1 13 0,-26 66 16,40-66-16,-40 80 15,14 65 1,25-144-16,14 78 15,14-65-15,-1-41 0,13 41 16,-13-54-16,1 1 0,25 25 16,-12-38-16</inkml:trace>
  <inkml:trace contextRef="#ctx0" brushRef="#br0" timeOffset="58773.65">15399 5159 0,'13'0'0,"-13"-13"16,13 13 31,14 0-32</inkml:trace>
  <inkml:trace contextRef="#ctx0" brushRef="#br0" timeOffset="58915.29">15703 5199 0,'0'13'0</inkml:trace>
  <inkml:trace contextRef="#ctx0" brushRef="#br0" timeOffset="59163.3">15928 5212 0,'13'0'15,"0"0"1</inkml:trace>
  <inkml:trace contextRef="#ctx0" brushRef="#br0" timeOffset="59308.57">16047 5199 0,'13'0'16,"0"0"-1,1 0 17</inkml:trace>
  <inkml:trace contextRef="#ctx0" brushRef="#br0" timeOffset="61992.19">6112 4948 0,'-13'-40'0,"13"27"16,13-14 0,-13 14-1,0 0 1,13 13-1,-26 13 1,13 14 0,0-14-16,-13 26 15,13-25-15,0-1 16,0 0 0,0 0-1</inkml:trace>
  <inkml:trace contextRef="#ctx0" brushRef="#br0" timeOffset="62404.58">5477 4789 0,'0'13'31,"0"0"-15,-13 14-1,13-14-15,0 0 16,0 1-16,0-1 0,13 13 15,0-26-15,-13 13 16</inkml:trace>
  <inkml:trace contextRef="#ctx0" brushRef="#br0" timeOffset="63934">16735 4762 0,'13'-66'16,"-26"132"-16,13-145 0,-13 66 0,-1-27 15,1 27-15,0 0 0,-27 0 16,27-1-16,-40 1 16,27 13-16,12 0 15,1 0-15,-13 13 0,-14 14 16,40-14-16,13 40 15,1-40-15,12 27 16,-13-27-16,14 13 0,12 14 16,-12-13-16,26 39 15,-27-27 1,-13-12-16,1 26 16,-14-40-16,-14 27 0,-12 13 15,13-40-15,-53 13 16,52-12-1,-39-14-15,40 0 16,-26-27-16,25 14 0,14 0 16,0-14-1,14 1-15,-14 13 0</inkml:trace>
  <inkml:trace contextRef="#ctx0" brushRef="#br0" timeOffset="64150.03">16920 4657 0,'13'-14'0,"-13"28"16,0 25-1,-26 54 1,-1 0-16,1-27 16,26-40-16,-13 54 15,13-54-15,-13 40 16,13-53-16,-14-13 15</inkml:trace>
  <inkml:trace contextRef="#ctx0" brushRef="#br0" timeOffset="64513.83">16748 4921 0,'0'0'16,"13"-13"-16,1 0 0,-1 13 0,-13-13 0,40 13 15,-27 0 1,13 0-16,-13 13 16,1-13-16,-1 53 15,0-40-15,0 13 0,-13 41 16,0-54-16,14 53 16,-14-53-16,0 0 15,26 27 1,-13-27-16,14-26 15,-27 0-15,26-27 16,-13 14-16,1 12 16,-14-25-16,13 12 15,-13 14-15,0-27 16,0 27-16,0 0 0,0 0 0,0-1 16,0 1-1,-13 13 1</inkml:trace>
  <inkml:trace contextRef="#ctx0" brushRef="#br0" timeOffset="65001.57">17224 4961 0,'0'-13'16,"0"-1"0,-13 1-16,-13 0 15,12 0 1,-25 39 0,-1 14-1,14 26 1,26-53-16,0 27 15,0-27-15,13 40 16,0-53-16,0 0 16,1-13-16,38-27 15,-38 27-15,25-66 16,-25 52-16,25-79 16,-25 67-16,25-67 15,-39 79 1,27-39-16,-14 27 15,-26 52 1,-14 53 0,1 26-1,-14 1 1,40-53-16,-26 26 16,26-40-16,0 1 0,0 26 15,0-27-15,0-13 16,0 14-16</inkml:trace>
  <inkml:trace contextRef="#ctx0" brushRef="#br0" timeOffset="65435.44">17291 5120 0,'0'0'0,"39"-40"16,-26 27-16,1-14 0,25-12 16,-25 25-16,-1-25 15,0 25-15,-13 1 0,13 0 16,-13 0-16,0 0 0,0 26 31,-13 13-31,0 14 16,13-14-1,0-12-15,0-1 16,0 0-16,0 0 16,0 1-1,13-28 1,-13 1-16,13-13 15,-13 12-15,13-12 0,1-14 16,-1 27-16,0 0 0,14-27 16,-14 27-16,0 13 0,14-13 15,-14 13-15,13 0 16,-13 39 0,1-12-16,-14 26 15,0-14 1,-14 1-16,14-27 0,0 14 15,0-14 1,0-26 0,14-14-16,-14 14 0,0-13 15</inkml:trace>
  <inkml:trace contextRef="#ctx0" brushRef="#br0" timeOffset="65644.84">17899 4577 0,'0'0'0,"13"-26"0,1 26 16,-14 13-16,0 14 0,-14 12 16,14-12-16,-13 12 15,-13 14-15,12-13 0,1-14 16,0 14-16,-14 26 16,27-39-16,-13-1 0,0 27 15,0-40-15,13 14 0,-27-1 16,14-26-16,0 0 15,0-26-15</inkml:trace>
  <inkml:trace contextRef="#ctx0" brushRef="#br0" timeOffset="65778.2">17701 4868 0,'0'-13'16,"13"0"-16,0 0 16,27 13-1,-27-14-15,13 14 16,-12 0-16,52 27 15,-53-14-15,27 14 16</inkml:trace>
  <inkml:trace contextRef="#ctx0" brushRef="#br0" timeOffset="65930.81">18031 5054 0,'-13'26'15,"26"-52"-15,-39 65 0,26-26 0,-13 1 16,-1-1-16,14 0 15,14-13 17,-1 0-17</inkml:trace>
  <inkml:trace contextRef="#ctx0" brushRef="#br0" timeOffset="66268.2">18481 4908 0,'0'0'16,"-40"-40"-16,27 27 0,0 0 16,0 13-16,-40-13 15,40 13-15,-1 13 31,14 0-31,14 14 16,-1-14-16,-13 13 0,40 14 16,-40-27-16,26 27 15,-26-27-15,13 40 16,-13-40-16,-13 14 16,13-14-16,-13 0 0,0-13 15,13 13-15,-14-13 16,14-13-16,14-27 15</inkml:trace>
  <inkml:trace contextRef="#ctx0" brushRef="#br0" timeOffset="66438.75">18587 4789 0,'0'0'15,"13"13"-15,-26 0 0,13 1 0,-13 25 16,13-25-16,0-1 15,0 26-15,0-25 16,0-1-16,0 0 0,0 0 31,0-26-31</inkml:trace>
  <inkml:trace contextRef="#ctx0" brushRef="#br0" timeOffset="66959.7">18825 4908 0,'0'0'0,"13"-40"0,-13 14 16,0-1-1,0 14-15,0 0 0,-13-27 0,13 27 16,-26 0-16,12 13 16,1 0-16,0 0 0,-27 26 15,27-13-15,-13 1 0,-1 25 16,14-12-16,13-1 0,-13 14 16,13-14-16,0 1 15,0-14-15,13 14 0,0-14 16,0-13-16,40-13 15,-40-1-15,14-25 16,-1 12-16,-12 1 0,12-40 16,-13 26-16,14 0 0,-1-39 15,-13 39-15,14-66 16,-14 93-16,-13-27 16,13 27-16,-13 0 0,-13 26 15,0 0-15,0 40 16,-1-26-16,1-1 0,-13 80 15,13-66-15,-27 66 16,27-67-16,13 27 16,0-39-1,0 13-15,0 13 0,13-14 16,0-12-16</inkml:trace>
  <inkml:trace contextRef="#ctx0" brushRef="#br0" timeOffset="67174.14">19116 5186 0,'0'0'16,"13"13"-16,-13 0 0,0 1 0,0-1 15,0 0-15,-13 40 16,0-40-16,13 14 0,-13-14 0,-14 13 15,27-12-15,-13-14 16,-13 13-16,12 0 16</inkml:trace>
  <inkml:trace contextRef="#ctx0" brushRef="#br0" timeOffset="67912.77">19606 4762 0,'-27'-13'16,"14"0"-16,0 13 0,26-13 16,40-14-1,-27 27-15,67-13 16,-53 0-16,52 0 16,-52 13-16,13 0 0,39-14 15,-52 14-15,0 0 0,26-13 16,-40 13-16,1 0 0,-1 0 15,-12 0-15</inkml:trace>
  <inkml:trace contextRef="#ctx0" brushRef="#br0" timeOffset="68112.35">20082 4670 0,'0'0'15,"-27"26"-15,14-12 0,0-14 16,0 39-16,-1-26 0,14 14 15,-13 13-15,-13 52 16,13-12 0,13-1-1,-14-66-15,14 14 16,14 12-16,-14-25 0,13-1 0,0-13 16,0 0-16,0-13 0,1-14 15</inkml:trace>
  <inkml:trace contextRef="#ctx0" brushRef="#br0" timeOffset="68354.72">20161 4921 0,'-26'27'0,"-1"12"16,14-25-16,13 12 16,0-13-16,13 1 0,14 25 15,-14-39-15,27 0 16,-27 0-16,0 0 15,53-26-15,-52 13 16,12-1-16,-26 1 16,0-27-16,-26 27 15,12 0-15,-25 13 16,25 0-16,-12 0 16,13 0-1</inkml:trace>
  <inkml:trace contextRef="#ctx0" brushRef="#br0" timeOffset="68677.39">20373 4895 0,'-27'39'16,"14"1"-1,13-27-15,0 14 16,0-14-16,0 14 0,27-1 15,-14-13-15,0-13 0,14 13 16,-1-13-16,1 14 16,-14-14-16,26-14 15,-12 1-15,-27 0 0,13-27 16,-13 27 0,-13-27-1,0 27-15,-1 0 0,1-14 16,0 27-16,-27-26 15,27 26-15,0-13 16,0 13-16,13-13 16</inkml:trace>
  <inkml:trace contextRef="#ctx0" brushRef="#br0" timeOffset="68910.59">20677 4617 0,'13'0'16,"-13"26"-1,0-12-15,-13 12 0,0 27 16,0-27-16,0 54 16,-1-54-16,1 27 15,13-26-15,-13 39 16,13-53-16,-13 0 15,13 1-15,13-1 0,13-40 16</inkml:trace>
  <inkml:trace contextRef="#ctx0" brushRef="#br0" timeOffset="69146.97">20823 4815 0,'0'0'16,"-14"0"-16,1 14 0,-13-1 15,-1-13-15,14 13 0,-13 14 16,12-14-16,1 0 0,0 13 16,0-12-16,13-1 0,0 13 15,0-12-15,0-1 0,26 13 16,-26-12-16,13-1 16,14 0-16,-14-13 15,14 13-15,-14-13 16,0 0-1,0 0-15</inkml:trace>
  <inkml:trace contextRef="#ctx0" brushRef="#br0" timeOffset="69313.78">21074 5080 0,'13'0'0,"-26"0"15,26 13 17</inkml:trace>
  <inkml:trace contextRef="#ctx0" brushRef="#br0" timeOffset="69698.92">21431 4815 0,'-13'-39'15,"0"25"-15,0 14 0,-14-26 16,14 26-16,-27 0 15,14 26 1,12-26-16,1 40 16,13-27-16,27 27 15,-14-27-15,13 27 16,1-27-16,-14 14 16,0-1-16,14 1 15,-27-14-15,0 0 0,13 0 16,-13 1-16,-13-1 0,-14 13 15,14-26-15,-27 13 16,27-13-16,0 0 16,0 0-16,-1-13 15,14-13-15,0-14 16</inkml:trace>
  <inkml:trace contextRef="#ctx0" brushRef="#br0" timeOffset="69870.47">21484 4815 0,'0'0'0,"13"-13"0,-13 26 16,0 1-16,0-1 16,0 0-16,-13 53 15,13-53 1,0 14-16,-13-27 0,13 13 0,0 0 16</inkml:trace>
  <inkml:trace contextRef="#ctx0" brushRef="#br0" timeOffset="70366.17">21881 4882 0,'0'0'16,"27"-53"-16,-27 39 15,-14-39-15,1 40 16,-13-26-16,-1 39 16,1-14-16,-27 41 15,26-14-15,-12 53 16,25-39-16,1 52 16,13-53-1,13 27-15,1-26 16,-1-14-16,27 0 15,-27 1-15,13-14 0,27-14 16,-26 1-16,-1-27 16,1 14-16,-14-1 0,13-39 15,-13 27-15,1-1 0,-1 13 0,13-52 16,-26 53-16,27-54 16,-27 67-16,0-13 15,0 12-15,0 28 16,-13 12-1,-1-13-15,14 14 0,-26 26 16,26-14-16,-40 54 16,40-53-16,-13 13 15,13-27-15,0-13 0,13 67 16,-13-67-16,27 27 16,-14-40-1,0-14 1</inkml:trace>
  <inkml:trace contextRef="#ctx0" brushRef="#br0" timeOffset="70754.82">22423 4207 0,'-13'-40'0,"13"27"16,13 13-16,-13 13 16,14 14-16,12 12 15,-13-12-15,1 12 0,12 54 16,-26-40-16,13 0 0,14 145 15,-14-132-15,-13 106 16,0-119-16,-13 133 16,-1-120-16,1 0 0,-26 53 15,25-66-15,-12 0 0,-1 39 16,1-65-16,13 13 0,-40 26 16,26-53-1,-26 0-15,27-26 16,13 13-1</inkml:trace>
  <inkml:trace contextRef="#ctx0" brushRef="#br0" timeOffset="80955.2">18574 4339 0,'-13'0'16,"13"13"-16,0-26 15,0-40 1,26-13 0,0-26-1,27-28 1,13 1-1,1 0-15,-1 27 16,-13 12 0,-27 27-1,-26 40 1,0 0-16</inkml:trace>
  <inkml:trace contextRef="#ctx0" brushRef="#br0" timeOffset="81230.48">18785 3466 0,'0'0'16,"0"-66"-16,14 53 0,-14-1 0,39-25 15,-39 26-15,27-1 16,-14 14-16,27 0 15,-40 14-15,39 25 16,-39-26-16,14 54 16,-1-54-16,-13 26 15,13-25-15,-13 12 0,27 27 16,-14-40-16,40 14 16,-27-27-16,1 13 15</inkml:trace>
  <inkml:trace contextRef="#ctx0" brushRef="#br0" timeOffset="81847.78">21630 4538 0,'0'-14'0,"13"1"16,-13 0-16,0-14 0,13-12 15,-13 12-15,0 1 0,0-1 0,0-65 16,0 52-1,-26-158-15,26 145 16,-14-93-16,14 93 16,0-26-16,0 39 0,0 27 15,0-66-15,0 52 16,0-13 0,0 27-16</inkml:trace>
  <inkml:trace contextRef="#ctx0" brushRef="#br0" timeOffset="82132.67">21564 3757 0,'0'-13'0,"0"-14"0,0 14 16,0-13-16,13-14 0,-13-13 15,13 27-15,0-41 16,0 41-16,1 0 0,25-41 15,-25 54-15,12-13 16,-13 13-16,1 13 0,25 26 16,-39-13-16,27 14 15,-27-1-15,13-13 0,0 40 16,0-26-16,-13-14 0,14 40 16,-1-40-16,0 53 15,-13-53-15,13 1 16</inkml:trace>
  <inkml:trace contextRef="#ctx0" brushRef="#br0" timeOffset="-181298.93">5133 7091 0,'0'-13'0,"0"-1"16,-13 14-16,-1-13 16,-12 0-16,0 0 15,-14-1 1,13 14-1,-26 0 1,14 0 0,12 0-16,-26 0 0,40 0 15,0 0-15,-53 0 16,53 0-16,-27 0 16,27 0-16,13 14 0,-14-14 0,1 0 0,-13 0 15,13 0-15,-1 0 0,1 0 0,-40 13 16,27-13-16,-40 26 15,52-26-15,-65 14 16,66-14-16,-1 0 0,-65 13 16,66-13-16,-66 13 15,65-13-15,-39 13 16,27-13-16,26 14 0,-13-14 0,-14 0 16,14 13-16,0-13 0,13 13 15,-13-13-15,-1 0 0,1 13 16,0-13-16,0 27 15,-1-14-15,14 0 16,-13 0-16,13 1 16,0 12-1,0-13-15,0 0 16,0 1-16,0-1 16,0 0-16,0 0 15,27 14-15,-27-14 16,26 14-16,-26-14 15,40 13-15,-27-26 16,27 40-16,-27-40 0,13 0 16,41 26-1,-54-26-15,13 14 0,-13-14 0,1 0 0,12 13 0,1-13 0,78 13 16,-91-13-16,12 0 0,-13 0 0,67 13 16,-67-13-16,0 0 0,14 0 15,-1 0-15,40 0 16,-39 0-16,-14 0 0,0 0 0,0 0 0,40 0 15,-40 0-15,40 0 16,-39 0-16,25 0 16,-25 0-16,-1 0 0,13 0 15,-13 0-15,1 0 0,12 0 16,-13 0-16,14 0 16,-14 0-16,0 0 0,14 0 15,-14 0-15,0 0 16,0 0-16,-13-13 0,14 13 15,-1-13-15,13 13 16,-26-13-16,14 13 16,-14-14-16,13 14 15,0-26-15,0-1 16,1-12 0,-1 39-16,-13-27 15,13 14-15,-13 0 16,0 0-1,13-1 1,-13 1 0,0 0-16,0 0 15,0-1-15,13-12 16,-13 13-16,0-14 16,14 14-1,-14 0-15,0-14 16,0 14-1,0 0 1,0 0 0,-14 13-1,14-13-15,0-1 0,-13 1 16,0 13-16,0-13 16,0 13-16,-1-27 15,1 27-15,0-13 0,0 13 16,-1-26-16,1 26 15,0 0-15,0-14 16,-1 1-16,1 13 16,0 0-16,0-13 15,0 13 1,-1 0-16,1 0 16,0 0-1</inkml:trace>
  <inkml:trace contextRef="#ctx0" brushRef="#br0" timeOffset="-178848.68">5159 7382 0,'14'0'16,"12"0"0,1 0-16,25 0 15,-25 0-15,52 13 16,-65-13-16,105 27 15,-106-27-15,13 13 0,-13-13 0,14 0 16,-1 0-16,-12 0 0,65 26 0,-39-26 16,-27 0-16,0 0 0,0 0 0,14 0 0,-14 0 0,0 13 0,80 1 15,-80-14-15,0 13 0,1-13 0,-1 0 16,40 13-16,-40-13 0,13 13 16,-12-13-16,-1 0 15,0 0 1,0 14-16,14-14 15,-1 13 1,-13-13-16,14 13 16,-14-13-16,-13 13 15,13-13-15,-13 14 16,14-14-16,-14 13 16,0 0-16,13 0 15,-13 0 1,0 1 15,0-1-31,-13-13 16,-1 0-16,1 0 0,0 13 15,0-13 1,-14 13-16,1-13 16,-14 0-1,27 0 1,-14 14-1,14-14-15,0 0 47,13-14 31</inkml:trace>
  <inkml:trace contextRef="#ctx0" brushRef="#br0" timeOffset="-178312.08">6085 7580 0,'0'14'63,"-13"12"-48,0-26-15,-14 26 16,27-12-16,-26-1 15,26 0-15,-13-13 16,13 13 0,13-13 62,13 14-63,-12-14-15,-1 0 0,40 13 16,-40-13-16,0 13 0,1-13 0,38 13 16,-38-13-16,12 0 15,-26 14 1</inkml:trace>
  <inkml:trace contextRef="#ctx0" brushRef="#br0" timeOffset="-170587.87">3995 7541 0,'13'0'47,"14"0"-31,-14 0-16,0 0 0,40 0 15,-26 0-15,26 0 16,-40 0-16,0 0 0,0 0 0,40 0 16,-40 0-16,1 0 0,25 0 15,-25 0-15,-1 0 0,27 0 16,-40-14 0,39 14-16,-26 0 15,14-13-15,-14 13 16,27-13-16,-27 13 15,14 0-15,-14 0 0,0 0 16,13 0 0,-12 0-16,-1 0 0,13 0 15,-12 0-15,12 0 16,0 0-16,-12 0 16,25 0-16,-25 0 15,-1 0-15,0 0 16,0 0-16,1 0 15,-1 0-15,0 0 0,13 0 16,1 0 0,-14 0-16,14 0 15,-14 0-15,0 0 0,0 0 16,1 0-16,-1 0 0,0 0 16,0 0-1,0 0 1,1 0-16,-1 0 15,0 0-15,0 0 16,1 0-16,-1 0 16,0 0-16,0 0 15,1 0 1,-1 0 0,0 0-1,0 0 1,0 0-1,1 0 1,-1 0 0,0 0-1,0 0 1,1 0 0,-1 0-1</inkml:trace>
  <inkml:trace contextRef="#ctx0" brushRef="#br0" timeOffset="-114450.49">7435 10067 0,'-27'-26'0,"14"26"16,-13-13-16,12-1 16,-25 14-16,25 0 15,-38 14 1,25-1-16,1 13 16,-1-12-16,14-1 0,-40 66 15,40-52-15,-14 26 16,14-27-16,13 14 0,-13 26 15,13-40-15,40 67 16,-27-67-16,27 14 16,-27-27-16,53 14 15,-40-27-15,40 0 16,40 0 0,-66-13-16,53-14 0,-67 14 15,27-27-15,-27 27 16,14-27-16,-27 27 0,1-13 15,-1-41-15,-13 54 16,-27-66 0,27 52-16,-13 1 0,-40-40 15,40 39-15,-13-12 16,-1 25-16,14 1 0,-14-13 16,14 12-16,-13 14 0,-14-26 15,27 26-15,-14 0 16,14 0-16,0 0 15,-27 26-15,27-26 0,0 14 16</inkml:trace>
  <inkml:trace contextRef="#ctx0" brushRef="#br0" timeOffset="-113545.72">5133 10107 0,'0'-13'31,"-13"13"-31,-1 0 16,1 0-16,-53 0 15,53 13-15,-40 14 16,26-14-16,-12 53 15,26-40-15,-14 41 16,27-41-16,-13 0 0,13 41 16,13-14-16,0-14 15,1-12-15,12-14 16,40 13-16,-39-12 16,39-14-16,-40 0 15,27-14-15,27 1 16,-54 0-16,14 0 0,26-27 15,-40 14-15,1 12 0,39-52 16,-53 40-16,0-40 16,-13 39-16,-13-39 15,0 39-15,-40-25 16,0 12 0,-26 13-1,13 14 1,26 13-1,0 0-15,14 0 16,26 13 15</inkml:trace>
  <inkml:trace contextRef="#ctx0" brushRef="#br0" timeOffset="-103988.54">12396 7871 0,'0'-26'0,"-14"-14"16,14 27-16,-13 0 0,-13 0 16,13-1-16,-14 14 15,14 0-15,0 0 0,-27 14 16,27-1-16,0-13 0,-40 53 15,53-40-15,-40 40 16,40-27-16,0 14 16,13-14-16,14 14 15,-1-40-15,1 0 16,-14 0-16,26-13 16,1 0-16,-27-1 0,1 14 15,12-26-15,-13 13 16,0-14-16,-13 1 0,0 13 15,0-1-15,-26-39 16,13 40-16,-14 0 16,14 0-16,0 13 0,0 0 15,-1 0-15,14 13 32,27 0-32,-14-13 15,0 0-15,14 13 0</inkml:trace>
  <inkml:trace contextRef="#ctx0" brushRef="#br0" timeOffset="-103220.85">12660 7779 0,'0'-27'0,"0"54"0,-13-67 16,-13 27-16,12 13 16,-25-13-16,12 26 15,-12 0-15,25 0 0,1 1 16,-27 38-1,27-38-15,0 25 16,13-12-16,13 13 0,-13-27 16,13 0-16,1 0 0,12 0 15,1 1-15,-1-14 16,-13 0-16,14-14 0,-1 1 16,-13 0-16,1 0 0,12-40 15,-13 26-15,1-12 16,-14 12-16,13-26 15,-13 27-15,13-40 16,-13 39-16,13-12 16,-13-1-1,0 27-15,0-14 16,0 14-16,0 0 0,0-14 16,0 14-16,-13 0 15,13 0 1,0-1 15,-13 1-15,13 0-1,-13 13 1,-1 0 15,14 13 0,-13-13-31,13 27 16,-13-14-16,13 13 16,0-13-1,-13 27-15,13 0 16,0 0 0,0 26-1,13 13 1,0-13-1,0-13-15,1-13 16,-1-27-16,0 0 16,-13 1-16,13-14 0,0 13 15,1-13-15,-1 0 32,0-13-17,-13-1-15,0 1 16</inkml:trace>
  <inkml:trace contextRef="#ctx0" brushRef="#br0" timeOffset="-102882.11">12303 7779 0,'0'-13'16,"0"26"15,0 13-16,0-13-15,0 1 0,-13 39 16,13-27-16,0-13 0,0 27 16,0-27-16,-13 14 0,13-14 15,13-26 1,-13-14 0,13 14-16</inkml:trace>
  <inkml:trace contextRef="#ctx0" brushRef="#br0" timeOffset="-102742.25">12382 7501 0,'0'0'0,"-13"-13"0,26 13 31</inkml:trace>
  <inkml:trace contextRef="#ctx0" brushRef="#br0" timeOffset="-101016.18">13772 7845 0,'0'-13'16,"13"-1"0,-13 1-16,0 26 31,-13 1-31,13-1 0,-14 13 15,14-12-15,-13-1 0,0 13 16,13-12-16,-13-1 16,13 13-16</inkml:trace>
  <inkml:trace contextRef="#ctx0" brushRef="#br0" timeOffset="-100619.83">13864 7924 0,'-13'14'15,"13"-1"-15,-13-13 0,13-13 31,13-27-15,0 27-16,-13-27 16,13 13-16,1-12 15,-1 26-15,0-1 0,0-25 16,1 25-16,-1 1 0,0 0 16,0 13-1,0 13-15,-13 27 16,0 13-1,-13 13 1,0-13 0,13 0-1,-13-40-15,13 0 16,13-26 15,0 13-31</inkml:trace>
  <inkml:trace contextRef="#ctx0" brushRef="#br0" timeOffset="-100239.6">14301 7699 0,'-40'-13'15,"27"13"-15,-14 0 16,1 13-16,-14 1 15,27-14-15,13 13 0,-13-13 16,0 13 0,13 0-16,26 14 15,-13-14-15,14 0 16,-14 0-16,40 14 16,-40-27-16,14 26 15,-27-12-15,13 12 16,-26 1-1,-14-1 1,-26-13 0,0 0-16,14-26 15,12-13 1,27-1 0,27-39-1,12 26-15</inkml:trace>
  <inkml:trace contextRef="#ctx0" brushRef="#br0" timeOffset="-100040.16">14473 7514 0,'0'0'16,"13"13"-16,-13 1 0,0-1 0,-13 27 16,-1 12-1,1-25-15,13-1 0,-26 54 16,13-54-16,13 27 15,-14-40-15,14 14 0,0 13 16,0-27-16,-13 0 16,0-13-1</inkml:trace>
  <inkml:trace contextRef="#ctx0" brushRef="#br0" timeOffset="-99861.64">14235 7818 0,'26'-39'16,"-13"39"-16,27-13 16,-14-1-16,-12 14 0,39-13 15,-27 13-15,14-13 0,13 13 16,-40 0-16,13 0 0,1 0 16,12 0-16,-25 13 15,12 0-15</inkml:trace>
  <inkml:trace contextRef="#ctx0" brushRef="#br0" timeOffset="-96194">14724 7832 0,'-13'0'31,"0"0"-31,13 13 16,-14 0-1,14 0-15,0-26 47,0-13-31,0-27-1,27 0 1,-14 13 0,-13 27-16,13 0 15,1 13-15,-1 13 32,0 0-32,-13 0 15,0 27-15,13-27 16,-13 1-16,0 12 0,13-13 15,1 14-15,-14-14 16,13 0 0,0-13-16,0 0 15,1 0-15,12-13 16,-13 0-16,0-1 16,-13 1-16,0 0 15,0 0-15,0 0 16,0-1 15</inkml:trace>
  <inkml:trace contextRef="#ctx0" brushRef="#br0" timeOffset="-95943.29">15161 7646 0,'0'0'16,"-14"-13"-16,1 13 15,0 0-15,-40 27 16,13 26 0,14 0-1,26-1 1,26 1 0,1-39-16,-14-1 15,13-13-15,14-13 0,-27-1 16,14 1-1,-14-13-15,0 12 0,14-52 16,-14 40-16</inkml:trace>
  <inkml:trace contextRef="#ctx0" brushRef="#br0" timeOffset="-95789.64">15253 7646 0,'13'-52'0,"-13"-1"15,14 39 1,-28 28 0,14 39-1,-13 13 1,13 13-16,-13-39 15,13-14-15,0 14 16,0-27-16,0 14 16,0-14-16</inkml:trace>
  <inkml:trace contextRef="#ctx0" brushRef="#br0" timeOffset="-95483.45">15200 7713 0,'27'-40'16,"-14"40"0,0 0-16,0 0 15,1 13-15,-1 27 16,-13-27-16,13 27 16,-13-27-1,13 40-15,-13-40 16,14 0-1,-1-13-15,0-13 16,0-13 0,1 12-16,-14 1 0,0-13 15,0 13-15,0-1 16,0 1 0,0 0-16</inkml:trace>
  <inkml:trace contextRef="#ctx0" brushRef="#br0" timeOffset="-95247.05">15491 7792 0,'-13'-13'16,"13"0"-16,-13-40 15,13 39-15,13-39 16,0 40-16,14-26 15,-14 25-15,27-12 16,-27 13 0,27 13-16,-14 0 15,-13 0-15,14 13 16,-14-13-16,0 13 0,0 0 16,1 1-1</inkml:trace>
  <inkml:trace contextRef="#ctx0" brushRef="#br0" timeOffset="-93767.44">17158 8215 0,'0'-13'15,"27"13"63,-27 27-62,0-14-16,0 0 0</inkml:trace>
  <inkml:trace contextRef="#ctx0" brushRef="#br0" timeOffset="-93641.76">17198 8440 0,'0'0'0,"0"13"0,0 1 16,0-1 0,0 0 15</inkml:trace>
  <inkml:trace contextRef="#ctx0" brushRef="#br0" timeOffset="-93527.06">17211 8559 0,'0'13'15,"-13"-13"-15,13 14 0,0-1 0,0 0 16,0 0 31</inkml:trace>
  <inkml:trace contextRef="#ctx0" brushRef="#br0" timeOffset="-93271.98">17198 8784 0,'-13'53'16,"13"-40"-16,-14 1 16,14 12-1,0-13 1,14 0 0,-14 14-1,13-27-15,-13 13 0,0 14 16,0-14-16,0 0 15,0 0 1,0 1 0,0 12-1,0 0-15,0-12 16</inkml:trace>
  <inkml:trace contextRef="#ctx0" brushRef="#br0" timeOffset="-93154.29">17224 9274 0,'0'53'0,"0"-40"16,0 13 0,0-13-1,0 1 1</inkml:trace>
  <inkml:trace contextRef="#ctx0" brushRef="#br0" timeOffset="-93055.74">17251 9472 0,'0'13'15,"0"1"-15,0-1 16,0 0 0</inkml:trace>
  <inkml:trace contextRef="#ctx0" brushRef="#br0" timeOffset="-92904.9">17251 9790 0,'-40'92'16,"40"-79"-16,-13 27 16,13-13-16,0-14 0,0 26 15,0-25-15,0-1 16</inkml:trace>
  <inkml:trace contextRef="#ctx0" brushRef="#br0" timeOffset="-92288.5">16907 7514 0,'0'0'15,"-27"-13"-15,14 13 0,0 0 0,0 0 16,-14 0-16,14 13 0,0 0 15,0-13 1,13 14-16,26 25 16,-13-12-16,27 12 15,-27-25-15,14 25 16,-14-25-16,0 12 16,0 1-16,-13-14 0,0 26 15,0-12-15,-26-1 16,13-12-16,-27-1 15,27-13 1,-14-40 0,14 40-16,13-40 15,0 27-15,13-26 0</inkml:trace>
  <inkml:trace contextRef="#ctx0" brushRef="#br0" timeOffset="-92087.02">17105 7408 0,'14'0'16,"-14"14"-16,0 12 16,-14-13-16,14 14 0,-13 12 15,13-12-15,-13 39 16,13-53-16,0 27 16,0-27-16,0 0 15,0 14-15,0-14 0,0 0 16,0 1-16</inkml:trace>
  <inkml:trace contextRef="#ctx0" brushRef="#br0" timeOffset="-91754.51">17052 7594 0,'27'-27'0,"-14"27"15,0 0 1,14 27-16,-14 25 16,0 1-1,0-13 1,-13-27-16,0 1 0,14 12 16,-14-13-16,13 0 15,13-26 1,-12-13-1,-14 13-15,13-1 0,-13-25 16,0 25-16,0 1 0,13-13 16,-13 12-16,0 1 0,0 0 15,13 13 17,14 13-32</inkml:trace>
  <inkml:trace contextRef="#ctx0" brushRef="#br0" timeOffset="-91497.86">17529 7620 0,'0'0'0,"0"-13"0,-14 13 0,-12-27 15,-1 27-15,-12-13 16,12 26 0,-26 27-16,14 0 15,12 26 1,27-26-1,40-1 1,0-26 0,-14-26-16,1 0 15,-14 0-15,40-53 0,-14-14 16,-12 1 0,-27 52-1</inkml:trace>
  <inkml:trace contextRef="#ctx0" brushRef="#br0" timeOffset="-91042.04">17555 7488 0,'0'-40'0,"0"80"16,13-93-16,-13 40 0,0 26 15,-13-13-15,13 13 0,-13 27 16,13-14-16,0-13 0,0 40 16,0-39-16,0-1 15,0 53-15,13-53 0,-13 0 16,27 27-16,-27-27 16,13 1-16,13-1 15,-13-13-15,1 13 0,-1-13 16,13-26-1,-12 26-15,-1-27 0,-13 14 16,13 13 0,-13-13-16,0-1 31,13 1-15,-13 0-1,14 0-15,-14-1 16,13-12-16,0 0 15,0-1 1,0 27-16,1-13 16,12 13-1,-13 26 1,1-12-16,-14 12 0,13 27 16,-13-27-1,0 1-15,13-14 0,-13 14 16,0-14-16,0 0 15,13-13-15,14-26 16,-1-41 0,1-12-1</inkml:trace>
  <inkml:trace contextRef="#ctx0" brushRef="#br0" timeOffset="-90877.47">18111 7382 0,'0'0'0,"26"-13"0,-13 26 16,-13 0-16,0 0 0,14 67 15,-14-54-15,0 1 16,0-1-16,0 1 0,0 52 16,0-66-16,0 27 15,0-27-15,-14 27 16,1-40-16,-13-27 16,13 27-16</inkml:trace>
  <inkml:trace contextRef="#ctx0" brushRef="#br0" timeOffset="-90733.85">18018 7633 0,'0'-39'0,"13"25"16,14-12-16,-14 13 16,14 13-16,25-27 15,-12 14-15,-13 13 0,39-13 16,-40-1-16,14 14 0,13-13 16,-40 13-16,13 0 0,-12 0 15</inkml:trace>
  <inkml:trace contextRef="#ctx0" brushRef="#br0" timeOffset="-83304.04">13877 8057 0,'0'0'0,"-79"0"0,39 13 16,-13 0-1,40-13-15,26 0 16,14 0 0,-1 0-16,1 0 15,65-13-15,-39 13 0,119-13 16,-119 13-16,159-14 15,-146 14 1,146 0 0,-54 0-16,-91 0 0,118 0 15,-132 14-15,13-14 16,40 0-16,-67 0 0,14 13 16,27-13-16,-54 0 15,54 13-15,-67-13 16,13 0-16,-39 0 15,-13 0 1,12 0-16,1 0 16,-13 0-16</inkml:trace>
  <inkml:trace contextRef="#ctx0" brushRef="#br0" timeOffset="-82932.84">14076 8162 0,'-80'14'0,"41"-14"15,26 0-15,-1 0 16,28 0-1,12 0-15,27 13 16,66-13-16,-66 0 0,106 0 16,-106 0-16,66 0 15,-53 0-15,53 13 16,-66-13-16,0 0 0,52 0 16,-52 0-16,-13 0 15,66 0-15,-66 0 16,13 13-16,-40-13 15,0 0-15,13 0 0,-39 14 32</inkml:trace>
  <inkml:trace contextRef="#ctx0" brushRef="#br0" timeOffset="-69757.75">10861 8983 0,'13'0'16,"-13"-14"0,14 1-1,-14 0 1,0 0 0,-14 13-16,1-14 15,0 14-15,-27-13 16,27 13-16,0 0 0,-14 0 15,14 0-15,-13 13 16,-41 1-16,28-1 16,12-13-16,-39 40 15,40-40-15,-40 39 16,39-25-16,-39 12 16,0 14-1,26-14 1,14 1-1,12-27-15,-12 13 16,13 0-16,13-26 31,13 13-15,-13-13-16</inkml:trace>
  <inkml:trace contextRef="#ctx0" brushRef="#br0" timeOffset="-69390.7">10266 8956 0,'0'-13'15,"-13"13"1,-1 13-1,-12 27 1,13-27-16,-1 14 16,1-14-16,13 0 0,-26 40 15,26-40-15,-13 27 16,13-14 15,13-26-31,13 14 16,-13-14-16,14 0 15,-14 0-15,0 0 0,27-14 16,-27 14-16,1-13 16,-1 13-16,-26-13 31</inkml:trace>
  <inkml:trace contextRef="#ctx0" brushRef="#br0" timeOffset="-68497">7739 8771 0,'0'-13'15,"0"-1"1,0 1 0,-40 26-1,27 1-15,-13-1 16,12 0-16,-25 14 16,26-14-16,-14 0 15,-13 14-15,14-14 0,13 0 16,-27 27-16,14-27 15,12 0-15,-12 14 16,13-14-16,-1 0 0,-12 0 16,26 1-16,-13-14 0,13 13 15,-14-13 1,14-13 0</inkml:trace>
  <inkml:trace contextRef="#ctx0" brushRef="#br0" timeOffset="-68143.4">7329 8864 0,'-13'0'31,"-1"13"-16,14 0-15,-13 13 16,0-12-16,-13 39 16,12-40-16,1 27 15,0-27-15,0 26 16,13-25 0,13-1-1,0-13-15,0 0 16,27-13-16,-27-1 15,27 1 1,-27 13-16,0 0 0,1-13 16,-1 13-16,-13 13 31</inkml:trace>
  <inkml:trace contextRef="#ctx0" brushRef="#br0" timeOffset="-67187.26">5794 8877 0,'14'-13'16,"-14"-1"-1,26 1-15,-26 0 16,-13 13-1,0 0 1,-27 26 0,0 1-1,-13 26-15,0-14 16,0 14 0,14-13-1,-1-14 1,14 1-1,12-14-15</inkml:trace>
  <inkml:trace contextRef="#ctx0" brushRef="#br0" timeOffset="-66820.96">5464 8916 0,'0'0'0,"-14"0"32,1 14-17,-13 39 1,13-40-16,-14 27 15,14-27-15,0 13 16,-1 14-16,14-27 16,0 0-1,14-13-15,-1 0 16,13 0 0,-12 0-16,38-13 15,-38 13 1,-1 0-16,-13 13 15,0 1 1</inkml:trace>
  <inkml:trace contextRef="#ctx0" brushRef="#br0" timeOffset="-26382.26">20161 6681 0,'13'0'16,"-13"39"-1,-13 54 1,13-67-16,0 1 15,0-1-15,0 27 0,0-26 16,-13 26-16,13-27 16,0 1-16,-13 39 15,0-13 1,-1-40-16,14 0 16</inkml:trace>
  <inkml:trace contextRef="#ctx0" brushRef="#br0" timeOffset="-26082.38">20082 7091 0,'-13'13'15,"13"40"1,0 0 0,0 0-1,26-14 1,-13-12-16,1-27 15,-1 0-15,0-13 16,0-1-16,0-12 16,1 13-16,-14-14 0,13 1 15,0-1-15,0 1 16,-13 0-16,0 12 0,14-25 16,-1 39-1,-13-14-15,13 1 16,0 26-1</inkml:trace>
  <inkml:trace contextRef="#ctx0" brushRef="#br0" timeOffset="-25630.8">22119 6720 0,'0'0'16,"0"-26"-16,13 26 0,-13 13 16,0 14-1,0-1-15,-13 14 0,0 52 16,0-65-16,-1 39 15,1-26-15,0-14 16,-13 67-16,-1-1 16,1-39-1,-1-13 1,14-40 0</inkml:trace>
  <inkml:trace contextRef="#ctx0" brushRef="#br0" timeOffset="-25368.64">21894 7223 0,'0'40'15,"0"-27"1,14 27-16,-14-27 0,0 0 16,13 0-16,0 14 15,0-27-15,0 13 16,1-13-1,12-13-15,14-27 0,-40 27 16,26-14-16,-13 14 16,1 0-16,-1 0 0,0-27 15,0 27-15,1 0 16,-1-1-16,-13 1 16</inkml:trace>
  <inkml:trace contextRef="#ctx0" brushRef="#br0" timeOffset="29687.12">8440 12158 0,'0'-27'47,"13"27"-31,1 0-16,-1 0 0,0 0 15,0 0-15,1 0 0,12 0 16,-13 0-16,27 0 15,-14 13-15,-12-13 0,12 14 16,-13-14-16,1 0 16,-14 13-1,13 0 1,-13 0-16,0 1 0,-27 38 16,14-38-1,0 12-15,0-13 16,-1-13-16,1 27 0,0-14 15,0 0-15,-14 14 16,14-14-16,13 0 16,-13-13-16,13 13 15,0 1 32,13-14-47,0 0 16,0 0-1,1 13 1,-1-13 0,0 0 15,-13 13-15,-13-13-1,0 13 1,13 1 46,26 12-46,-26-13-16,13 0 16,1 1-16,-1-1 0,0 13 15,-13-12-15,13-1 0,14 27 16,-27-27-16,13 13 15,-13 1 1,0-14-16,-26 53 16,26-53-16,-14 14 15,1-14-15,0 0 0,-14 14 16,14-14-16,0-13 0,0 13 16,-1-13-16,1 0 0,0 0 15,13-13 1,-13 13-16,13-13 0,0-1 15,0 1-15,13 13 16</inkml:trace>
  <inkml:trace contextRef="#ctx0" brushRef="#br0" timeOffset="37279.22">9049 12978 0,'0'-27'0,"0"1"16,0 13-16,-13 13 31,-1 39-16,1-25-15,-13 65 16,12 14 0,-12 39-1,26-26-15,26-14 16,14-39 0,-27-53-16,27 13 15,-27 1-15,0-14 0,14 0 16</inkml:trace>
  <inkml:trace contextRef="#ctx0" brushRef="#br0" timeOffset="38236.74">10663 13044 0,'0'-13'0,"13"0"16,27 13-1,-27 13 1,27 26-16,-27-12 16,0-14-16,0 27 15,0-27-15,-13 13 0,14 14 16,-14 0-16,13 0 0,-13 12 15,0-38-15,0 12 16,-13 27-16,13-40 0,0 1 16,-14-14-1,1 0 1,13-14-16</inkml:trace>
  <inkml:trace contextRef="#ctx0" brushRef="#br0" timeOffset="40511.35">9419 13097 0,'-53'-40'0,"40"27"15,0 13-15,-14-13 16,14 13-16,-13 13 16,-1 40-1,14-40-15,0 53 16,13-53-16,0 40 15,0-39-15,0-1 0,39 66 16,-12-39 0,39 0-1,-13-40-15,-13-14 16,-14 1 0,-13 0-1</inkml:trace>
  <inkml:trace contextRef="#ctx0" brushRef="#br0" timeOffset="40941.23">9684 13097 0,'-27'-13'0,"1"-14"15,-14 14 1,14 13 0,12 0-1,1 13 1,13 0-16,13 1 16,1-1-16,-14 0 15,26 27-15,-13-27 0,1 0 16,12 14-16,-26-14 0,27 13 15,-14-12-15,-13-1 0,13 13 16,0 1 0,-26 12-1,-13-12 1,-14-27 0,27 0-16,-14 0 15,1 0-15,12-13 16,1 13-16,13-14 15</inkml:trace>
  <inkml:trace contextRef="#ctx0" brushRef="#br0" timeOffset="41252.11">9935 13084 0,'0'0'0,"-13"0"16,0 0-16,-14 13 16,14 0-16,0 0 0,-1 1 0,1 25 15,0-26-15,0 54 16,0-41-16,13 14 15,26 39 1,-13-66-16,27 14 0,-27-14 16,14-13-16,-14 0 15,0 0-15,14 0 16,-14 0-16,13-13 0,-13 13 16,1-13-16</inkml:trace>
  <inkml:trace contextRef="#ctx0" brushRef="#br0" timeOffset="42109.57">10028 13123 0,'0'-13'15,"0"0"1,13 13-1,0 0-15,0-13 0,14 13 16,-14 0-16,0 0 16,27 26-1,-27-13-15,-26 40 32,13-40-32,-26 14 0,26-14 15,-27 14 1,14-27-16,13 13 15,13 0 17,0-13-32,1 13 15,-1-13-15,-13 14 0,13-1 16,0 13-16,-13 14 16,0-14-1,-13 1-15,-13 13 16,12-27-16,1 0 15,0-13-15,0 0 0,-1 13 16,1-13-16,13-13 16,13-27-1,1 27-15,-1 0 16</inkml:trace>
  <inkml:trace contextRef="#ctx0" brushRef="#br0" timeOffset="42471.22">10306 13123 0,'-14'14'16,"-12"12"0,13 40-16,13-39 15,-14 26-15,14-27 16,27 40-1,-14-39-15,14-1 16,-14-13 0,0-13-16,0 0 0,0-13 0,1 0 15,-14 0 1,0-1-16,-14-12 16,1 13-1,13-1-15,-13 14 0,-13-13 16,12 0-16,1 13 0,0 0 15,0-13-15,-1 13 32</inkml:trace>
  <inkml:trace contextRef="#ctx0" brushRef="#br0" timeOffset="42919.8">10570 13097 0,'0'0'16,"-26"-27"-16,12 14 0,1 13 15,-13 13 1,13-13-16,-1 14 15,1-1-15,13 0 0,-13 27 16,0-27-16,13 27 16,0-14-1,13-13-15,13-13 16,-12 0 0,-1-13-16,13-13 15,-26 12-15,13 14 0,-13-13 16,14 13-1,-14 13 1,0 27-16,-14 66 16,14-40-1,14 14 1,-14-67-16,13 13 16,-13-13-16,13 1 0,14-28 15,-27-12 1,13 13-1</inkml:trace>
  <inkml:trace contextRef="#ctx0" brushRef="#br0" timeOffset="49307.94">9618 11258 0,'-14'13'0,"1"-13"16,0 0 0,13-26-1,13 13-15,0-27 16,-13 13-16,14 14 16,12-53-16,-13 40 15,14-27 1,-1 39-16,27-65 0,-26 53 15,39-41-15,-40 41 16,14-14-16,-27 27 16,53-27-16,-53 27 15,14 0-15,-14 0 0,0-1 16,1 1-16,-1 13 16,0-13-1,-26 13 16</inkml:trace>
  <inkml:trace contextRef="#ctx0" brushRef="#br0" timeOffset="49887.43">9935 10636 0,'-13'0'0,"0"0"31,26-13-15,0 13-1,14-13-15,-14 0 16,0 13-16,40-14 16,-40 1-16,14 13 15,-1-13-15,-13 0 16,14 13-16,-14 0 16,0-14-1,0 14 1,1 14 31,-28 12-32,14-13 1,-13 14-16,0-14 16,-13 40-16,26-40 15,-27 27-15,14-27 16,0 0-16,-1 1 15,14-1-15,-13 0 0,13 0 0,0 0 32,-13-13-17,26 0-15,0 0 16,14-26 0</inkml:trace>
  <inkml:trace contextRef="#ctx0" brushRef="#br0" timeOffset="50781.41">11986 11060 0,'0'-14'47,"-14"-12"-32,14-1-15,14 1 16,-14 13-16,13 0 16,0-27-16,0 27 0,1-14 15,12-13-15,-13 27 16,27-26-16,-14 25 0,-12 1 15,12 0-15,14-14 16,-14 14-16,1 0 0,12-14 16,-12 14-16,-1 13 0,14-13 15,-27 0-15,40 0 16,-40-1-16,1 14 16,-1-13-16</inkml:trace>
  <inkml:trace contextRef="#ctx0" brushRef="#br0" timeOffset="51124.17">12462 10517 0,'0'-13'15,"13"0"-15,14-14 16,-14 27-16,26-13 16,-12 13-16,13-13 15,-27 13 1,0 0-16,-13 13 16,0 0-1,0 1-15,-13-14 0,-14 39 16,14-26-16,-13 14 15,-14-1 1,27-12 0,0 12-1,13-13 1</inkml:trace>
  <inkml:trace contextRef="#ctx0" brushRef="#br0" timeOffset="119660.83">4114 11284 0,'0'-26'0,"0"13"15,0 0 1,0-1-16,-13 1 16,0 13-1,-14 13 1,14 14-16,13-1 15,-26 40-15,26-39 16,0-1-16,-14 27 0,14-40 16,0 1-16,27 78 15,-14-78-15,14 25 16,-14-39-16,27 27 16,-27-27-16,53 0 15,-53 0-15,27-14 0,13 14 16</inkml:trace>
  <inkml:trace contextRef="#ctx0" brushRef="#br0" timeOffset="120557.16">7885 11271 0,'0'-13'15,"0"0"-15,0 0 16,0-1-16,13 14 15,-13-13-15,13 13 0,-13-13 16,13 13-16,1 0 16,-14-13-16,13 13 15,0 0-15,0 13 0,0 0 16,1 0-16,-1 1 16,0-1-16,14 13 15,-27-13-15,13 1 0,13 25 16,-13-25-16,-13-1 0,27 40 15,-14-40-15,0 27 16,-13-14-16,14 14 16,-14-14-16,0 1 0,0-1 15,-14 27 1,1-13 0,0-14-16,0-26 31,-1 0-16</inkml:trace>
  <inkml:trace contextRef="#ctx0" brushRef="#br0" timeOffset="123735.46">4591 12925 0,'0'-13'0,"0"-1"15,-27 1-15,14 13 16,0 27 15,-1-14-31,1 0 0,-27 67 16,27-41-16,-13 80 16,13-66-16,-1 93 15,14-107-15,14 67 16,-14-79-16,13 26 15,0-40-15,40 26 16,-40-25-16,27-1 16,-27-13-16,0 0 0,67-40 15,-67 40-15</inkml:trace>
  <inkml:trace contextRef="#ctx0" brushRef="#br0" timeOffset="124789.09">8599 13044 0,'0'-13'15,"0"0"17,40 39-17,-27 0 1,0-12-16,14 39 15,-27-40-15,0 13 0,13 27 16,-40 93 0,14-40-1,-13-27 1,12-39-16,1-27 16,13-26-1,0-14 1</inkml:trace>
  <inkml:trace contextRef="#ctx0" brushRef="#br0" timeOffset="127307.44">8004 11576 0,'0'-14'15,"13"28"32,0 12-31,0-13-16,-13 0 0,27 27 15,-14-27-15,27 54 16,-1-1 0,14 13-1,-26-26-15,-14-27 16,40 67-16,-40-67 16,14 41-16,-14-41 15,0 1-15,0 25 0,1-12 16,-1-13-16,0 25 15,0-25-15,-13-1 0,13 27 16,1-26-16,-14-1 0,13 27 16,-13-26-16,13 26 0,-13-27 15,13 0-15,-13 14 16,0-13-16,14 39 0,-14-40 16,0 14-16,0 26 15,0-26 1,0-27-16,-14 40 15,14-40-15,-13 14 16,13-14-16,0 0 0,-13 0 16,13 0-16,-13-13 15,13 14-15,0-1 16,-14-26 15,14-1-15,0 1-16,0 0 15</inkml:trace>
  <inkml:trace contextRef="#ctx0" brushRef="#br0" timeOffset="127679.46">8453 12912 0,'0'0'0,"-13"0"15,26 0 1,-26 13-16,13 13 0,0-12 16,0 39-1,0-40-15,0 40 16,0-27-16,0 14 15,0-27-15,0 13 16,0-12-16,0-1 0,13 0 31,1-13-31,12-26 16,-13 12-16,27-25 16,-27 26-16,14-1 15,-14 1-15,0 0 0,14-14 16,-27 14-1</inkml:trace>
  <inkml:trace contextRef="#ctx0" brushRef="#br0" timeOffset="131065.76">8334 11245 0,'0'-13'0,"-13"-1"47,-13 67-31,12-40-16,1 40 15,0-13-15,-13 53 16,26-67-16,-14 14 0,14 52 16,0-65-1,0 26-15,0 0 16,27 0-16,-14-40 15,27 13 1</inkml:trace>
  <inkml:trace contextRef="#ctx0" brushRef="#br0" timeOffset="131769.48">9618 11284 0,'13'0'16,"13"0"-1,1 27-15,-14-14 0,0 0 16,14 27-16,-14-13 15,0-1-15,14 40 16,-27-39-16,13 39 16,-13-40-16,0 1 0,0 26 15,-13 0-15,-1 13 16,14-53-16,0 13 16,-13-12-16,13-1 15</inkml:trace>
  <inkml:trace contextRef="#ctx0" brushRef="#br0" timeOffset="132241.3">10120 11165 0,'0'0'16,"-39"14"-16,25-14 0,-25 39 16,25-12-16,-25 52 15,26-52 1,-14 65-16,27-52 15,-13 53-15,13-80 16,13 53-16,14 13 16,12-26-1,14-26 1</inkml:trace>
  <inkml:trace contextRef="#ctx0" brushRef="#br0" timeOffset="132906.13">12568 11099 0,'13'13'15,"13"27"1,14 40-1,-13-28 1,-14-12-16,0 66 16,0-66-16,-13-1 0,0 1 15,-13 39-15,0-52 0,0 39 16,-1-26-16,1-14 0,-27 27 16,40-40-16,-39 14 15,25-14-15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6-15T20:29:09.2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5345 4326 0,'-14'0'16,"-12"13"-1,26 0-15,-40 27 16,40-27-16,-39 27 16,25-27-16,14 0 0,-39 40 15,25-39-15,1 12 16,-27 40-16,27-53 16,13 1-16,-26 52 0,-14 0 15,40-53-15,0 0 0,-40 54 16,27-1-1,13-53-15,-13 0 0,13 53 16,-13-26 0,-1-40-16,14 26 15,0-12-15,0-28 78,0-25-78</inkml:trace>
  <inkml:trace contextRef="#ctx0" brushRef="#br0" timeOffset="407.56">4908 4762 0,'0'27'31,"0"-14"-31,0 0 0,0 27 16,-13-27-16,13 1 0,0-1 0,0 0 15,0 53-15,0-53 0,0 40 16,0-39-16,0-1 16,0 0-16,0 0 0,0 27 15,0-27-15,13-13 0,-13 13 0,0 1 0,26 12 16,-26-13-16,14-13 15,-1 0 1,0 0 0,14-13-16,-1-27 15,1 1 1,-27 25-16,26-25 16,-13 39-16,-13-13 0,0-1 0,27-12 15,-27 13 1,13 13-16</inkml:trace>
  <inkml:trace contextRef="#ctx0" brushRef="#br0" timeOffset="9605.17">18799 6376 0,'13'0'47,"13"0"-47,14-26 15,-27 26 1,27 0-16,-27-13 0,0 13 16,1 0-16,39 0 0,-40 0 0,0 0 15,0-13-15,0 13 0,1 0 0,92 0 16,-93 0-16,0 0 0,13 0 0,27 0 0,-26 0 0,-1 0 0,1 0 16,-1 0-16,120 0 0,-120 0 15,1 0-15,12 0 0,-12 0 0,-1 0 0,14 0 0,0 0 0,-14 0 0,14 0 16,132 0-16,-133 0 0,1 0 0,0 0 15,-14 0-15,14 0 0,145 0 16,-145 0-16,0 0 0,-14 0 0,159 0 16,-158 0-16,12 0 0,94 0 15,-94 0-15,1 0 0,0 0 0,-14 0 0,1 0 0,-1 0 0,1 0 0,92 0 16,-106 0-16,13 0 0,-13 0 0,14 0 16,-1 0-16,93 0 15,-92 0-15,-14 13 0,14-13 0,105 26 16,-106-26-16,1 0 0,-14 0 0,27 13 0,-1-13 0,-12 0 15,-14 14-15,27-14 0,92 0 16,-105 0-16,-1 0 0,0 0 0,133 13 16,-119-13-16,-27 0 0,27 0 0,105 13 15,-118-13-15,-1 0 0,1 0 0,131 13 16,-118-13-16,-13 0 0,-14 0 0,146 0 16,-133 0-16,1 0 0,105 0 15,-106 0-15,-12 0 0,118 0 16,-106 0-16,-13 0 0,80 0 15,-80 0-15,1 0 0,12 0 0,-13 0 0,53 0 16,-52-13-16,12 13 16,14 0-16,-27 0 15,0 0-15,0 0 16,1 0 15,-1 0-15,13-13-1,14 13-15,-40-13 16,40-1-16,-27 14 16,0 0-16,-13-13 0,66 13 15,-52-13-15,38 0 16,-38 13-16,-1 0 0,0 0 0,27 0 16,-27 0-16,0 0 0,27 0 15,-27 0-15,14-13 16,-14 13-16,0 0 15,0 0-15,1 0 16,-1 0 0,-26 0 62</inkml:trace>
  <inkml:trace contextRef="#ctx0" brushRef="#br0" timeOffset="10399.15">18865 5186 0,'0'13'31,"0"53"-15,0-53-16,0 1 0,0 12 0,0 67 16,0-67-16,0 1 0,0-14 0,-13 0 15,13 14-15,0-14 0,-14 79 0,14-65 16,0-1-16,0-12 0,0-1 0,0 79 15,0 1-15,0-80 16,0 0-16,0 1 0,0-1 0,0 66 16,0-66-16,0 1 0,0-1 0,0 27 15,0-27-15,0 0 16,0 0 0,0-26 46,-13 0-46,13 0-16</inkml:trace>
  <inkml:trace contextRef="#ctx0" brushRef="#br0" timeOffset="11577.22">18719 5212 0,'0'-13'32,"13"0"-17,14 13 1,-14 0-16,0-13 0,40 13 16,-39-14-16,-1 14 0,0 0 15,0 0-15,106-13 0,-105 0 16,-1 13-16,40 0 0,-27 0 0,1 0 0,-1-13 0,173-14 15,25 27 1,-184-13-16,0 13 0,-1 0 0,252-26 16,-251 26-16,0 0 0,0 0 0,-1 0 0,186-14 15,-185 14-15,0 0 0,-1 0 16,186 0-16,-185 0 0,-1 0 16,1 0-16,132 0 0,-132 0 0,-14 0 15,14 0-15,119 0 16,-80 0-16,-52 0 0,-1 0 0,120 0 15,-107 0-15,1 0 0,-14 0 0,1 0 0,105 0 16,-105 0-16,-1 0 0,1 0 0,131 0 16,-131 0-16,-1 0 0,159 0 15,-158 0-15,-1 0 0,14 0 0,0 0 0,118 0 16,-131 0-16,13 0 0,145 0 16,-159 0-16,146 0 15,-145 0-15,-1 0 0,14 0 16,-14 0-16,107 0 0,-107 0 0,-13 0 15,14 0-15,-1 0 0,-13 0 0,93 0 16,-93 0-16,14 0 0,-14-13 0,0 13 0,14 0 0,-14 0 0,66-13 16,-52 13-16,-1 0 0,1 0 15,-14 0-15,66-13 0,-65 13 0,-1 0 16,13 0-16,-12 0 0,52 0 16,-53 0-16,0 0 0,0 0 0,1 0 0,39 0 15,-40 0-15,0 0 0,0 0 0,14 0 16,-14 0-16,0 0 15,0 0-15,-13 13 125,14 0-109,-14 14 0,13 12-16,-13-26 15,0 27-15,0-13 0,0-14 16,0 40-16,0-40 16,0 13-16,13 1 0,-13 52 15,0-65-15,0 12 0,0-13 0,0 0 0,0 1 0,0 105 16,0-93-16,0-13 0,0 93 15,0-79-15,0-1 0,0-13 0,0 14 0,0 65 16,0-65-16,0-14 0,0 0 0,13 1 0,-13 65 16,14-66-16,-14 0 0,0 1 0,0-1 0,0 27 15,0-27-15,13-13 0,-13 39 16,13-39-16,-13 14 16</inkml:trace>
  <inkml:trace contextRef="#ctx0" brushRef="#br0" timeOffset="48290.63">23521 4313 0,'0'-14'0,"27"-25"16,-27 26-16,0 26 31,-13 40-15,-14 13 0,-12 26-16,-1 1 15,0-14 1,0-12-1,40-41-15,-26 14 16,26-27-16,-13 0 16,26-26-16,0-14 15,-13 1-15,13 13 16,1-40-16,-1 13 16,0 14-16,27-80 15,-27 79-15,27-78 16,-27 78-16,27-39 15,-27 40-15,0-1 16,0 14-16,-13 0 0,14-1 16,-1 41-16,0 13 15,-13-27-15,13 66 16,-13-66-16,0 14 16,0 52-16,27 1 15,-27-54-15,13 40 16,0-39-16,-13 12 15,13-25-15,-13-1 0,0 0 16,-13 0 0,0-26-1</inkml:trace>
  <inkml:trace contextRef="#ctx0" brushRef="#br0" timeOffset="48500.77">23416 4538 0,'-27'0'16,"40"0"15,27 0-15,-13 0-16,39 0 16,-53 0-16,40 0 15,-40 0-15,0 0 0,14 0 16,-14 0-16,0 13 15</inkml:trace>
  <inkml:trace contextRef="#ctx0" brushRef="#br0" timeOffset="66586.47">9657 9260 0,'-13'0'0,"0"0"16,13 14-1,-13-14-15,13 13 0,13-13 16,0 0-16,27 0 15,-27 0-15,13 0 16,14 0-16,-13 0 16,39-13-16,-53 13 15,40 0-15,-40-14 16,0 14-16,1 0 16,-14-13-16</inkml:trace>
  <inkml:trace contextRef="#ctx0" brushRef="#br0" timeOffset="66834.88">9948 9194 0,'0'0'0,"0"-13"16,14 13 15,-1 13-15,0-13-16,13 27 15,-12-14 1,-14 13-16,-14 14 15,14-27-15,-13 1 16,0-1-16,0 0 16,13 0-16,-27 0 15,14-13-15,0 14 16</inkml:trace>
  <inkml:trace contextRef="#ctx0" brushRef="#br0" timeOffset="78052.39">6059 7488 0,'0'-14'32,"0"1"-1,13 0-15,0 13-1,1 0-15,-1 0 0,27-13 16,-27 13-16,13 0 15,-13 0-15,1 0 0,52 13 16,-40-13-16,14 13 16,-27-13-16,14 0 0,12 13 15,-25-13-15,12 14 0,14-14 16,-14 13-16,-13-13 0,54 26 16,-54-26-1,27 14-15,-27-1 0,53 13 16,-53-12-1,27 12-15,-27 0 16,27 14-16,-27-27 16,13 14-16,-12-14 15,12 14-15,-26-14 0,13 0 16,1 0-16,12 27 16,-13-27-16,-13 0 0,27 14 15,-14-14-15,0 14 0,14-1 16,-14 0-16,0-12 0,14 25 15,-14-25-15,0 12 0,27 27 16,-27-40-16,27 40 16,-27-40-1,26 40-15,1-13 16,0 0 0,-27-27-16,14 13 15,-14-12-15,0-1 16,0 0-16,14 13 0,-1-12 15,-13-1-15,1 0 0,39 27 16,-40-27-16,40 13 16,-40-12-16,53 25 15,-53-25-15,53 25 16,-26-12 0,-13-14-16,26 27 15,-27-27-15,40 13 16,-39-12-16,39 12 15,-40-13-15,14 1 16,39 25 0,-66-39-16,40 13 15,-26 1-15,-1-14 0,-12 13 0,38 0 16,-38 0-16,12 1 0,40-1 16,-39 0-1,26 14-15,-27-27 16,14 13-16,-14 0 0,14-13 15,-27 13-15,14-13 16,-14 13-16,53 1 16,-53-1-16,40 0 15,-26-13-15,26 13 16,-40-13-16,13 14 16,1-14-16,-14 13 0,27 0 15,-27-13-15,13 13 16,-12-13-16,-1 0 0,13 14 15,-13-14-15,1 13 16,-1-13-16,0 0 16,14 13-16,-14-13 15,0 0 1,0 0-16,0 0 16,-13 13-1,14-13-15,-1 0 31,0 0 1,0 0-32,1 13 31,-1-13 47,-26 14-62,13-1-1,-14 0-15</inkml:trace>
  <inkml:trace contextRef="#ctx0" brushRef="#br0" timeOffset="79611.23">5609 11761 0,'-13'13'16,"13"0"0,-13 0-1,26 1 1,-13-1-16,26 0 16,-12-13-16,12 13 0,-13-13 15,27 14-15,-14-1 16,-12-13-16,25 0 15,-12 0-15,-14 0 0,40 0 16,-27 0-16,54-13 16,-54 13-16,1-14 0,39 1 15,26 0 1,-25-14 0,-28 14-16,67-26 15,-79 25-15,12 1 0,27-27 16,-26 27-16,0 0 0,13-27 15,-14 14-15,-12-1 0,65-39 16,-65 53-16,26-40 16,-27 27-16,67-54 15,-67 54-15,54-54 16,-41 54-16,14-27 16,-26 26-16,26-25 15,-27 12-15,54-39 16,-54 52-16,67-52 15,-67 52-15,27-26 16,-27 27-16,1-1 0,26-26 16,-27 27-16,1 0 0,26-27 15,-27 39-15,54-65 16,-41 66-16,41-67 16,-14 41-1,-40 12-15,80-26 16,-80 27-16,67-27 15,-53 40-15,39-40 16,-39 26-16,13 1 16,-27 13-16,1-1 0,52-25 15,-53 26-15,1-14 16,26 1-16,-27 26 16,1-14-16,39-25 15,-40 25-15,14 1 0,-13 0 16,39-27-16,-40 27 15,27 0-15,-40 0 16,14-1-16,26 1 16,-27 0-16,-13 0 0,14 0 0,39-14 15,-53 14-15,53-14 16,-39 14 0,26-27-16,-14 27 15,-25 0-15,39-13 16,-40 26-16,13-14 15,-13 14-15,-13-13 16,14 13-16,-1 0 16,-13-13-16,13 13 15,-26 0 17,-14 26-17,14-26-15,-13 14 16,-1-14-16</inkml:trace>
  <inkml:trace contextRef="#ctx0" brushRef="#br0" timeOffset="87760.28">1072 5398 0,'0'-14'15,"0"1"-15,-14 0 16,14 26-1,27 27 1,-14-27-16,0 13 16,0 14-1,1-13-15,-1-1 0,13 67 16,-12-67-16,25 67 16,-39-67-16,14 14 15,-1-14-15,-13-12 0,13 38 16,-13-38-16,0-1 15,0 0-15</inkml:trace>
  <inkml:trace contextRef="#ctx0" brushRef="#br0" timeOffset="88052.28">1151 5861 0,'0'0'15,"13"13"1,0 0-1,1 0-15,-14 0 0,13 1 0,13-1 16,1 0 0,-14-13-16,0 0 15,0-13 17,1-27-17,-14 14-15,0-14 16,-14 0-1,14 27 1,0 0 0,0 0-1</inkml:trace>
  <inkml:trace contextRef="#ctx0" brushRef="#br0" timeOffset="90585.21">2434 6390 0,'13'-66'15,"-13"52"-15,-26-39 16,13 27-16,-14-1 16,14 1-16,-53-27 15,39 27-15,-39-1 16,40 1-16,-54-1 15,41 14-15,-1 13 0,-92 0 16,92 13-16,-39 27 16,26-14-16,13 1 0,-26 52 15,40-39-15,-14 0 0,0 65 16,27-52-16,13 0 0,13 106 16,14-106-1,12 26-15,-12-39 16,105 53-16,-79-80 15,-13 13-15,65-12 16,-52-1-16,0-13 0,53-13 16,-53-1-16,0 1 0,40-40 15,-41 27-15,68-93 16,-94 79-16,53-106 16,-52 107-16,-14-67 15,-13 66-15,0 14 0,-13-40 0,-14-1 16,14 28-16,0 12 15,-40-12-15,27 12 0,-1 14 16,1 13-16,-27 0 16,26 0-16,-118 26 15,105-12-15,-66 52 16,80-40-16,-40 27 16,52-26-16,-12 12 0</inkml:trace>
  <inkml:trace contextRef="#ctx0" brushRef="#br0" timeOffset="91165.5">714 7646 0,'0'0'0,"-13"14"0,0-14 15,26 0-15,-13 13 0,40-13 16,-14 13-16,14-13 16,-14 0-16,1 0 0,39 0 15,40 0 1,-40-26-1,0 12 1,-13-12 0,-40 0-16</inkml:trace>
  <inkml:trace contextRef="#ctx0" brushRef="#br0" timeOffset="91448.53">1151 7527 0,'-13'0'0,"26"0"31,13 14-15,-12-14-16,25 13 15,-25 0-15,12 0 16,-13 1-16,0-1 0,1 40 16,-14-40-16,-14 40 15,-12-27 1,13-12-16,0-1 0,-1 0 15,-25 27-15,12-40 16,-13 26 0,27-26-16,13-13 15,13 13 1,1 0-16,-1-13 0</inkml:trace>
  <inkml:trace contextRef="#ctx0" brushRef="#br0" timeOffset="107373.82">5371 4326 0,'-13'13'32,"-14"14"-17,-12 26 1,-14-1 0,26 1-1,1-26-15,-27 65 16,26-52-16,1-13 0,-14 52 15,14-39-15,13-14 0,-14 14 0,-13 26 16,27-26-16,-40 52 16,53-79-16,-26 54 15,13-41-15,-1 14 16,1-14 0,13-39 15,13 0-31,-13 0 15</inkml:trace>
  <inkml:trace contextRef="#ctx0" brushRef="#br0" timeOffset="107771.24">4882 4802 0,'0'-13'15,"0"26"17,0 27-17,0-27-15,0 53 16,0-39-16,0 26 15,0-40-15,0 13 0,0 14 16,13 13-16,-13-40 0,0 27 16,26-27-1,-13-13 1,14-40 0,-14 14-16,0-14 15,1 14-15,12-40 16,-13 52-16,14-52 15,-14 40-15,0-1 16,0 14-16,1 0 0</inkml:trace>
  <inkml:trace contextRef="#ctx0" brushRef="#br0" timeOffset="110129.33">2315 6204 0,'-40'-39'16,"27"26"-1,-13-1 1,12 14-16,-12-13 0,-14 0 16,14 13-16,13-13 0,-27 13 0,-13-14 15,27 14-15,12 0 0,-105 14 16,93-1-16,-40 13 15,26-12-15,14-1 0,-54 66 16,54-52 0,-40 78-16,52-78 15,1 52-15,13-26 0,-13-13 16,39 92 0,-12-92-16,25 26 15,-25-26-15,12-14 0,40 40 16,-26-39-16,79 26 15,-79-53-15,65 13 16,-65 0-16,13-13 0,40-13 16,-41 0-16,-12-1 0,92-38 15,-92 25-15,40-26 16,-54 27-16,14-1 0,26-65 16,-53 52-16,27-26 15,-40 26-15,13-66 16,-13 93-16,-26-93 15,12 80-15,-39-54 16,27 54-16,-53-27 16,52 40-1,-66-14-15,1 1 16,65 26-16,-26-13 16,27 13-16,0 0 0,12 0 15,-25-14 1,25 14-16,1 14 15,0-1-15</inkml:trace>
  <inkml:trace contextRef="#ctx0" brushRef="#br0" timeOffset="114553.77">6429 5398 0,'27'-40'15,"-27"27"-15,0-1 16,-13 14 15,-14 40-15,14-27-16,-27 27 15,14-14-15,-27 27 16,26-26-16,-12 12 16,12 1-16,-39 26 15,40-26-15,-14 0 0,-13 13 16,27-27-16,-1 1 0,-39 39 15,53-53-15,-27 13 16,14 1 0,12-54-1</inkml:trace>
  <inkml:trace contextRef="#ctx0" brushRef="#br0" timeOffset="114884.91">5927 5689 0,'13'0'15,"-26"13"17,-14 40-17,1 0-15,-14 0 16,14-1-1,-1 1 1,14-39-16,13 12 16,0-13-16,26-13 15,-12 0-15,39-13 16,-40 0-16,13 0 16,14-1-16,-14 1 0,-12 0 15,52-27 1,-53 27-16,13 0 15,-12 0-15,-1 13 0,-13-14 0</inkml:trace>
  <inkml:trace contextRef="#ctx0" brushRef="#br0" timeOffset="121083.84">14883 10755 0</inkml:trace>
  <inkml:trace contextRef="#ctx0" brushRef="#br0" timeOffset="149026.62">5569 6152 0,'-13'-27'0,"-13"14"0,13 0 0,-14-1 16,14 1-16,-40-27 15,27 40-15,-14-13 16,13 0-16,1 13 0,-27-13 16,40 13-16,-53 0 15,39 0-15,1 0 0,-54 13 16,41 0-16,-1-13 0,-26 27 16,26-14-16,0 0 0,-26 14 15,27-14-15,-1 0 0,-26 27 16,39-27-16,1 13 0,-40 14 15,39-13-15,1-1 16,-1 1-16,-12 25 0,25-25 16,-12-1-16,-1 67 15,14-67-15,13 54 16,0-54-16,13 93 16,1-79-16,25 39 15,-25-39-15,12 13 16,1-40-16,39 53 15,-40-52-15,54 25 16,-41-25-16,54 25 16,-54-39-16,67 13 15,-79-13-15,79-13 16,-67 13-16,54-13 16,-40 0-16,79-27 15,0-26 1,-13 13-1,1-26-15,-94 52 16,40-13-16,-39 14 0,-1 0 16,14-14-16,-14 13 0,-13 14 15,14-40-15,-27 27 16,13-54-16,-26 1 16,-27-14-1,1 27 1,-28 0-1,54 40-15,-40-1 16,40 14-16,-13 0 0,-1 0 0,1-1 0,-14 1 16,13 0-16,-52 0 15,53 13-15,-27 0 16,26 0 0,-52 13-16,52 0 15,14-13 1,26 0-1,1 13 1,25-13-16</inkml:trace>
  <inkml:trace contextRef="#ctx0" brushRef="#br0" timeOffset="150739.32">5345 6138 0,'-40'0'0,"0"-26"15,14 26-15,-14-13 16,-26-1-1,39 14-15,-12 0 16,12 0-16,14 0 0,-40 0 16,0 14-16,-13-1 15,40 0-15,-41 14 16,-25 39-16,13 13 16,52-52-16,-26 65 15,27-65 1,-1 78-16,14-65 15,13 13-15,0-26 16,40 105-16,-27-106 0,13 14 16,14 0-16,0-14 15,66 27-15,-67-40 16,107 14 0,-93-27-16,13 0 15,-26 0-15,52 0 0,40-40 16,-79 27-16,27-27 15,-41 14-15,14-1 0,13-26 16,-26 14-16,-13 12 0,52-79 16,-53 67-16,1-41 15,-14 41-15,0-1 0,1-53 16,-14 67-16,-14-40 16,14 39-16,-13 1 15,-53-40-15,40 52 16,-27-25-16,26 25 15,-13 14-15,-79-13 16,80 0-16,-41 13 16,14 13-16,-40 0 15,80-13-15,-27 14 16,40-14-16,-14 13 0,-12-13 16,25 0-16,14 13 15</inkml:trace>
  <inkml:trace contextRef="#ctx0" brushRef="#br0" timeOffset="155269.17">5715 11946 0,'13'0'78,"-13"-13"-78,13-1 16,1-25 0,-14 26-16,13-27 15,0 0 1,-13 27-16,13-13 15,-13-1-15,0 14 0,14-27 16,-14 14-16,0 12 0,13-52 16,-13 53-16,13-66 15,-13 65-15,0-38 16,0 25-16,0 14 0,13-67 16,-13 54-16,0-40 15,0 39-15,0 1 16,0-67-16,0 54 15,14-54-15,-14 53 16,0-26 0,0 27-16,0 12 0,0-13 0,13-26 15,-13 27-15,0-67 16,0 26 0,0 54-16,0-53 15,0 52-15,0-52 16,0 52-16,0-12 0,0-67 15,0 66-15,0-39 16,13-1-16,-13 14 16,0 26-16,0-39 15,0 39-15,0-26 16,0-40 0,0 80-16,0-80 15,-13 40-15,13 40 0,0-41 16,0 28-16,0 12 0,-13-39 15,13 26-15,-14-52 16,14 65-16,0-39 16,-13 40-16,13-67 15,0 67-15,-13-1 0,13-13 16,0 1-16,-13-1 16,13 14-16,0-1 0,-14-12 15,14 12-15,0 14 16,-13-67-16,13 41 15,-13 26-15,13-54 16,-13 54-16,13-13 0,0-14 16,-14 27-16,14 0 15,-13-14-15,13 1 16,-13-14-16,0 0 16,0 27-16,-1-13 15,14 12-15,-13 14 0,0-39 16,0 12-16,-1-12 15,1 25 1,0-25-16,0 25 16,-14-12-16,27 13 15,-13-1-15,0 1 16,0 0-16,-1 0 16,1 0-1,13-1-15,-13 14 16,13-13-16,-13 13 15,-1-13-15,1 0 16,0 13 0,0-14-16,0 14 15,-1 0-15,1-13 16,0 13-16,0 0 0,-1-13 16,1 13-16,0 0 15,-27 0 1,27 0-1,-40 13 1,27-13 0,26 13-16,-40 1 15,27-1-15,-14 13 16,14-12-16,-13 25 16,12-26-16,1 14 15,0-1-15,0 1 16,-1-14-16,1 14 0,0-1 15,0 0-15,-1-12 0,1 25 16,0-25-16,0 12 0,0 14 16,-1-14-16,1 54 15,0-54 1,-14 53-16,14-12 16,13-41-16,-13 27 15,0-27-15,13 14 0,-14-13 16,1 39-16,13-40 15,-26 67-15,13-1 16,-1 1 0,1 13-1,0-14 1,0 1 0,13-67-16,0 41 15,0-28-15,0-12 0,-14 12 0,14 14 16,0-13-16,0-14 0,0-12 0,0 39 15,0-27-15,0 1 16,0 12-16,14 54 16,-14-53-16,13 52 15,-13-52-15,13 26 16,-13-26-16,27 52 16,-14 1-1,0-1-15,13 1 16,-12-14-1,-14-52-15,26 52 16,-26-65-16,0 12 16,27 53-16,-27-65 15,13 38-15,-13-25 16,0-1-16,13 27 16,-13-39-16,0 12 0,13 27 15,-13-27-15,0-12 0,14 39 16,-14-27-16,13 40 15,-13-53-15,13 27 16,-13-14-16,0-12 0,13 25 16,-13-25-16,0-1 15,13 27-15,-13-27 0,0 0 16,14 13-16,-14-12 16,0-1-16,13 27 15,-13-27-15,13 27 16,-13-27-16,13 0 15,-13 27-15,0-27 0,14 0 16,-14 0-16,13 1 16,0 12-1,-13-13-15,13 1 16,-13-1-16,0 0 0,14 0 16,-14 0-16,13-13 0,-13 27 15,13-27-15,-13 13 0,26 14 16,-26-14-16,14 13 15,-1-26 1,0 27-16,0-27 16,-13 13-16,27 13 15,-14-12-15,14 12 16,-14-13 0,13 14-16,-13-14 15,1 0 1,-1-13-16,0 13 0,0 1 15,1-14-15,-1 13 16,0 0-16,0-13 16,1 0-1,-1 0 1,-13 13-16,26-13 16,-13 0-16,1 0 15,-1 0 1,0-13-16,14 13 15,-14 0 1,0-13-16,13 0 16,1-1-1,-14 1 1,0 13 0,-13-13-16,14 13 15,-1-13-15,-13 0 16,13-1-1,0 14-15,-13-13 16,14 13-16,-14-13 16,13 13-16,-13-13 0,13-1 15,-13 1 1,13 13-16,-13-13 16,13 13-1,-13-13-15,14 13 16,-14-13-1,13-1 17,-13 1 46,-13-13-63,-1 12 1</inkml:trace>
  <inkml:trace contextRef="#ctx0" brushRef="#br0" timeOffset="161063.79">6707 9962 0,'0'-14'0,"0"1"31,13 0-31,-26 0 16,0 13-1,0-14-15,-14 14 0,1 0 16,13 0-16,-27 14 0,-26-1 16,39 0-16,-52 14 15,39-14 1,-52 26-16,65-25 15,-39 12 1,26-13-16,-52 40 0,65-39 16,1-14-16,-27 26 15,26-13-15,1 0 0,-14 1 16,27-1-16,0-13 0,-27 13 16,40 0-16,-13-13 15,0 0 1,13-13 46</inkml:trace>
  <inkml:trace contextRef="#ctx0" brushRef="#br0" timeOffset="161519.81">5834 10094 0,'0'-13'16,"0"26"15,-13 0-15,0 0-16,13 1 15,-27 12-15,27-13 0,-13 0 16,-14 1-16,27 12 16,-26 14-16,13-14 15,0 1 1,13-14 15,13 0-31,0-13 16,0 13-16,0-13 15,1 0-15,-1 0 16,0 0-16,0 0 0,1 0 16,-1 0-16,0 0 0,14-13 15,-14 13 1,0-13 0,0 13-1</inkml:trace>
  <inkml:trace contextRef="#ctx0" brushRef="#br0" timeOffset="163700.23">6787 8559 0,'13'0'16,"-13"-13"15,13 0 0,-26 0-31,0 13 0,-27-27 16,27 27-16,-14-13 15,1 0-15,13-1 0,-27 1 16,13 13-16,14-13 0,-40 0 16,40 13-16,-13-13 15,-41-1-15,41 14 16,-14 0-16,14-13 15,-14 13-15,27 0 0,-14 0 16,-39 0-16,0 0 16,53 0-1,-27 0-15,27 0 0,0 0 16,-14 0-16,14 0 16,-13 0-16,12 0 15,1 0 1,0 0-1,0 0 1,-1 13 0,1-13-1,13 14 1,-13-14 0,0 0 77</inkml:trace>
  <inkml:trace contextRef="#ctx0" brushRef="#br0" timeOffset="164755.47">5993 8374 0,'0'0'15,"-40"0"-15,27 0 0,0 0 16,-1-13 0,28 0-1,25-14-15,-25 14 0,-1 13 16,40-27 0,-40 27-16,40 0 15,-40 0 1,0 27-1,-13-14-15,-13 0 0,-13 27 16,12-27 0,-12 14-16,-1-14 15,27-26 17,14 13-32,12-27 15,14 1 1,0 13-1,-1 13 1,1 26-16,-14 14 16,-26-27-16,14 13 15,-1-26-15,-13 14 0,13-1 16,0-13 0,1-13-1,25-1 1,-26 1-16,14 0 15,-14 0-15,0 13 0,1-13 16,-1 13-16,0 0 0,0 0 16,1 0-1,-14 13-15,13 0 32,13-26-17,27 0 1,-40-1-16,40-12 15,-26 26-15,26-13 16,-27-1-16,14 14 16,-27 0-16,40 27 15,-40-14-15,0 14 16,-13-14 0,14 13-16,-14-13 15,-27 40 1,27-39-16,-13 12 15</inkml:trace>
  <inkml:trace contextRef="#ctx0" brushRef="#br0" timeOffset="165711.81">6509 9208 0,'13'-14'31,"-13"1"-16,0 26 17,-26-13-32,12 14 15,-25 12-15,12-13 16,-26 27-16,-26 0 16,26-1-1,26-26-15,-65 40 16,65-26-16,1-14 0,-27 14 15,27-1-15,-1-13 16,-39 27-16,53-27 16,-27 0-16,27 1 15,-14-1-15,1 0 16,13-13 15,-1 0 16,14 13-16,0-26-15,0 0 0</inkml:trace>
  <inkml:trace contextRef="#ctx0" brushRef="#br0" timeOffset="166059.91">5755 9485 0,'0'-13'16,"0"0"-16,0 26 47,-14 0-47,14 1 0,0 25 15,-13-12-15,13-14 16,-13 13-16,13 1 16,0 13-16,0-27 15,0 0-15,0 0 16,0 14-16,26-14 16,-12-13-16,12 13 15,-13-13-15,14 0 16,13-13-16,-14 0 15,-13 13-15,0-14 16,1 14 0,-14 14-16,-14-14 15,14 13-15</inkml:trace>
  <inkml:trace contextRef="#ctx0" brushRef="#br0" timeOffset="-204417.55">6085 6892 0,'0'14'31,"0"12"-15,0-13-16,0 1 0,-13 38 15,0-38-15,13-1 0,-27 53 16,14-53-16,-13 67 16,13-67-16,13 0 0,-14-13 0,14 27 0,-39 25 15,39-38-15,-14-1 0,1 27 16,13-27-16,-13-13 0,13 13 0,-13-13 0,0 40 16,13-27-1,-14-13 1,1 13-16,0-13 15,0 0 32</inkml:trace>
  <inkml:trace contextRef="#ctx0" brushRef="#br0" timeOffset="-204030.56">5755 7250 0,'0'26'16,"-14"14"-1,14-27-15,0 40 16,0-40-16,-13 27 16,13-27-16,0 0 0,0 14 15,0-14 1,13-13 31,27-13-32,-40-1-15,53-12 16,-40 26-16,1-13 0,25-14 16,-12 27-16,-14-13 0,40-13 15,-40 26-15,13-14 16,-26 1-16,27 13 16</inkml:trace>
  <inkml:trace contextRef="#ctx0" brushRef="#br0" timeOffset="-179887.26">3016 5371 0,'-13'0'31,"0"40"-15,0-27-16,-14 40 15,14-53-15,13 26 0,-13-26 0,-1 14 0,1 12 0,0 0 16,-53 67-16,53-80 16,-1 14-16,1-14 0,0 13 0,0-12 0,-53 65 15,52-52-15,1-14 0,-13 13 0,-14 54 16,27-67-16,-27 40 15,27-53-15,0 39 16,13-52 62,-14 13-78</inkml:trace>
  <inkml:trace contextRef="#ctx0" brushRef="#br0" timeOffset="-179352.38">2540 5781 0,'0'13'31,"0"1"-31,0 12 0,0-13 16,-13 27-16,13-27 16,-13 27-16,-1-27 15,1 27-15,13-27 0,0 13 16,0-12-16,0-1 15,0 0 1,0 0-16,0 1 31,13-14 16,14 0-47,-14 0 0,13-27 16,-12 27-16,-1 0 15,0 0-15,14-13 16,-14 13-16,0 0 0,0-13 0,1 13 16,-1 0-16,-13-14 15,13 14-15,0 0 16,-13-13 31,13 13-32</inkml:trace>
  <inkml:trace contextRef="#ctx0" brushRef="#br0" timeOffset="-176771.85">9459 8440 0</inkml:trace>
  <inkml:trace contextRef="#ctx0" brushRef="#br0" timeOffset="-80621.72">15293 7038 0,'-13'0'0,"-1"0"15,-12 0-15,26 40 16,0-27-16,0 13 0,0 67 16,13-67-1,0 40-15,-13-39 0,27 39 16,-27-39-16,13 12 16,-13-12-16,13-14 15,-13 0-15</inkml:trace>
  <inkml:trace contextRef="#ctx0" brushRef="#br0" timeOffset="-80469.11">15293 7369 0,'0'-14'16,"13"14"-16,27-13 15,-27 0-15,40-14 16,-27 14-16,14 0 15,-27-13-15,14 12 0</inkml:trace>
  <inkml:trace contextRef="#ctx0" brushRef="#br0" timeOffset="-80232.73">15584 6919 0,'0'-27'15,"-13"41"-15,13-1 16,0 0-16,0 0 0,0 40 15,0-26-15,13 26 0,0 26 16,-13-39-16,0-1 0,13 27 16,-13-26-16,0-13 0,14 65 15,-14-65-15,13 26 16,-13-40-16,0 0 16,0 14-16,-13-41 31,13-12-16</inkml:trace>
  <inkml:trace contextRef="#ctx0" brushRef="#br0" timeOffset="-79716.94">15822 7091 0,'0'0'0,"0"-13"0,-13 39 31,0 14-31,13-14 16,-14 1-16,1-1 0,-13 53 15,26-39-15,-14 26 16,1-52-16,13 38 16,0-38-16,0-1 15,13-53 1,1 27-16,-14-40 16,0 27-16,13-80 15,0 13 1,0 54-1,1 25-15,-1-25 0,0 39 16,14 13-16,-27 13 16,39 27-16,-39-26 15,27 65-15,-14-65 16,0 26-16,-13-27 16,27 27-16,-27-40 15,0 14-15,-14-27 31,-39-40-31</inkml:trace>
  <inkml:trace contextRef="#ctx0" brushRef="#br0" timeOffset="-79545.78">15769 7263 0,'0'0'0,"0"-13"0,13 13 15,14-14 1,-14 14-16,53-13 15,-39 0-15,26-14 16,-14 14 0,-25 0-16,25-13 15,-39 12-15</inkml:trace>
  <inkml:trace contextRef="#ctx0" brushRef="#br0" timeOffset="-79280.95">16073 7078 0,'0'-14'0,"0"41"0,0-40 0,0-14 0,0 40 31,0 1-16,0-1-15,0 13 0,27 54 16,-14-54-16,0 27 16,1-27-16,-1 1 0,26 13 15,-25-27-15,-1 0 0,0 0 16,40 14-16,-40-27 16,1-13-16,-1 13 15,0-67-15,-13 41 0,0 13 16,0-27-1,-13-13-15,13 27 0,-13-40 16,13 39-16,-14-13 16,14 27-16,0 0 0,0 0 15</inkml:trace>
  <inkml:trace contextRef="#ctx0" brushRef="#br0" timeOffset="-78993.7">16470 7091 0,'-13'-13'15,"26"-1"1,27 1 0,-27 0-16,40 13 15,-40-13-15,14 13 0,26-14 16,-40 14-16,13 0 16,-12 0-1,-14 14 1</inkml:trace>
  <inkml:trace contextRef="#ctx0" brushRef="#br0" timeOffset="-78820.15">16656 7038 0,'-40'40'15,"40"-27"-15,-13 27 16,13-14-16,0 40 16,0-39-16,0 25 15,0-38-15,0 39 16,13-27-16,-13-13 0,0 27 15,0-27-15,0 0 0,-13 14 16,-1-14-16</inkml:trace>
  <inkml:trace contextRef="#ctx0" brushRef="#br0" timeOffset="-78662.9">16550 7501 0,'13'0'31,"27"-13"-15,-27-1-16,27 1 15,-27 13-15,40-39 16,-27 39-16,14-27 16,-27 14-16,27-53 15,-27 52-15,0-38 16</inkml:trace>
  <inkml:trace contextRef="#ctx0" brushRef="#br0" timeOffset="-78472.09">16880 7183 0,'0'-66'15,"0"53"-15,0 0 16,0 0-16,0 26 15,-13 27 1,13-14-16,0-13 0,0 27 16,0-14-16,0 54 15,13-27-15,-13 13 16,14-53-16,-14 13 16,-14-39-1,1-40 1,0 27-16,0-14 15</inkml:trace>
  <inkml:trace contextRef="#ctx0" brushRef="#br0" timeOffset="-78196.13">16841 7342 0,'-40'-119'0,"40"106"0,-13-14 16,13 14-16,0-13 15,0 13-15,0 26 0,13 13 16,0-13-16,14 27 16,-14-13-16,-13-14 0,40 40 15,-27-40-15,0 0 16,40 40-16,-40-40 15,27 1-15,-27-14 16,27-27-16,-27-26 16,0-13-1,-26-13 1,0-1 0,0 41-1,13 12 1,-14 27-16,14 27 31,0-14-31,0 0 0,0 14 16</inkml:trace>
  <inkml:trace contextRef="#ctx0" brushRef="#br0" timeOffset="-77795.27">17383 7011 0,'0'0'0,"-13"-52"0,0 52 15,-1 0-15,1 0 16,-13 13-16,-1 13 0,14 1 16,0-14-16,-14 40 15,14-27-15,0 1 0,13 65 16,0-78-16,13 65 15,-13-66-15,40 14 16,-27-14-16,0 0 0,40-13 16,-13-13-1,-27 0-15,27-40 16,-27 39-16,0 1 16,-13 0-16,13 13 0,-13 13 15,14 14 1,-14-14-16,0 13 0,0 1 15,0-14-15,0 0 0,13 1 16,-13-1-16,-13 0 16,-1-26-1,1 0-15</inkml:trace>
  <inkml:trace contextRef="#ctx0" brushRef="#br0" timeOffset="-77626.69">17264 7276 0,'-13'-13'15,"26"26"-15,-13-26 16,27 26 0,12-13-16,41 0 15,-54 0-15,93-13 16,-92 13-16,52-13 16,-53 13-16,14 0 15,-27 0-15,27 13 0</inkml:trace>
  <inkml:trace contextRef="#ctx0" brushRef="#br0" timeOffset="-77081.11">18785 7131 0,'-66'-53'15,"53"39"-15,-13 1 16,12 13-16,-12 0 16,13 0-16,-14 13 0,1 14 15,13-14-15,13 27 16,26 13-1,14 0 1,13-1 0,-1-12-1,-25 13 1,-27-40-16,13 14 0,-13-14 16,-13 13-16,0-12 0,-14-1 15,14 0-15,0-13 0,-14 13 16,14-13-16,0-13 0,0-13 15,13-1-15,0 14 16,0-13-16</inkml:trace>
  <inkml:trace contextRef="#ctx0" brushRef="#br0" timeOffset="-76897.59">18838 7157 0,'14'0'0,"-1"26"16,-13-12-16,13 39 15,-13-40-15,0 26 16,0-25-16,0-1 0,13 27 16,-13-27-16,0 0 15,0-39 1</inkml:trace>
  <inkml:trace contextRef="#ctx0" brushRef="#br0" timeOffset="-76367.34">19262 7250 0,'0'0'16,"0"-53"-16,-14 26 0,1 1 16,-13-1-16,-14 1 15,14 26-15,-14-13 16,0 26-16,1 27 16,25-14-16,-12 40 15,26-39-15,0-1 16,13 14-16,0-27 15,14 13-15,-14-12 0,13-1 16,1-13-16,13-13 0,-27-1 16,27-25-1,-27 12-15,0 1 0,0-14 0,14-66 16,-14 67-16,0-67 16,-13 79-16,13-26 15,-13 14 1,0 52-1,0 27 1,0 13-16,-13 39 16,13-65-16,0 12 0,0 1 15,0-14-15,13 41 0,1 12 16,-1-66-16,0 27 16,0-27-16,1 0 0,-1-13 15,0 0-15,0-13 0,0 0 16</inkml:trace>
  <inkml:trace contextRef="#ctx0" brushRef="#br0" timeOffset="-76167.65">19553 7117 0,'0'0'0,"0"-13"0,26 13 15,-13-13-15,40 13 16,-26-13-1,26 13-15,-40 0 16,27 0 0,-54 13-1,1-13 1</inkml:trace>
  <inkml:trace contextRef="#ctx0" brushRef="#br0" timeOffset="-76019.6">19606 7170 0,'-14'13'15,"14"1"-15,14-1 16,-1-13-16,27 0 16,-27 0-16,40 0 15,-40 0-15,27-13 16,-27 13-16,0 0 16,0 0-16</inkml:trace>
  <inkml:trace contextRef="#ctx0" brushRef="#br0" timeOffset="-75376.27">20505 7064 0,'0'-66'15,"-13"53"-15,13 0 0,-40-14 16,27 14-16,-13 13 16,-14 13-16,0 14 15,14-14-15,-1 13 0,-12 14 16,25-13-16,1-1 15,-13 27-15,26-40 0,0 14 16,0-1-16,0 14 16,13-27-16,0-13 0,14 13 0,-1-13 15,-13 0-15,27-13 0,-27 0 16,27-14-16,-27 14 16,0 0-16,27-27 15,-27 27-15,-13 0 0,27-14 16,-14 14-16,-13 26 15,0 14 1,0-1-16,-26 67 16,26-67-16,0 1 0,-14 39 15,14-40-15,0 40 16,0-52-16,14 65 16,-1-79-16,0 0 15,0-13-15</inkml:trace>
  <inkml:trace contextRef="#ctx0" brushRef="#br0" timeOffset="-74935.05">20929 7117 0,'0'0'15,"-40"-66"-15,40 53 0,-40-14 16,27 14-16,0 13 0,-27 0 15,14 13 1,-27 14-16,26 13 16,27-14-16,-13 27 15,13-40-15,13 40 16,0-40-16,1 1 0,12 12 16,1-26-16,-14 0 0,13 0 15,14 0-15,-27-13 16,14-14-16,-14 14 0,0 0 15,14-14-15,-14 14 16,-13 0-16,13 0 16,0 26-16,-26 13 15,13-12-15,0 12 0,-26 53 16,26-52-16,-14 26 16,1-27-16,13 1 0,0 26 15,-13-40-15,13 13 0,0 1 16,13-27-1,0-13 1,1-1-16,-14 1 0,26-53 16</inkml:trace>
  <inkml:trace contextRef="#ctx0" brushRef="#br0" timeOffset="-74681.14">21193 6985 0,'0'13'16,"0"53"-1,0-52-15,0 52 16,0-40 0,0 67-16,13-40 15,-13-27-15,14 40 16,-14-52-16,0-1 15,0 0-15,13-13 16,-13-26 0,13-14-1,-13 27-15</inkml:trace>
  <inkml:trace contextRef="#ctx0" brushRef="#br0" timeOffset="-74290.6">21339 7038 0,'0'0'0,"13"-13"0,-13-1 16,40-12-16,-27 26 16,26 0-1,-25 0-15,39 13 16,-40-13-16,0 13 16,-13 1-16,13-1 0,-13 0 0,-13 14 15,0-14-15,-14 13 16,-12 14-16,25-27 0,-12 14 15,13-27-15,0 13 16,-1 0-16,28 0 16,25 1-1,1 12 1,13 14 0,-27-1-1,-26 1 1,-13 13-16,-27-13 15,14-27 1,-14 0 0,27-26-1,0-14 1,13 14-16</inkml:trace>
  <inkml:trace contextRef="#ctx0" brushRef="#br0" timeOffset="-73979.75">21656 7104 0,'53'-40'16,"-26"27"-16,-14 0 0,53 0 15,-53-1-15,27 14 16,-27 14-16,0-1 16,-13 0-16,0 14 15,-26 26-15,-14 26 16,14-13-1,-1 0 1,27-26 0,40 13-1,-27-40-15,14 0 16,-1-13-16,-13 0 0,14 0 16,-14 0-16,0 0 0,27 0 15,-27 0-15,0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6-15T20:33:28.2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20386 3585 0,'0'-13'0,"13"0"0,-13-14 15,0 14 17,-13 39-17,13-12 1,-13 12-16,0 1 0,-1 12 15,14-12-15,-13-1 16,0 14-16,0-14 0,13 1 16,-13 12-16,-1-12 0,14-14 15,-13 27-15,13-27 16,0 0-16,-13 1 16,13-1-16,0 0 0,-13-13 15,-1-26 1</inkml:trace>
  <inkml:trace contextRef="#ctx0" brushRef="#br0" timeOffset="339.18">20201 3797 0,'-13'13'0,"13"27"15,0-27-15,-14 27 16,14-14-16,0-13 16,0 27-1,0-27-15,0 0 16,0 1-16,14-1 16,-1-13-1,13-27 1,1-12-1,-14 26-15,27-14 16,-27 14-16,13-27 16,-12 27-16,12 0 15,-26-1 1</inkml:trace>
  <inkml:trace contextRef="#ctx0" brushRef="#br0" timeOffset="19958.59">6178 8930 0,'-79'-27'16,"-14"14"-16,67 13 15,-54 0-15,54 0 16,-54 13-1,54-13-15,-1 0 0,-12 0 16,26 13-16,26 1 16,0-1-16,13 0 15,1 0-15,52 40 16,-39-26-16,53 39 16,-67-40-16,40 67 15,-53-53-15,14 26 16,-14-40-16,-13 1 0,0 39 15,-13-13-15,0-14 16,-1-25-16,-39 12 16,40-13-16,-26-26 15,25 0-15,1 0 0,0-40 16</inkml:trace>
  <inkml:trace contextRef="#ctx0" brushRef="#br0" timeOffset="20242.84">6257 9274 0,'53'-14'0,"0"1"16,0-13-1,-53-1 1,0 14 0,-13 13-16,-14-13 15,14 13-15,0 0 0,-27 13 16,27 0-16,-27 53 15,27-52-15,0 65 16,13-53-16,13 41 16,0-54-16,27 27 15,-27-27-15,27-13 16,-27 0-16,0 0 0,40-27 16,-26 14-16,-14 0 0,14-27 15,-14 14-15,0-1 0</inkml:trace>
  <inkml:trace contextRef="#ctx0" brushRef="#br0" timeOffset="20632.97">6615 8956 0,'0'40'31,"0"-27"-31,0 14 0,0 65 16,13-26-16,-13 40 15,13-79-15,0 65 16,1-65 0,-1 12-16,-13-12 0,13-14 15,-13 0-15,0-26 16,0 0-1</inkml:trace>
  <inkml:trace contextRef="#ctx0" brushRef="#br0" timeOffset="20914.81">6787 9353 0,'0'0'0,"26"-26"0,-13 26 16,0-14-16,-13 1 15,14 13-15,-1-26 16,-13 12-16,0-12 15,-13 26 1,-1 0 0,1 13-16,0 0 0,0 27 15,0-27-15,-1 14 0,14 26 16,-13-40-16,13 13 0,0 14 16,13-13-16,1-14 0,-1 13 15,0-26-15,13 13 16,14-26-16,-27 0 15,14-13-15,-14 12 0,0-12 16,14-14-16,-14 14 16</inkml:trace>
  <inkml:trace contextRef="#ctx0" brushRef="#br0" timeOffset="21096.34">7025 9260 0,'0'0'0,"0"-13"0,0 0 0,-14 13 16,14 13-16,-26 40 15,26-40-15,-13 53 16,0-39-16,13 13 15,0-27-15,26 40 16,14-14-16,-14-39 16,40-13-16,-52 0 15,12 0-15,0-40 16,-12 26-16,-1 1 0,13-80 16,-12 66-16</inkml:trace>
  <inkml:trace contextRef="#ctx0" brushRef="#br0" timeOffset="21241.96">7276 9062 0,'0'0'15,"13"0"-15,-13 13 0,0 14 16,13 12-16,-13-12 16,0-1-16,0 27 15,0-26-15,0-1 0,0 27 16,0-40-16,14 14 0,-14-1 16,-27 1-1,27-14-15,-26-13 16,13 0-16</inkml:trace>
  <inkml:trace contextRef="#ctx0" brushRef="#br0" timeOffset="21393.57">7144 9366 0,'-13'-13'16,"26"26"-16,-26-39 0,13 13 0,39-14 15,-12 14-15,12-14 16,-12 14-16,-1 0 16,27 0-16,-26 0 0,65-27 15,-52 40-15,39-40 16,-52 27-1,39 0-15</inkml:trace>
  <inkml:trace contextRef="#ctx0" brushRef="#br0" timeOffset="21608.01">8096 8744 0,'0'0'16,"-13"27"-16,0-1 0,0-12 15,13 12-15,-14 27 16,1-13-16,0 13 16,0-27-16,13 1 0,-14 25 15,14-25-15,0-14 0,0 14 16,0-14-16,-13-13 16,13-13-16,-26-27 15</inkml:trace>
  <inkml:trace contextRef="#ctx0" brushRef="#br0" timeOffset="21768.59">7924 8983 0,'0'13'16,"14"-13"-16,12 26 15,-13-12-15,27 12 16,-27-26-16,14 13 16,-14-13-16,0 0 15,-13 13 1,-13-13-16,-14 27 15</inkml:trace>
  <inkml:trace contextRef="#ctx0" brushRef="#br0" timeOffset="22052.5">7964 9141 0,'-26'0'0,"39"-13"16,-13 0 0,13-14-1,0 1-15,-13 13 0,13-27 16,1 27-16,-14-14 0,26-39 15,-26 53-15,0-40 16,0 40-16,13-14 16,-13 41 15,14 25-31,-14-12 0,13 12 16,-13-12-16,13-1 15,-13 1-15,13 13 0,-13-14 16,13-13-16,-13 14 0,27 26 15,-14-27-15,14 14 16,-14-27-16,53 0 16,-53 0-16</inkml:trace>
  <inkml:trace contextRef="#ctx0" brushRef="#br0" timeOffset="22359.7">8864 9062 0,'-27'-40'0,"27"67"15,0 26 1,0-27-16,13 106 16,1-92-16,-14 26 15,13-39-15,-13-1 16,26 40-16,-26-52 16,13-14-16,-13-14 15,-13 1-15</inkml:trace>
  <inkml:trace contextRef="#ctx0" brushRef="#br0" timeOffset="22528.26">8837 9049 0,'27'-53'0,"12"26"16,14 14 0,-26 0-16,12 13 15,-25 0-15,-1 0 0,0 0 16,0 0-16,0 13 15,-13 0-15,0 1 0,-26 25 16</inkml:trace>
  <inkml:trace contextRef="#ctx0" brushRef="#br0" timeOffset="22698.82">8916 9208 0,'0'0'16,"-26"39"-16,13-26 0,13 1 0,0-1 31,39-26-16,-25-1-15,25 1 0,-25 13 16,25-26-16,-25 26 16,12-13-16,14-14 0,-27 27 15,0-26 1</inkml:trace>
  <inkml:trace contextRef="#ctx0" brushRef="#br0" timeOffset="23269.14">9141 9128 0,'0'13'16,"0"1"-16,0 12 16,0-13-16,0 40 15,14 0-15,-14 0 16,0-27-16,13 1 16,-13 26-1,0-40-15,0 0 16,0-26-1,-13-27 1,13 27-16,0-27 16,0 27-16,0-26 15,0 25-15,0 1 0,0 0 0,0 0 16,0-1-16,0 1 16,13-26-16,-13 25 0,0-12 15,0 13 1,0-1-1,0 28 48,13-28-1,0 14-30,1 0-17,-1 0-15,0 0 16,0 0-16,0 0 0,14 14 0,-1-14 16,-12 13-16,12 0 15,-13-13 1,0 13-16,14 1 15</inkml:trace>
  <inkml:trace contextRef="#ctx0" brushRef="#br0" timeOffset="23603.05">9419 9194 0,'-26'14'16,"12"-1"-16,14 0 15,-13 13-15,0 1 16,13 13-16,-13-27 0,13 13 16,0 1-16,0-14 15,13 13-15,0 1 16,0-14-16,14-13 16,-14 0-1,27-26-15,-27 12 16,0-12-16,-13-1 15,-13 1-15,0-14 16,13 27-16,-13 0 0,-1-14 16,1 14-16,0 13 0,0-13 15,-14 0 1,14 13 0,13 13-1</inkml:trace>
  <inkml:trace contextRef="#ctx0" brushRef="#br0" timeOffset="24012.74">9551 9366 0,'14'27'15,"-14"-14"-15,0 0 0,13-13 16,-13-13 0,0-27-1,0 14-15,0-14 16,13-39-1,0 52 1,-13 14-16,14 13 16,-1 13-16,0 27 15,0-27-15,1 40 16,-14-40-16,13 14 16,-13-14-1,26-66 1,-26 40-16,13-27 15,14-13 1,13 27 0,-1 39-1,1 27-15,-27-14 16,0 27-16,1-26 16,-1 25-16,0-38 15,-13 12-15,0-39 16,0 0-1</inkml:trace>
  <inkml:trace contextRef="#ctx0" brushRef="#br0" timeOffset="24863.76">10570 8943 0,'0'-27'0,"27"-12"16,-27 26-16,13-1 0,13 1 16,-13 0-16,40 0 15,-39 13-15,12 0 16,-13 0-16,27 26 15,-40-13-15,0 14 16,0-14-16,-26 66 16,12-52-16,-12 13 15,13-14-15,-1-13 0,-12 67 16,13-67-16,-1 53 16,14-40-16,14 27 15</inkml:trace>
  <inkml:trace contextRef="#ctx0" brushRef="#br0" timeOffset="24975.47">10755 9485 0,'0'0'0,"0"14"0</inkml:trace>
  <inkml:trace contextRef="#ctx0" brushRef="#br0" timeOffset="25830.32">11668 8969 0,'-26'-39'15,"12"25"-15,1 14 16,0 27-1,13-1 1,-13 54-16,13-41 16,0-25-16,13 39 0,13-14 15,-12-12-15,25-1 16,-25-13-16,12-13 0,40-13 16,-39 0-1,-1 13-15,1-26 16,-14 26-16,0 13 15,0 0 1,0 0-16,14 14 16,-14-27-16,14 0 15,-14 0-15,27-27 16,-27 27-16,13-39 16,-26 12-1,-13-39-15,-13 0 16,-1 0-1,1 26 1,12 27-16,1-27 16,0 40-16,13 13 15,0 0 1,13 1-16</inkml:trace>
  <inkml:trace contextRef="#ctx0" brushRef="#br0" timeOffset="26455.16">12105 9194 0,'0'0'16,"13"27"-16,0-27 16,0-13-1,1-14 1,-1 27-16,-13-13 0,13-14 16,0 14-16,-26 26 15,13 14 1,-13-14-16,13 27 15,-13 13 1,13-40-16,13 27 16,0-27-16,-13 0 0,27 0 15,-27 0-15,26-13 16,-13-13 0,-13 0-1,0 0-15,13-14 16,-13 14-16,0-40 15,0 40-15,0-13 16,14 12-16,-1-12 16,0 13-16,14-14 15,-14 27-15,13 0 16,-13 0 0,14 0-1,-1 0-15,-12 0 0,-1 13 16,0-13-16,0 0 15,1 0 1,-14-13 0,-14 13-1,1 13 1,0 14 0,0-14-16,13 14 0,0-14 15,0 0-15,0 0 0,0 14 16,13-27-16,13 26 15,-12-26 1,-1 0-16,0 0 16,13-13-16,-12 0 15,-1 13 1,0 0-16,0-14 0</inkml:trace>
  <inkml:trace contextRef="#ctx0" brushRef="#br0" timeOffset="27566.93">12078 8916 0,'0'-13'16,"0"26"-16,0-39 0,0 39 15,0 40 1,-13 27 0,13-14-1,0-27-15,0 28 16,0-41-16,0 27 15,0-27-15,13 27 0,-13-13 16,13-27-16,-13 0 0,0-26 31,14-40-31,-1-26 16,27 13 0,-14 13-1,14 13 1,-27 40-1,27 53 1,-27 0-16,-13-40 0,13 40 16,-13-40-16,13 14 15,-13-14-15,14 0 16,-14 0 0,13-13-1,13-26 1,-13 26-16,1-26 15,-1 26-15,0-40 16,0 27-16,-13-1 16,0 1-16,0 0 15,-13 0-15,0 13 16,-14 13 0,1 13-1,26-12-15,-13 12 16,13-13-16,0 1 0,0 12 15,0-13-15,13 0 0,0 1 16,0-1-16,14 0 16,-14-13-16,14-13 31,-14 0-31,-13-1 16,0 1-1,0-13-15,-13-40 16,13 52-16,0-12 15,0 13-15,0 0 0,13-27 16,-13 27-16,13-1 16,0 1-16,1 13 15,-1 0 1,26 13 0,1-13-16,-13 0 15,-14 14 1,0-14-1,-26-14 1,0 14 0,-1 14-1,1-1-15,0 0 16,0 14-16,13-14 0,-14 26 16,14-12-16,0-14 15,27 53 1,13-26-1,13-27-15,-40-13 16,0 0-16,13 0 0,1-13 16,26 0-16,-27-1 15,14 1-15</inkml:trace>
  <inkml:trace contextRef="#ctx0" brushRef="#br0" timeOffset="28407.75">13692 8903 0,'-13'-53'0,"26"40"15,-13-13-15,13-1 0,14 1 16,-14 12-16,0 1 0,27-13 15,-27 26-15,27-13 16,-14 13-16,14 26 16,-40-13-16,13 40 15,-13-40-15,-26 80 16,13-67-16,-14 27 16,27-26-16,-13-14 0,-14 53 15,27-39-15,-13 12 16,13-25-16,0-1 0,13 27 15,14-1 1</inkml:trace>
  <inkml:trace contextRef="#ctx0" brushRef="#br0" timeOffset="28506.49">13904 9379 0,'0'0'16,"0"14"-16,0-28 31,13 1-16</inkml:trace>
  <inkml:trace contextRef="#ctx0" brushRef="#br0" timeOffset="32293.73">3241 8361 0,'-13'26'0,"-14"1"16,27-14-16,-13-13 15,26 0 1,-13-13 0,14 13-16,-1-27 15,13-12 1,14-28-16,-13-12 16,25 0-1,-52 52-15,27-12 16,-27 12-16,13 14 0,0-27 15,-13 27-15,14 0 0,-14 0 16,0-1 0</inkml:trace>
  <inkml:trace contextRef="#ctx0" brushRef="#br0" timeOffset="32589.5">3360 7924 0,'0'0'15,"-13"0"-15,13 14 0,0-28 16,13 1 0,0 13-16,14-40 15,13 14 1,-1-14-16,1 27 16,-27 13-16,0 13 15,1 0-15,-14 1 16,0 12-1,0-13-15,0 14 0,0-1 16,0 1-16,0-1 16,0-13-16,13 14 0,0-27 15,0 0 1,-13-13-16,40-14 16</inkml:trace>
  <inkml:trace contextRef="#ctx0" brushRef="#br0" timeOffset="33812.01">7633 8255 0,'0'13'15,"13"-26"17,1-13-32,-1 12 15,0-39-15,0 27 0,1-1 16,25-12-1,-25 12-15,-1 1 0,13-27 16,-26 40-16,27-40 16,-27 40-16,0-1 15</inkml:trace>
  <inkml:trace contextRef="#ctx0" brushRef="#br0" timeOffset="34071.92">7779 7858 0,'-13'-13'15,"13"0"1,0-1-16,13-38 16,0 38-16,0-25 15,27-1 1,-27 27-16,0-1 16,1 14-16,-1 0 0,0 0 15,-13 27-15,13-1 16,-13 1-16,0-14 0,0 27 15,14-27-15,-14 13 0,0-12 16,0 25-16,0-25 0,13 12 16,0-13-16,-13 1 0,26 12 15,-12-13-15,-1-13 16</inkml:trace>
  <inkml:trace contextRef="#ctx0" brushRef="#br0" timeOffset="38548.39">21087 8467 0,'-13'0'0,"13"13"16,-13 0 0,26-53 15,0 27-31,-13 0 0,27-40 16,-14 40-16,0-14 0,27-52 15,-40 53-15,26-27 16,-12 26-16,-1-13 15,0 14-15,-13 13 0,0-14 16,0 14-16,-13 0 16</inkml:trace>
  <inkml:trace contextRef="#ctx0" brushRef="#br0" timeOffset="38789.16">21140 8017 0,'0'0'0,"-13"0"0,13-13 15,-13 13-15,13-14 0,13 14 16,-13-13-16,13-13 0,0 26 16,1-13-16,-1 13 0,13-14 15,1 1-15,12 13 16,1 13 0,-27 1-16,1 12 0,-14-13 15,13 0-15,-13 14 16,0-14-16,13 0 0,-13 14 15,13-14-15,-13 0 0,0 0 16,0 1-16</inkml:trace>
  <inkml:trace contextRef="#ctx0" brushRef="#br0" timeOffset="52946.99">11483 9816 0,'-40'-13'16,"1"0"-16,52 13 16,13-14-16,-13 1 15,27 13-15,92-13 16,-79 0-16,159-14 15,66 14 1,39 13-16,-39-13 16,132 26-1,-79 13 1,-27 14 0,-52 0-1,-67-1-15,-53 1 16,-79-13-1,-40-27-15,14 13 16,-41-13-16,1 0 0,0-13 16,-13 13-16,-1-14 0,-92-25 15,66 25-15</inkml:trace>
  <inkml:trace contextRef="#ctx0" brushRef="#br0" timeOffset="53405.04">11443 8533 0,'-13'-13'0,"0"13"16,0 13-16,-14 40 15,14-27-15,0 80 16,-1-53-16,1 119 16,13 40-1,-13-67 1,13-79-16,-13 146 16,13-146-16,0 13 15,0-39-15,0 79 16,13-53-16,-13-13 0,13-40 15,-13 1-15,0-28 16</inkml:trace>
  <inkml:trace contextRef="#ctx0" brushRef="#br0" timeOffset="53980.55">11298 8572 0,'39'-52'15,"-12"38"-15,-14-12 16,93-27-16,-53 40 16,66-27-16,-53 27 0,0 0 15,186-27 1,-147 27-16,94-1 15,-93 1-15,-1 13 0,1-13 0,132 0 16,-132 13-16,172 0 16,-199 0-16,199 0 15,-185 13-15,-1-13 0,67 13 16,-93 0-16,67 1 16,-80-1-16,66 13 15,-93-26-15,27 27 16,-27-14-16,14 14 15,-27-1 1,-13-13-16,14 0 16,-14 1-16,0-1 15,0 0-15,0 27 16,0-27-16,0 53 16,0-39-1,0 65-15,0 27 16,0 27-1,0-40 1,0-40-16,-27 159 16,27-172-16,0 13 0,0-13 15,-13 53-15,13-54 16,0 1-16,-13 27 0,13-67 16,0 13-16,0 14 15,0-27-15</inkml:trace>
  <inkml:trace contextRef="#ctx0" brushRef="#br0" timeOffset="72890.84">16788 6839 0,'-13'0'16,"26"27"62,0-27-62,0 0-16,67-13 15,-54 13-15,40 0 16,-13-14 0,-26 14-16,52 0 15,-53 0-15,41 0 16,-28-13-16,-12 13 0,26 0 15,-27 0-15,1 0 0,65 0 16,-52 0-16,79 13 16,-93-13-16,54 14 15,-54-14-15,14 13 16,-14-13-16,14 13 16,-13-13-16,-14 0 0,0 0 15,0 0-15,0 0 16,1 0 15,-1 0 0,0 0 1,-26-13-1</inkml:trace>
  <inkml:trace contextRef="#ctx0" brushRef="#br0" timeOffset="75159.17">8083 6826 0,'-13'0'0,"0"0"15,-14-13 16,40 13 1,1 0-1,-1 0-31,26 0 16,-25 0-1,52 0-15,-53 0 16,27 0-16,-27 0 15,13 0-15,41 0 16,-41 0-16,40 0 16,-39 0-16,-1-13 0,40 13 15,-53 0-15,27 0 16,-27 0-16,14-13 0,-1 13 16,-12 0-16,-1 0 0,13 0 15,-13 0-15,1 0 16,12 0-16,-13 0 15,14 13 1,-14-13 0,0 0-16,1 0 15,-14 13 1,13-13 0,0 0-1,0 0 1,0 0 31,-26 0 46</inkml:trace>
  <inkml:trace contextRef="#ctx0" brushRef="#br0" timeOffset="80576.89">16073 7408 0,'-13'0'15,"13"-13"1,13 0 0,14 0-1,-1 13-15,27 0 16,-26-14-16,12 14 0,28-13 16,-28 13-16,-12 0 0,52-13 15,-39 13-15,-1 0 16,54-13-16,-53 13 0,52 0 15,-52 0-15,0 0 16,39 0-16,-39 0 16,13 0-16,-27 0 15,67 0-15,-80 0 16,13 0-16,14 0 16,-27 0-16,1 0 0,-1 0 15,0 0 1,0 0 15</inkml:trace>
  <inkml:trace contextRef="#ctx0" brushRef="#br0" timeOffset="103584.92">8030 11337 0,'-13'-13'0,"-14"-13"16,14 26-16,13-14 16,-13 54 15,0-13-31,13-14 0,0 40 16,0-14-16,0-25 0,13 105 15,-13-93-15,26 27 16,-26-26-16,14-1 0,25 14 15,-25-27-15,-1-13 16,53 13-16,-40-26 16,27-13-16,-26 12 0,-14-12 15,13-1-15,14-26 16,-27 27-16,14 0 0,-1-14 16,-12 27-16,-1-1 0,0-12 15,0 26-15,14-13 16,-14 26-16,0 0 15,0 0-15,1 1 0,12 12 16,-13-13 0,0 1-16,14-1 15,-14-13 17,0 0-32,1-13 15,-1-1-15,0 1 16,-13-27-1,13 14-15,-13-1 0,0 1 16,0 13-16,-13-67 16,13 54-16,-13-1 0,0-39 15,-1 40-15,-12-27 16,26 40-16,-27-1 16,27 1-16,-13 13 15,0 0-15,0 13 31,13 1-31,0-1 16,0 0-16,13 14 16</inkml:trace>
  <inkml:trace contextRef="#ctx0" brushRef="#br0" timeOffset="104095.53">8758 11073 0,'0'0'16,"0"-13"-16,-14 13 0,14 13 0,-13 13 16,13 1-16,0 39 15,0-40-15,13 107 16,-13-94 0,0 54-16,14-40 15,-14-27-15,13 40 16,-13-52-16,0-1 0,0 0 15,0-26 1,0-40 0,0 40-16,0-40 15,13 13-15,0-13 16,-13 40-16,27-40 16,-27 40-16,26 0 15,1 26 1,-14 0-16,27 14 15,-40-14-15,26 0 16,-26 0-16,27 14 16,-14-27-16,0 13 15,0-13 1,1 0 0,-1 0-1,0-13 1,0-1-16,0 1 15,-13 0-15,14 13 16,-28 0 0</inkml:trace>
  <inkml:trace contextRef="#ctx0" brushRef="#br0" timeOffset="104922.33">9102 11417 0,'0'-13'0,"13"-1"16,13 1 0,-12 0-16,12-14 15,-13 14-15,14-13 16,-27 12-16,0 1 0,13 0 16,-13 0-1,-13 0-15,0 13 0,-14 26 16,14-13-1,-14 27-15,27-27 0,-13 67 16,13-67-16,0 0 16,13 40-16,1-40 15,-1 0-15,27 27 16,-27-40-16,26 13 16,-25-13-16,-1 0 15,0 0 16,-13-13-15,-13 0-16,13 0 0,-13-27 16,-1 27-16,14-27 15,0 27-15,0 0 16,14-40-16,-1 53 16,0-27-16,0 27 0,1-13 15,12 13-15,-13 0 16,0-13-16,27 13 15,-27 0-15,1 0 0,12 0 16,-13 0-16,14 0 16,-14 0-16,13 0 15,-26-14-15,-13 1 32,-13 13-17,13 0-15,-40 40 16,26 13-1,14 13-15,13-26 16,26 26 0,14-40-1,13-12 1,-13-14 0,-1 0-16,14-14 15,-39 14 1,-1 0-1</inkml:trace>
  <inkml:trace contextRef="#ctx0" brushRef="#br0" timeOffset="105572.81">9181 12078 0,'-13'-39'16,"13"12"-16,-13 14 15,-14-14-15,14 14 0,0 13 16,-40-13 0,40 13-16,-27 13 0,27 0 15,-14 14-15,14-1 0,13-12 16,-13 38-16,13-38 15,0-1-15,13 27 0,0-27 16,40 13-16,-40-26 16,14 0-16,-1 0 15,1-13-15,-14 0 16,0 0-16,-13-1 0,13-12 16,-13 13-1,-13 13-15,13 26 16,0 1-1,13 52 1,1-39-16,-14-14 0,26 53 16,1 41-1,-14-28-15,-13-26 16,0-52-16,-27 52 16,14-66-1,-13 0-15,12-14 0,1 1 16,-13-40-16,12 27 15,1-1-15,13-52 16,0 66-16</inkml:trace>
  <inkml:trace contextRef="#ctx0" brushRef="#br0" timeOffset="105835.2">9327 12250 0,'0'0'15,"39"13"-15,-39 1 0,13-14 16,-13 13-16,0 0 0,-13 14 15,0-27 1,-13-14 0,12 1-16,-12-13 15,13-1-15,-1-26 16,14 27-16,0-27 16,14 26-16,12 1 15,-13 13-15,40-14 16,-13 14-1,-27 13-15,67-13 16,-54 13-16,-13 0 0,27-13 16,-27 13-16</inkml:trace>
  <inkml:trace contextRef="#ctx0" brushRef="#br0" timeOffset="106079.25">9631 11986 0,'0'0'16,"-13"-14"-16,-1 14 0,-12 0 16,-1 14-16,14-1 0,-13 13 15,13-12-15,-1-1 0,-25 53 16,39-40-1,-14 41-15,14-54 16,27 40-16,-1-40 16,-12-13-16,25-27 15,-26 14-15,1 13 0,12-26 16,-13 13-16,1-1 16,12-12-16,-13 26 15,1 0 1,-1 0-1,0 0 1,27-13 0</inkml:trace>
  <inkml:trace contextRef="#ctx0" brushRef="#br0" timeOffset="106629.83">9842 11959 0,'0'0'15,"-26"-26"-15,13 39 0,0-13 16,-1 13-16,-12 14 15,13-1-15,13-13 0,-14 14 0,1 26 16,13-27-16,-13 1 0,13-1 16,0-13-16,13 14 0,0-14 15,1-13-15,12-13 16,1-27 0,-14-13-16,0 27 15,-13-1-15,0-39 0,0 26 16,0 1-16,0-41 15,0 67-15,0-13 16,0 12-16,0 41 16,0-14-16,0 14 15,0 12 1,13 14-16,-13-26 0,13 12 16,1-25-16,25 38 15,-25-38-15,25 12 16,-25-26-16,25-13 15,-26 0-15,14-14 16,-27 1-16,0 13 16,0-1-16,0 1 15,-40 13 1,14 40 0,13-27-16,-14 40 0,14-27 15,13 14-15,0-13 16,0-14-16,13 26 15,0-25-15,40 25 16,-26-39-16,39 14 16,-40-14-16,80-27 15,-66 14-15,66-27 16,-67 27-16,41-27 16</inkml:trace>
  <inkml:trace contextRef="#ctx0" brushRef="#br0" timeOffset="106950.98">10623 11814 0,'0'0'16,"-13"-27"-16,13 14 16,13 13-1,27 13-15,-27-13 16,27 13-16,-40 1 0,26 25 15,-13-25-15,-13 12 16,-13 0-16,0 1 16,-14 13-16,14-27 0,0 13 15,-27 14 1,27-27-16,0 14 0,0-14 0,-27 27 16,27-27-16,13 0 15,13-26 1,0 13-1,0 0-15,1-13 16,12 13-16</inkml:trace>
  <inkml:trace contextRef="#ctx0" brushRef="#br0" timeOffset="107770.08">11245 11668 0,'0'0'16,"-53"-40"-16,26 40 0,-12 14 15,25-1-15,-38 40 16,38-27-16,1 40 16,13-52-16,27 65 15,-14-53-15,26 27 16,-25-39-16,12 25 16,-13-25-16,1-1 0,-1 13 15,-13-13-15,-40 14 16,14-27-16,-14 13 15,14-13-15,-1 0 16,1-13-16,-1-14 16,14 14-16,39-26 15,-12 12-15,52-26 16,-53 27-16,40-27 16,-27 26-16,41-26 15,-54 53-15,26-26 16,-25 52-1,-1 1-15,-13-14 0,0 40 16,0-27-16,0 1 0,13 52 16,-13-52-16,27 12 15,-14-25-15,0-1 0,53 13 16,-53-26-16,40-13 16,-26 0-16,26-40 15,-40 27-15,0-27 16,-13 39-16,-26-65 15,13 53-15,-1 12 16,-25-25-16,12 39 16,1-14-16,-27 1 0,40 13 15,-27 0-15,-13 0 16,26 13-16,1 14 16,13-14-16,13 0 0,0 27 15</inkml:trace>
  <inkml:trace contextRef="#ctx0" brushRef="#br0" timeOffset="128981.69">18084 5636 0,'0'-14'0,"0"1"16,14 0-16,-28 26 31,1 14-15,0-1-16,0 1 0,-40 52 15,39-53-15,-52 67 16,53-67 0,-40 54-16,13-14 15,14-13 1,0-13-1,26-27 1,0 0 0,0-26-16,0 0 15</inkml:trace>
  <inkml:trace contextRef="#ctx0" brushRef="#br0" timeOffset="129303.48">17780 5953 0,'-13'0'16,"0"0"-16,-1 13 15,14 1-15,-13-1 16,0 26-16,13-12 16,-13-1-16,13 1 0,0-14 15,-14 27-15,14-27 16,0 13-16,0 1 15,0-14-15,0 0 16,14 14-16,-1-27 0,0 0 16,14 0-16,-14-13 0,40-14 15,-27 14-15,-13 13 16,27-27-16,-27 14 16,1 0-16,38-13 15,-38 12-15,-1 1 16,0 13-16</inkml:trace>
  <inkml:trace contextRef="#ctx0" brushRef="#br0" timeOffset="134813.81">13970 5702 0,'0'-13'16,"0"-1"-1,13 1 1,-26 26-1,-13 27-15,-14 0 16,-13 26 0,0 13-1,-13 1 1,53-54-16,-27 14 16,13-14-16,14-13 0,-13 27 15,13-27-15,-1 1 0,-25 12 16,25-26-16</inkml:trace>
  <inkml:trace contextRef="#ctx0" brushRef="#br0" timeOffset="135129.99">13586 6032 0,'0'-13'15,"0"26"16,-13 27-15,13-27-16,-13 27 16,13-27-16,0 14 15,-13 12-15,13-25 16,0 25-16,0-12 16,0-14-1,13 0 1,27-26-1,12-13-15,-12-14 16,-13 13 0,-14 14-16,13 0 15,-12 0-15,-14 0 16,0-1-16</inkml:trace>
  <inkml:trace contextRef="#ctx0" brushRef="#br0" timeOffset="-183553.18">9049 6853 0,'-27'-27'0,"14"14"0,-27-27 16,27 27-16,-27-13 16,14 12-16,-14 14 15,27 0-15,-53 14 16,39 12-16,1-13 0,-53 67 16,52-41-16,1 54 15,-14 79 1,40-106-1,26 13-15,14 41 16,-13-94-16,12 0 0,27 14 16,-26-27-16,40-13 0,-67 0 15,53-13-15,-13 0 0,66-40 16,-93 27-16,41-41 16,-41 28-16,-13 12 0,14-92 15,-27 106-15,-27-119 16,1 92-1,-40-53-15,39 80 16,-65-40-16,25 27 16,41 26-16,-27-13 15,27 13-15,-1-14 0,14 14 16,-27 40 0,27-40-16,13 26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6-15T20:37:20.8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9419 5583 0,'0'-14'0,"27"-12"15,-27 13-15,-14-14 16,1 14-1,-13-13-15,12 26 0,1-14 16,0 1-16,-40 0 16,27 13-16,-1 0 0,-12 0 15,-14 13-15,26-13 0,-39 27 16,26-14-16,-52 53 16,52-40-16,-39 67 15,65-66-15,-39 78 16,53-65-16,0 39 15,14-12-15,25-1 16,-25-27-16,78 41 16,-52-54-16,79 14 15,-66-40-15,53 0 16,-27-13-16,67-27 16,-107 14-16,41-27 15,-41 26-15,1-13 0,39-65 16,-65 78-1,12-52-15,-26 26 16,0 40-16,-13-80 16,13 67-16,-13-14 0,-1 13 0,-52-39 15,53 53-15,-40-13 16,27 12-16,-1 14 0,-26-13 16,27 0-16,-27 13 15,40 0-15,-27 0 16,40 13-16,-13-13 0,13 13 15,13 1-15,0-1 16,27 0-16,-14 0 16,-12 1-16</inkml:trace>
  <inkml:trace contextRef="#ctx0" brushRef="#br0" timeOffset="578.63">10808 5636 0,'0'0'15,"-39"-40"-15,12 27 0,14-1 16,-53-38-16,39 38 15,-26-25-15,27 25 16,-67-12-16,54 13 16,-28 13-16,15 13 15,-54 27-15,79-14 16,-39 27-16,40-13 16,12-1-16,-39 94 15,40-80-15,13 13 16,13 0-16,40 53 15,-26-79-15,79 39 16,-67-66-16,67 14 16,-66-27-16,39 0 0,1-14 15,-27 14-15,52-39 16,-52 26-16,-13-14 0,39-26 16,-39 27-16,-13-1 0,-1-12 0,0-28 15,-12 28-15,-14-1 0,13-26 16,-26 13-16,-1 27 15,-25-80-15,12 79 16,-26-12 0,27 25-16,-1-12 0,-25 13 15,25-1-15,1 1 0,-27 13 16,26-13-16,14 13 0,-13 0 16,-1 13-16,14 0 0,-14 14 15,27-14-15,-13 14 16</inkml:trace>
  <inkml:trace contextRef="#ctx0" brushRef="#br0" timeOffset="1682.23">13309 5583 0,'-14'-40'0,"1"-13"15,0 40-15,0-27 16,-1 27-16,-12 0 16,-1 0-16,14-1 0,-26 14 15,-1 0-15,0 40 16,27-14-16,-40 27 16,40-13-16,0 0 0,-14 66 15,27-80-15,0 14 16,13 13-16,-13-27 0,40 14 15,-27-27-15,14 0 0,26 0 16,-27 1-16,1-14 0,25-14 16,-25 14-16,-1-13 15,27-13-15,-39 13 0,-1-14 16,0 1-16,13-14 16,-12 27-16,-1-14 15,-13 14-15,13 13 0,-13-13 16,0 26-16,0 27 15,0-27-15,0 40 16,0-27 0,0-12-16,0 25 15,0-26 1,-13-26 0,0 0-1</inkml:trace>
  <inkml:trace contextRef="#ctx0" brushRef="#br0" timeOffset="1877.14">13203 5728 0,'0'0'0,"-14"-13"15,28 0 1,12 13-16,1-13 16,26 13-16,-27-14 15,27 14 1,-40-13-16,14 13 0,12 0 15,-25-13-15,38 0 16,-38 13-16,12 0 16,-13-14-16</inkml:trace>
  <inkml:trace contextRef="#ctx0" brushRef="#br0" timeOffset="2476.17">13652 5503 0,'-13'0'16,"26"0"-16,-26 14 16,0 12-1,13 0-15,0 27 16,-13-39-16,13 12 0,0 27 16,0-27-16,13 41 15,-13-54-15,0 0 16,0 0-1,0-26-15,-13 0 16,13 0-16,-13-54 16,-1 41-16,14-27 15,0 40-15,0-14 0,14-39 16,-14 40-16,13-1 0,0-26 16,-13 40-16,40-40 15,-27 40-15,13-13 16,-12 26-16,-1 13 15,-13 0-15,0 14 16,0-14-16,-13 40 16,13-27-16,-14-13 15,1 14-15,-13 26 16,-14-27 0,27-26-1,13-13 1,26 13-1,-13 0-15,1 0 16,12 13-16,14 14 16,-27-14-16,14 40 15,-27-40-15,13 27 16,0 13 0,-13-27-1,0-13 1,13-13-1,0-13-15</inkml:trace>
  <inkml:trace contextRef="#ctx0" brushRef="#br0" timeOffset="2845.29">13996 5490 0,'0'0'16,"-26"0"-16,13 0 0,0 13 16,-14 27-16,14-14 0,0 41 15,-1-41 1,14 40-16,14-26 16,12 13-16,-13-40 15,27 14-15,-27-14 16,27-13-16,-27 0 0,14-13 15,-1-14-15,-13 14 0,1-14 16,-1-12 0,-13 25-16,-13-65 0,-1 53 0,14 12 15,-26-52 1,26 40-16,-27-1 0,14-12 16,0 39-1,13-14 1,13 14-1</inkml:trace>
  <inkml:trace contextRef="#ctx0" brushRef="#br0" timeOffset="3092.97">14155 5569 0,'0'40'0,"13"26"16,14 0-16,-14-26 15,0-27-15,27 14 16,-27-14-16,27-13 15,-14-13-15,14-40 16,-40 13 0,13 27-16,-13-40 15,0 40-15,0 0 0,0-27 16,0 13-16,0 1 16,0 13-16,0 0 15,-13-1 1</inkml:trace>
  <inkml:trace contextRef="#ctx0" brushRef="#br0" timeOffset="3300.76">14433 5464 0,'13'13'16,"-13"40"-1,13-27-15,1 54 16,-1-14-1,-13-40-15,13 40 16,0-39-16,-13-1 0,14 14 16,-14-27-16,13 0 0,-13 1 15,0-28 1,-13-52 0,-1 40-16</inkml:trace>
  <inkml:trace contextRef="#ctx0" brushRef="#br0" timeOffset="3529.57">14499 5728 0,'0'0'0,"-13"-66"16,13 53-16,13-93 15,0 80-15,-13 12 0,40-52 16,-27 53-16,27 0 16,-27 0-16,0-1 0,40 14 15,-26 14-15,-1 12 16,-12-13-16,-14 14 16,0-14-16,-40 40 15,27-40-15,-14 27 16,14-40-16,-14 13 0,-39 13 15,53-26 1,-27 14-16,27-14 0,0 0 16,0-14-1,26 1 1</inkml:trace>
  <inkml:trace contextRef="#ctx0" brushRef="#br0" timeOffset="3901.6">15531 5517 0,'0'-40'16,"0"53"0,-13 27-16,13-14 15,0 54 1,0-54-16,0 40 15,0-13 1,0-26-16,13 52 0,-13-66 16,0 0-16,0-26 15,0-13 1</inkml:trace>
  <inkml:trace contextRef="#ctx0" brushRef="#br0" timeOffset="4345.45">15597 5398 0,'40'-40'16,"-14"40"-16,-12 0 0,-1 0 0,26 13 15,-25 0-15,-14 1 0,13 25 16,-13-26-16,-13 40 16,-1-13-1,1-27-15,0 0 0,-13 14 16,12-27-16,1 13 0,-13 0 15,12-26 1,41 0 0,-14 0-16,14-1 15,-14 14-15,13 0 0,-13 0 16,14 14-16,-1-1 16,1 27-16,-14-27 15,0 40-15,-13-40 16,0 40-1,-13-40-15,-13 27 16,-1-27-16,-26 14 16,40-27-16,-27 0 15,27 0-15,-27-14 16,27 14-16,-13-13 16,13 13-16,13-13 15,13 0-15,26-14 16,-25 14-1,-1 0-15</inkml:trace>
  <inkml:trace contextRef="#ctx0" brushRef="#br0" timeOffset="4630.32">16034 5398 0,'0'13'31,"13"13"-15,-13 1-16,0-14 0,26 40 15,-12-27-15,-1 1 16,0-14-16,14 27 15,-14-40-15,13 13 16,1-26-16,-14-14 16,0 14-16,0 0 0</inkml:trace>
  <inkml:trace contextRef="#ctx0" brushRef="#br0" timeOffset="5010.26">16378 5358 0,'0'0'15,"-14"0"-15,1 0 16,-26 40-16,25-27 16,1 0-16,0 0 0,0 0 15,-1 1-15,1-1 0,13 0 16,-13 0-16,0 1 16,-1-1-16,14 0 15,0 0-15,-13 0 16,13 1-16,0-1 0,0 13 15,0 1-15,0 13 16,0-27-16,0 13 16,0-13-16,0 1 0,0 12 15,0 14-15,0-27 16,0 14 0,0-14-16,0 0 31,0-26 16,0 0-32</inkml:trace>
  <inkml:trace contextRef="#ctx0" brushRef="#br0" timeOffset="19669.87">17489 5649 0,'0'-13'0,"-13"-1"0,-1 14 0,1-13 16,0 0-16,-27 13 16,27 0-1,-27 13-15,14 0 0,-14 27 16,40-27-16,-26 40 15,13-40 1,13 27-16,13-13 16,0-14-16,14 13 15,-14-12-15,13-14 0,27 0 16,-40 0-16,67-14 16,-67 1-16,13-27 15,-12 14-15,-14-14 16,-14 1-1,14 25-15,-26-12 16,26 13-16,-13-1 0,-14 1 16,27 0-1,-13 13-15,26 0 32</inkml:trace>
  <inkml:trace contextRef="#ctx0" brushRef="#br0" timeOffset="19884">17674 5583 0,'0'26'16,"0"-13"-16,0 40 16,0-26-16,0-14 0,-13 40 15,13-40-15,0 14 16,0-14-16,13 0 15,-13 0-15,0-26 32</inkml:trace>
  <inkml:trace contextRef="#ctx0" brushRef="#br0" timeOffset="20442.56">18031 5636 0,'0'0'16,"0"-27"-16,-13 1 15,0 12-15,0 1 0,-1 0 0,-12 0 16,13 0-16,0 13 16,-1 0-16,1 13 0,-13 0 15,12 13-15,14-12 0,-13-1 0,0 53 16,13-39-16,0-1 16,13 0-16,0-12 15,14 12-15,-14-13 16,14-13-16,-1-13 15,0-13-15,-12 12 0,-1-12 16,13-40 0,-12 26-16,-1-26 0,-13 40 15,13-67-15,-13 67 16,0-14-16,0 13 16,0 14-16,-13 13 15,13 40 1,-13-14-16,13-12 0,-27 78 15,27-52-15,-13 52 16,13-52 0,0-13-16,26 52 15,-26-53-15,0-12 0,14 12 16,-14-13-16,13-13 0,0 0 31,-13-13-31,13 0 0</inkml:trace>
  <inkml:trace contextRef="#ctx0" brushRef="#br0" timeOffset="30845.11">13639 4815 0,'-13'0'0,"0"0"16,0-13-1,-1 13 1,28 0 31,-1 13-32,13-13-15,-13 0 0,14 0 16,-14 14-16,14-14 16,-1 0-16,1 0 15,-14 0-15,26 13 16,-25-13-16,-1 0 0,27 0 15,-27 0-15,13 0 0,-12 0 0,25 0 16,-26 0-16,54 0 16,-28 0-1,-12 0-15,52 0 16,-66 0-16,14 0 0,26 0 16,-27 0-16,1 0 0,12 0 15,-12 0-15,-1 0 0,54 0 16,-54 0-16,27 0 15,-27 13-15,1-13 16,79 13-16,-14-13 16,-39 0-1,66 14 1,-26-14 0,-67 0-16,14 13 15,-13-13-15,-1 0 0,67 0 16,-67 0-16,67 0 15,-54 0-15,41 0 16,-41 0-16,41 0 16,-54 13-16,1-13 0,39 0 15,-40 0-15,40 13 16,-52-13-16,39 0 16,-40 0-1,13 0-15,-12 0 16,-1 0-1,0 0 1,0 0 31,-13-13-31,-13 0-1,-13-14 1,26 14-16,-14-13 15</inkml:trace>
  <inkml:trace contextRef="#ctx0" brushRef="#br0" timeOffset="60695.72">6271 6138 0,'13'0'47,"13"0"-32,-12 0-15,-1 0 0,40 0 16,-40 0-16,0 0 0,0 0 0,1 0 0,12 0 0,67 0 15,-67 0-15,-13 0 0,14 0 16,-1 0-16,93 0 0,-92 0 0,-14 0 16,13 0-16,80 0 0,-92 0 15,-1 0-15,0 0 0,13 0 0,1 0 0,13 0 16,-27 0-16,0 0 0,-13 14 31</inkml:trace>
  <inkml:trace contextRef="#ctx0" brushRef="#br0" timeOffset="61313.15">9075 6191 0,'13'0'31,"1"0"-31,-1 0 0,27 0 16,-27 0-16,0 0 0,53 0 15,-53 0-15,1 0 0,-1 0 0,13 0 0,-12 0 16,105 0 0,-93 0-16,-13 0 0,106 0 15,-105 0-15,12 13 0,-13-13 0,1 0 0,78 0 16,-79 0-16,67 0 16,-67 0-16,0 0 0,0 0 0,1 0 15</inkml:trace>
  <inkml:trace contextRef="#ctx0" brushRef="#br0" timeOffset="61745.03">10292 6178 0,'0'0'0,"0"-13"0,14 13 16,-1-13-16,0 13 16,0 0-16,14 0 15,-1 0 1,14 0 0,0-14-16,-27 14 15,0 0-15,0 0 0,0 0 16,1 0-1,-1 0-15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6-15T20:40:13.2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8162 5794 0,'14'0'16,"-14"-26"0,0 13-1,-14-14 1,1 14-16,0 0 0,-40 0 15,27-1-15,-14 14 16,-13 0 0,-26 14-16,39-1 15,27-13-15,-14 26 16,14-26-16,13 13 16,13 1-16,27 12 15,-27-26-15,27 27 16,-14-27-16,54 39 15,-67-25-15,66 25 16,-52-12-16,-1-1 16,1 1-16,-1 25 15,-26-25-15,0-1 16,0-12-16,0 25 0,-26 1 16,12-27-16,-39 27 15,40-27-15,-40 0 16,40-13-16,0 0 0,-40-26 15,40 26-15,0-13 16,-14-14-16,27 14 0,-13-13 16,39-14-1,1 27 1,-14-1-16,40-12 16,-27 26-16</inkml:trace>
  <inkml:trace contextRef="#ctx0" brushRef="#br0" timeOffset="391.98">8387 5861 0,'-13'-27'0,"13"14"16,0 39 15,-13 27-15,13 0-16,0-40 16,0 40-16,13-13 15,-13-14-15,13 1 0,14 26 16,-27-27-16,39 14 15,-25-40-15,25 13 16,-12-13-16,-14 0 0,27-13 16,-27 13-16,0-13 0,14-14 15,-14 1-15,-13 13 16,0-1-16,0-12 16,0-1-16,-13 14 0,-1 0 0,1-27 15,0 27-15</inkml:trace>
  <inkml:trace contextRef="#ctx0" brushRef="#br0" timeOffset="552.55">8493 5980 0,'0'0'16,"-26"0"-16,12 0 0,1 0 16,0 13-1,26-26 1,0 13-16,14-14 16,-14 14-16,0-13 0,1 13 15,-1 0-15,-13-13 0,0 0 16,-13-1-1,13 1-15</inkml:trace>
  <inkml:trace contextRef="#ctx0" brushRef="#br0" timeOffset="700.18">8427 5861 0,'-26'-14'15,"12"14"1,14-13 0,14 13-16,12-13 15,-13 0-15,0 13 0,14-14 16,-1 1-16,-12 13 0,-1-13 15,26 0 1,-25 13-16,12-14 0,1 1 16,-14 13-16</inkml:trace>
  <inkml:trace contextRef="#ctx0" brushRef="#br0" timeOffset="924.93">8665 5715 0,'0'0'0,"27"-13"16,-14 13-16,-13 13 31,0 0-31,0 0 16,0 1-16,0 25 0,0-12 15,0-1-15,0 40 16,13-13-16,-13-13 16,0-14-16,13 41 15,-13-54-15,0 27 16,13-27-16,-13 0 0,0 0 16,0 0-16,0-26 31</inkml:trace>
  <inkml:trace contextRef="#ctx0" brushRef="#br0" timeOffset="1318.82">8784 6165 0,'0'0'0,"-13"0"0,0 0 16,13 13-16,-14-13 15,28 0 17,25 13-32,-25-13 15,12 0-15,1 0 16,-1 0-16,27-13 16,-40 13-16,27 0 15,-14-13-15,1 13 16,-14 0-16,0 0 0,-13-13 15,13 13 1</inkml:trace>
  <inkml:trace contextRef="#ctx0" brushRef="#br0" timeOffset="1751.86">9036 6112 0,'13'0'0,"0"-13"16,13-1 0,-12 14-16,12-13 15,-13 0-15,1 13 16,-1-13-16,0-1 16,-13 1-16,0 0 15,13 13-15,-13-26 16,0 12-16,-26-25 15,13 25 1,-1 14-16,1 0 16,-27 27-1,1 13 1,12 12 0,27 1-16,0-39 15,14 39-15,-1-53 16,0 13-16,13 0 15,-12 0-15,12-13 0,14 0 16,-27 0-16,40-13 16,-40 13-16,14-13 15,-14 0-15,0 13 0,14-27 16,-14 14-16,13 0 16,-26-1-16</inkml:trace>
  <inkml:trace contextRef="#ctx0" brushRef="#br0" timeOffset="2355.29">9499 5887 0,'-14'-40'0,"14"14"16,-13-1-16,0 14 15,-14-13 1,14 26-16,-13 0 16,-1 13-16,-26 13 15,40-12-15,0 12 0,-14 14 16,14-14-16,0-13 0,13 40 16,0-39-16,0-1 0,40 66 15,-27-66-15,40 14 16,-27-14-16,54 0 15,-54-13-15,1 0 16,25-13-16,-38 13 0,25-26 16,-12 12-16,-14 1 15,14-40-15,-14 40 16</inkml:trace>
  <inkml:trace contextRef="#ctx0" brushRef="#br0" timeOffset="2586.69">9697 5702 0,'0'-27'16,"0"41"0,0 12-1,0-13-15,0 14 0,13 65 16,-13-78-16,13 38 16,-13-38-16,14 12 0,-1 14 15,-13-27 1,13 13-16,0-26 15,-13-13 17,14 0-32,-14 0 0,0 0 0</inkml:trace>
  <inkml:trace contextRef="#ctx0" brushRef="#br0" timeOffset="2857.5">9578 5715 0,'-13'0'16,"26"-13"0,0 13-16,53-13 15,-52-1-15,65 1 16,-66 13-16,40 0 15,-27-13-15,-12 13 0,25 0 16,-25-13-16,-1 13 0,13 0 16,-12 0-1</inkml:trace>
  <inkml:trace contextRef="#ctx0" brushRef="#br0" timeOffset="5487.88">9049 5728 0,'0'-13'0,"-13"13"15,-1 13 16,1 14-15,13-1-16,0 1 0,0 26 16,-13-27-16,13 0 0,0 41 15,0-54 1,13 66-16,0-13 16,14-39-1,12-1 1,-12-26-1,-1-13-15,1 0 16,-14 0-16,0 13 0,1-27 16,-1 14-16,-13-14 15,0 14-15,0-27 16</inkml:trace>
  <inkml:trace contextRef="#ctx0" brushRef="#br0" timeOffset="5662.43">9128 5980 0,'-13'0'16,"0"0"0,26 0-16,-13-27 15,26 1 1,1-1 0,-14-12-1,-26-1 1,-14 13-16</inkml:trace>
  <inkml:trace contextRef="#ctx0" brushRef="#br0" timeOffset="5843.24">8996 5715 0,'0'0'0,"-13"0"0,-1 0 0,1 0 16,26-13 15,14 13-31,-1-13 16,-12 13-16,12-14 0,14 14 15,-27-13-15,13 13 0,14 0 16,-13 13-16,-14 14 16,-13-14-16,0 13 15</inkml:trace>
  <inkml:trace contextRef="#ctx0" brushRef="#br0" timeOffset="6984.95">8004 7064 0,'-27'0'31,"27"27"-31,0 13 16,0-14-16,0 40 15,0-39-15,0 12 0,13 54 16,-13-53-16,14 39 15,-1-53-15,-13 41 16,13-41 0,-13-13-16,0-26 15,-26-40 1</inkml:trace>
  <inkml:trace contextRef="#ctx0" brushRef="#br0" timeOffset="7185.43">7924 7157 0,'-13'-13'0,"40"-14"16,-14 14-16,13 0 15,1 0-15,-14 13 0,40-14 16,-40 14-16,13-13 0,27 13 16,-26 0-16,39 0 15,-40 0 1,-12 27-16,-28-1 15,1 1 1</inkml:trace>
  <inkml:trace contextRef="#ctx0" brushRef="#br0" timeOffset="7349">8017 7382 0,'-13'26'16,"26"-26"-16,40-13 15,-14-13 1,-12 26-16,66-40 16,-67 27-16,14 13 0,26-40 15</inkml:trace>
  <inkml:trace contextRef="#ctx0" brushRef="#br0" timeOffset="7843.57">8453 7236 0,'-26'14'0,"52"-28"0,-26 1 0,0 0 15,0 26 1,0 0-1,0 1-15,0-1 0,0 26 16,0-12-16,14 13 0,-14 13 16,13-27-16,-13 14 15,13-14-15,-13-13 0,13 40 16,-13-39-16,0-1 16,-13-26-1,0-40 1,13 26-16,-13-26 15,-1 27-15,14-67 16,0 67-16,27-54 16,-14 54-16,-13-1 0,27-12 15,-14 26-15,0-27 16,0 40-16,0-13 0,1 26 16,-28 27-1,-12 12 1,0 15-1,-1-28-15,14-12 16,0-1-16,-1-13 16,14 1-1,14-14-15,-1 0 16,13 0-16,-12 13 16,12-13-16,0 13 15,1 0-15,-14 1 0,14-1 16,-1 0-16,-13 0 0,14 14 15,-14-14-15,0 0 0,0 0 0,1 14 16,-14-14-16,26 0 16,-13-26-1</inkml:trace>
  <inkml:trace contextRef="#ctx0" brushRef="#br0" timeOffset="8163.14">8890 7223 0,'0'0'0,"-26"13"0,-14 27 15,27-27-15,-14 40 16,14-40-16,13 40 16,0-39-16,13 25 15,0-39-15,1 13 0,25 1 16,-25-14-16,-1 0 0,66-14 15,-66 1-15,14-13 16,-14 13-16,-13-40 16,0 26-16,-13-26 15,13 40-15,-13-13 16,-14-14-16,1 13 16,-1 54 15,27-1-31</inkml:trace>
  <inkml:trace contextRef="#ctx0" brushRef="#br0" timeOffset="8603.32">9115 7514 0,'26'13'0,"-26"-26"15,0 0-15,-13-40 16,13 27-16,-13-27 15,13 26-15,-13-65 16,13 78-16,-14-52 16,14 53-16,0 0 15,14 0 1,25 39-16,-25 0 16,-1-12-16,40 12 15,-40-13-15,27 1 16,-27-1-16,0-13 0,27-13 15,-27 13-15,13-53 16,-12 39-16,-14-38 16,0 38-16,13-12 0,-13-1 15,0-12-15,0 25 16,0 1-16,0 26 16,13 40-1,0-26-15,1 13 16,-14-14-16,0 0 0,26 54 15,-26-54-15,0 27 16,13-26-16,-13-1 16,0 1-16,0-1 0,0-13 15,-13 53-15</inkml:trace>
  <inkml:trace contextRef="#ctx0" brushRef="#br0" timeOffset="9430.45">8030 8453 0,'0'-26'16,"0"13"-16,-13 13 15,13 13-15,0 13 16,0 1-16,0-14 0,0 27 16,13-1-16,0 41 15,27-27 1,13-14-1,0-25-15,-13-14 16,-27-14-16,0 14 0,13-13 16,-12 13-16,-1-13 15,0 13 1,14 26-16,-14-26 16,-13 14-16,26-1 15,-12-13-15,-1 0 0,26 0 16,-12 0-16,13-27 15,-14 1-15,0 0 16,-26-1-16,14 14 0,-1-67 16,-13 54-16,0 13 15,0-27-15,0-13 0,-27-13 16,27 53-16,-13 0 16,13-14-16,-13 27 15,13-13-15,-13 13 16,0 0-1,13 13 1</inkml:trace>
  <inkml:trace contextRef="#ctx0" brushRef="#br0" timeOffset="9651.43">8652 8334 0,'13'14'16,"-13"-1"-16,0 27 15,13-27-15,-13 13 0,0 27 16,14-13-16,-1 39 16,0-52-16,13 52 15,-26-66-15,27 27 16,-27-14-16,13-12 0,0-1 16</inkml:trace>
  <inkml:trace contextRef="#ctx0" brushRef="#br0" timeOffset="9977.79">8758 8625 0,'26'-13'0,"-13"0"16,1 0-16,-1 13 0,13-27 16,1 27-16,12-39 15,-25 39-15,12-27 16,-13 14-16,1 0 0,12-40 15,-26 26-15,13 1 16,-13 13-16,0-1 0,0 1 16,0 0-16,-13 0 15,13 26 1,0 40 0,-13 13-1,13 13-15,13 40 16,0-39-1,1-27 1,-1-14 0,0-39-16,0 0 15,-13-13-15,13-27 16</inkml:trace>
  <inkml:trace contextRef="#ctx0" brushRef="#br0" timeOffset="10229.15">9141 8467 0,'-26'26'16,"13"27"-16,13-40 15,0 14-15,0 12 0,0-25 16,26 78-16,-13-79 16,1 1-16,25 25 15,-12-25-15,39-1 16,-53-13-16,53-27 15,-39-12 1,-1-1 0,-26 27-16,-26-40 15,12 40-15,14-1 0,-26 1 16</inkml:trace>
  <inkml:trace contextRef="#ctx0" brushRef="#br0" timeOffset="10370.78">9234 8612 0,'0'0'16,"-13"13"-16,0-13 0,26 0 15,13-13 1,1 13 0,-14-13-16,27-27 15,-27 27-15,-13-13 16,0 12-16,-27-25 16</inkml:trace>
  <inkml:trace contextRef="#ctx0" brushRef="#br0" timeOffset="10668.58">9181 8374 0,'0'0'0,"-13"0"0,0 0 16,26 0 0,13 0-1,-12 0-15,38-13 16,-38 13-16,25-13 16,-12 13-16,12 0 15,-25 0-15,39 13 16,-53 0-16,26 40 15,-26-40-15,13 40 16,-13-26-16,0-1 0,14 14 16,-14-14-16,0 1 15,13 12-15,-13-12 16,13 26-16,-13-40 0,0 0 16,13-13-1,-26-13-15,13-14 16,0 1-16,-13-14 15</inkml:trace>
  <inkml:trace contextRef="#ctx0" brushRef="#br0" timeOffset="10969.8">9485 8493 0,'0'0'0,"0"-53"0,27 0 15,-14 27 1,0 13-16,0-1 0,1 1 16,-1 13-1,-13 27-15,0 26 16,-27-14-1,14 14 1,0-13 0,13-14-1,0 14-15,26 0 16,1-14 0,-1 14-1,14-27 1,-13 13-16,-14-26 15,13-13 1,-13 13-16,14-39 16,-14 25-16,0 14 15,-13-13-15</inkml:trace>
  <inkml:trace contextRef="#ctx0" brushRef="#br0" timeOffset="11357.39">9869 8334 0,'-13'0'16,"13"14"0,0-1-16,0 13 0,0 27 15,0-40-15,0 1 0,13 78 16,-13-65-16,13 12 16,0-25-16,1-1 15,25 27-15,-25-27 16,12 0-16,-13-13 15,27-13-15,-27 13 0,0-13 16,14-14-16,-27 14 0,13 0 16,0-27-1,-13 27-15,-26-1 16</inkml:trace>
  <inkml:trace contextRef="#ctx0" brushRef="#br0" timeOffset="11507.87">9988 8586 0,'-13'0'15,"26"-14"17,13 1-32,1-26 15,-14 25 1,-39-25 0,12 25-1</inkml:trace>
  <inkml:trace contextRef="#ctx0" brushRef="#br0" timeOffset="11669.98">9816 8348 0,'-13'-14'16,"26"14"-1,27-26 1,-14 13-16,14-1 0,-14 14 16,14 0-16,0-13 15,-14 13-15,1 0 0,-1 0 16,-13 0-16,27 0 0,-27 27 15</inkml:trace>
  <inkml:trace contextRef="#ctx0" brushRef="#br0" timeOffset="12326.19">8162 9631 0,'0'0'16,"-26"-13"-16,13 13 0,-27 0 15,27 0-15,-27 0 0,14 13 16,-40 27-16,13 39 16,13 27-1,40-27 1,40 0 0,26-26-1,40-39-15,-1-28 16,-12-25-1,-40-27 1,-13 13 0,-14 0-1,-26 79 1,-13 27 0,13-26-16,0 12 15,13-12-15,-13-1 16,0-13-16,0 1 15,0-1 1,-26-26 0</inkml:trace>
  <inkml:trace contextRef="#ctx0" brushRef="#br0" timeOffset="12476.84">8096 9962 0,'0'0'16,"13"-14"-16,27 1 15,-13 0-15,-14 0 16,27 13-16,52-53 16,-65 39-16,65-25 15,-65 26-15,-1-1 0</inkml:trace>
  <inkml:trace contextRef="#ctx0" brushRef="#br0" timeOffset="12949.61">8559 9723 0,'-26'27'0,"79"-80"0,-80 79 0,54-65 0,-14 39 15,-13-13-15,0 26 16,-13 40-1,13-27-15,0 27 16,0-27-16,0 41 16,13-14-16,0 13 15,-13-40-15,13 1 16,-13-14-16,-13-26 31,0-40-15,13 39-16,-27-78 15,27 52-15,0 0 16,0 14-16,14-27 0,-1 13 16,0 14-16,0 13 0,27-27 15,0 27 1,-27 13-16,13 13 16,-26 0-16,0 14 0,0-14 15,-13 27-15,13-27 0,-26 27 16,26-27-16,-13 13 0,-14 1 15,14-14-15,-27 13 16,14-12 0,39-14-1,0 0 1,0 13-16,27 13 0,-27-26 16,14 14-16,-1 12 15,-13-13-15,1 0 0,25 14 16,-25-14-16,-1-13 0,13 27 15,-12-14-15,12-13 16</inkml:trace>
  <inkml:trace contextRef="#ctx0" brushRef="#br0" timeOffset="13285.2">8983 9684 0,'0'0'15,"-40"26"-15,27-13 0,-1 14 16,1-14-16,-26 40 16,39-13-16,-14-14 0,14 1 15,0-1-15,14 1 0,12 12 16,-13-26-16,14 1 0,26-1 15,-40-13-15,40-13 16,-27-1-16,-13 1 0,14-26 16,-14 25-16,-13-39 15,0 27-15,-13-53 16,0 65 0,-14-25-16,14 25 15,-13 1 1</inkml:trace>
  <inkml:trace contextRef="#ctx0" brushRef="#br0" timeOffset="13541.55">9194 9803 0,'0'0'16,"0"66"-16,0-40 0,0 14 15,27 13 1,-14-40-16,40 14 15,-27-27-15,1 0 16,12 0-16,-25-14 0,25-12 16,-25 13-16,-1 0 0,13-40 15,-26 26-15,0-13 16,0 27-16,0-26 0,-26-1 16,26 27-16,-27-40 15,27 40-15,0-1 16,0 1-1</inkml:trace>
  <inkml:trace contextRef="#ctx0" brushRef="#br0" timeOffset="13715.39">9538 9657 0,'0'0'0,"13"66"0,-13-39 0,0-1 16,0 40-16,0-39 15,14 52 1,-14-52-16,0 26 15,13-40-15,-13 13 16,0-39 0,-13-13-16,13-1 15</inkml:trace>
  <inkml:trace contextRef="#ctx0" brushRef="#br0" timeOffset="13939.35">9499 9671 0,'0'0'0,"13"-40"0,26-13 16,-12 40-16,26-1 15,-40 14-15,40 14 16,-40-1-16,0 0 16,14 27-16,-14-14 15,-13 1-15,0-14 16,-13 13-16,-14 14 16,14-27-16,-13 1 0,-1 12 15,14-13-15,0 0 0,-40 14 16,40-14-1,-1 0-15</inkml:trace>
  <inkml:trace contextRef="#ctx0" brushRef="#br0" timeOffset="14613.41">10372 9631 0,'0'26'16,"0"-12"-16,0-1 15,-14 93-15,14-93 16,14 93-16,-1-53 15,-13-27-15,13 27 16,0-40-16,-13 14 16,0-41-1,-13-12 1,0-1-16</inkml:trace>
  <inkml:trace contextRef="#ctx0" brushRef="#br0" timeOffset="14985.31">10358 9604 0,'0'0'16,"40"-53"-16,-27 53 0,14 0 0,-14 0 15,27 40 1,-40-13-16,13-1 16,-26 1-16,-14-1 15,27-13-15,-13 0 0,-13 1 16,12-1-16,-12 0 15,13-13-15,26 13 32,0-13-32,14 14 15,-14-1-15,0 0 0,27 13 16,-27-12-16,13 52 16,-26-53-16,14 27 15,-14-27-15,-27 27 16,27-27-16,-13 0 0,-13 14 15,12-14-15,1-13 0,-27 0 16,27 0-16,-13-13 16,26-1-16,-14 1 0,14-13 15,14-14-15,-14 27 0,26-40 16</inkml:trace>
  <inkml:trace contextRef="#ctx0" brushRef="#br0" timeOffset="15145.9">10597 9671 0,'26'0'16,"-52"0"-16,65 13 0,-26 13 16,1-13-16,-1 1 0,0 12 15,0-13-15,1 1 0,-1-1 16,13 0-16,-12 0 0,-1-13 16,26-13-16,-25 0 15,-1 0-15</inkml:trace>
  <inkml:trace contextRef="#ctx0" brushRef="#br0" timeOffset="15507.96">10980 9512 0,'-13'13'16,"-13"13"-1,-1 14-15,1 13 16,12-13-1,-12-1 1,13-12 0,-1-1-16,1-12 15,13 12-15,0-13 16,-13 14 0,13-14-16,0 0 0,0 14 15,0 12-15,13 27 16,0-26-1,-13-27-15,14 40 16,-14-39-16,13 25 16,-13-26-16,13 14 15,-26-14 1,-14-13 0,14 13-16</inkml:trace>
  <inkml:trace contextRef="#ctx0" brushRef="#br0" timeOffset="16230.34">8109 11073 0,'0'-13'0,"27"39"32,-14 0-32,-13 1 0,0-1 15,0 93 1,0 14-1,13-14-15,-13-79 0,14 12 16,-14-25-16,13-14 16,13 14-16,-12-41 15,-14 1 1</inkml:trace>
  <inkml:trace contextRef="#ctx0" brushRef="#br0" timeOffset="16369.53">8308 11404 0,'0'0'0,"40"-27"0,-27 14 16,27 13-16,-27 0 0,13-13 16,1-1-16,-14 14 15,0-13-15,40-13 16,-53 12-16,13-12 16</inkml:trace>
  <inkml:trace contextRef="#ctx0" brushRef="#br0" timeOffset="16569">8586 11046 0,'0'0'16,"-14"-13"-16,14 26 0,0 1 0,0-1 0,-13 40 16,13-27-16,0 1 0,0 52 15,0-39-15,0-1 16,-13 28-16,13-28 0,0-12 16,0 39-1,0-40-15,0-12 0,0 25 16,0-26-16,13-13 0,0 0 15,14-39 1,-14 26-16,0-1 0</inkml:trace>
  <inkml:trace contextRef="#ctx0" brushRef="#br0" timeOffset="17121.29">8956 11126 0,'-13'0'16,"13"13"-16,-13 13 16,-1 1-16,1 26 15,0-27-15,0 14 0,-14 26 16,14-39-16,13-1 0,-26 27 16,26-27-16,-14 1 0,14-1 15,0-12 1,0-28-16,14 1 15,-14 0-15,26-53 16,-26 39-16,13-39 16,1 40-16,-14-14 0,26-53 15,-26 67-15,26-14 16,-26 27-16,14 0 0,12 13 16,1 53-1,-1 26 1,1 14-16,-1-14 15,-13-53-15,0 27 16,1-39-16,-14-1 0,13 13 16,-13-12-16,-13-14 15,-1 0-15,-12-27 16,13 14-16,0 13 16</inkml:trace>
  <inkml:trace contextRef="#ctx0" brushRef="#br0" timeOffset="17273.53">8903 11430 0,'-26'-26'15,"39"39"17,53-13-17,-39 0-15,52-13 16,-53-1-16,27 1 16,-26 13-16,-14-13 0,53-27 15,-53 27-15</inkml:trace>
  <inkml:trace contextRef="#ctx0" brushRef="#br0" timeOffset="17556.18">9287 11165 0,'0'0'0,"-13"-26"0,-1 26 16,14 13-1,0 27 1,14 39 0,25 1-1,1-27-15,0-1 16,-14-38-16,1-1 15,-1-13-15,-13 0 16,27-27-16,-27 14 16,0-40-16,-13 40 15,0-13-15,0-14 16,0 27-16,0-14 0,0-39 16,0 40-16,0-14 15,0 27-15,14-14 0,-14 14 16,13 13-16,0 0 15</inkml:trace>
  <inkml:trace contextRef="#ctx0" brushRef="#br0" timeOffset="17783.43">9710 11126 0,'-13'0'16,"26"0"0,14-14-1,-1 1-15,14 13 16,-14-13-16,1 13 0,-1 0 0,14-13 16,-14 13-16,-12 0 0,12 0 15,-13 0-15</inkml:trace>
  <inkml:trace contextRef="#ctx0" brushRef="#br0" timeOffset="17945.02">9922 11126 0,'0'0'16,"-13"66"-16,13-53 0,0 14 16,0 25-16,0 15 15,0-1 1,0-13-1,0-27 1,-14-13-16</inkml:trace>
  <inkml:trace contextRef="#ctx0" brushRef="#br0" timeOffset="18129.47">9790 11509 0,'13'0'16,"0"0"-1,13 0-15,-12 0 0,25 0 16,1 0-16,-27-13 0,53 0 16,-39 0-16,13-1 15,-27 1-15,40-13 16,-40-1-16,-13 14 16,13 0-16</inkml:trace>
  <inkml:trace contextRef="#ctx0" brushRef="#br0" timeOffset="18324.96">10160 11232 0,'-13'-27'16,"13"40"-16,-13 1 16,13 12-16,0-13 0,0 40 15,0-26-15,0-14 0,0 27 16,0-27-16,13 40 16,-13-14-16,13-25 0,0 25 15,0-52 16,-13-27-31,-13-26 16,0 40 0</inkml:trace>
  <inkml:trace contextRef="#ctx0" brushRef="#br0" timeOffset="18606.23">10160 11417 0,'-26'-93'0,"12"67"15,1-40-15,0 39 16,13 1-16,0 39 16,26 53-1,1 0 1,12 14-1,28-14 1,-1-13-16,13-40 16,-13-13-1,-13-27 1,-26-26 0,-27-13-1,-14-13-15,-12 13 16,13 26-1,0 14 1,-1 26 0,14 13-1,27 0-15,-14-13 16</inkml:trace>
  <inkml:trace contextRef="#ctx0" brushRef="#br0" timeOffset="18860">10769 11033 0,'-14'-26'0,"1"26"15,0 13-15,-14 27 16,14-27-16,0 40 16,13-27-16,-13 14 0,13 0 15,0-14-15,13 27 0,0 0 16,0-27-16,27 27 15,-13-26-15,25-14 16,-25 0-16,26-26 16,-40 0-16,27-1 15,-27 1-15,0 0 16</inkml:trace>
  <inkml:trace contextRef="#ctx0" brushRef="#br0" timeOffset="18941.79">10980 11430 0,'13'0'16,"1"13"-16,-14 14 15,0 12 1,13-12-1,0-14 1</inkml:trace>
  <inkml:trace contextRef="#ctx0" brushRef="#br0" timeOffset="19111.34">10874 11324 0,'0'0'0,"-13"-13"0,26 13 15,14-13-15,-14 13 16,14 0-16,25 0 16,-25 0-16,13-14 15,-14 14-15,0 0 0,-12 0 0,12-13 16,-13 13-16</inkml:trace>
  <inkml:trace contextRef="#ctx0" brushRef="#br0" timeOffset="50119.96">10306 7223 0,'-27'0'15,"14"13"-15,0-13 16,26 0-16,0-13 16,40 0-1,-27 13-15,54-13 16,-27-1-1,-27 14-15,80-26 16,-80 26-16,27-13 0,-26 13 16,-14 0-16,53-13 15,-53 13 1</inkml:trace>
  <inkml:trace contextRef="#ctx0" brushRef="#br0" timeOffset="50374.3">10623 7170 0,'-13'27'16,"13"-14"-16,-13 40 15,13-27-15,0-13 0,0 27 16,0-27-16,0 67 15,0-67-15,0 66 16,0-52 0,13 39-16,-13-53 15,0 0-15,0 1 16,13-28 0</inkml:trace>
  <inkml:trace contextRef="#ctx0" brushRef="#br0" timeOffset="50666.54">10716 7408 0,'-14'53'15,"14"-26"1,-13-1-16,13-13 0,0 1 16,13 25-16,-13-25 15,27-1-15,-14-13 16,0 0-16,1 0 0,38 0 15,-38-13-15,-1 13 0,27-27 16,-27 14-16,-13-14 16,0 14-1,-27-27-15,1 27 16,-14-13 0,14 26-1,13-13 1</inkml:trace>
  <inkml:trace contextRef="#ctx0" brushRef="#br0" timeOffset="50953.8">10901 7422 0,'0'0'0,"0"39"0,0-12 15,-13-1-15,13 1 0,0-14 16,13 13-16,13 14 15,1-27 1,-14 0-16,27-13 16,-27 0-16,13-13 0,1-13 15,-14 26-15,-13-40 16,-13 14 0,0-1-1,-1 14-15,1 0 0,0-1 0,0 1 16,-1 0-16,1 0 15,0 13-15,13-13 16</inkml:trace>
  <inkml:trace contextRef="#ctx0" brushRef="#br0" timeOffset="51242.77">11165 7144 0,'0'-13'16,"0"26"-1,0 13-15,0-13 16,0 40-16,0 0 16,14-26-16,-1 52 15,-13-52-15,13 25 16,-13-25-16,13-14 0,-13 27 15,14-14-15,-14-12 0,13 25 16,-13-26-16,0 1 16,0-28-1,-13 14-15,13-13 16,0 0-16</inkml:trace>
  <inkml:trace contextRef="#ctx0" brushRef="#br0" timeOffset="51568.63">11364 7342 0,'-13'0'0,"-1"13"16,1 1-1,0-1-15,0 0 0,-1 14 16,1-14-16,-13 13 15,26-13-15,-13 14 16,13-14-16,0 0 16,13 1-16,13 12 15,-13-13-15,1 1 16,39-14 0,-40 13-16,13-13 15,-12 0-15,-1 0 16,0 0-16</inkml:trace>
  <inkml:trace contextRef="#ctx0" brushRef="#br0" timeOffset="78733.39">12184 9869 0,'0'-13'0,"-26"-1"16,-1 1 0,14 13-16,-14 0 0,14 0 15,-13 13-15,13-13 0,-27 14 16,27-14-16,-1 13 0,-12 0 16,13 0-1,26 14 1,0-27-16,0 0 15,27 13-15,-13 0 0,12 1 16,-26-14 0,54 13-16,-54 0 0,27 13 15,-27-12-15,-13 12 16,0-13 0,-13 27-16,-1-27 15,1-13-15,13 14 0,-26 12 16,12-26-16,1 13 0,-13-13 15,12 0-15,-12-13 16,26 0-16,0-14 16,26-26-1,-12 40-15</inkml:trace>
  <inkml:trace contextRef="#ctx0" brushRef="#br0" timeOffset="78912.92">12250 9869 0,'27'0'15,"-14"13"1,-13 40-16,13-26 16,-13-1-16,0 14 15,13-27-15,-13 13 16,0-12-16,0-1 16,-13-13 15,13-13-31</inkml:trace>
  <inkml:trace contextRef="#ctx0" brushRef="#br0" timeOffset="79428.64">12700 9909 0,'0'0'16,"13"-40"-16,-13 27 0,-39-27 15,25 40-15,-25-13 16,25 0-16,-39 39 16,40-26-16,-13 40 15,-1 26 1,27-53-16,0 40 15,14-27-15,12 14 16,0-27-16,1-13 16,-14 0-16,14-13 0,26-27 15,-40 14 1,13-53-16,-13 39 16,-13-13-16,0 27 0,-13-41 15,0 1-15,13 40 16,0-1-16,-26-26 15,26 40-15,-14 0 0,14 0 0,-13 13 16,13 26-16,0 1 16,0-14-16,0 13 0,27 107 15,-14-94-15,13 14 16,-13-26-16,1-1 16,39 40-16,-14-26 15,-12-27 1,-14-13-1</inkml:trace>
  <inkml:trace contextRef="#ctx0" brushRef="#br0" timeOffset="82817.09">12396 11377 0,'-27'-40'0,"27"27"16,0 0-16,-13 13 15,13-13-15,0 26 31,13 0-31,-13 0 16,13 14-16</inkml:trace>
  <inkml:trace contextRef="#ctx0" brushRef="#br0" timeOffset="82979.61">12634 11576 0,'26'-27'15,"-26"1"-15,0-14 16,-13 13-16,0-25 15,0 38-15,-1-52 16,1 40 0,0 12-16,13-12 15,-13 13-15</inkml:trace>
  <inkml:trace contextRef="#ctx0" brushRef="#br0" timeOffset="83980.59">12343 11324 0,'0'-13'16,"-13"0"-16,13-1 15,0 1 17,13 13-1,-13 13-16,13 1 1,-13-1-16,13 0 16,-13 0-16,13 1 15,-13-1-15,14 13 16,-1-12-16,0 12 16,0 0-1,14 1 1,-27-14-1,40 14 1,-40-14 0,13-13-16,0 0 15,0 0 1,0 0 0,1 0-16,12-13 15,-13-1-15,-13 1 16,27-13-1,-27 12-15,13 1 16,-13 0-16,0 0 16,0 0-16,-13-27 15,13 27-15,-13-1 0,-14-25 16,14 25-16,-14-12 16,14 26-16,-26-13 15,12 0 1,14 13-16,0 0 15,-1 0 1,1 13 0,0 0-1</inkml:trace>
  <inkml:trace contextRef="#ctx0" brushRef="#br0" timeOffset="84563.03">12581 11311 0,'0'13'46,"13"0"-30,-13 1-16,0-1 0,27 13 16,-27-12-16,13-1 0,0 26 15,0-25-15,1 12 16,12 1 0,-26-14-1,13-13 1</inkml:trace>
  <inkml:trace contextRef="#ctx0" brushRef="#br0" timeOffset="84954.02">12700 11311 0,'-13'-13'16,"13"26"0,0 0-16,0 0 0,26 40 15,-26-39-15,13-1 16,14 13-16,-27-13 15,40 14-15,-27-27 16,13 0 0,1 0-1,-27-27-15,0 14 16,0-26-16,0-1 16,-27-26-16,27 52 15,0-25-15,-13 26 0,13-1 16,0 1-1,0 26 1,13-13 0</inkml:trace>
  <inkml:trace contextRef="#ctx0" brushRef="#br0" timeOffset="85486.7">13057 11245 0,'0'0'15,"-26"-13"-15,13 13 0,-14 13 16,14 0 0,0 13-16,-1-12 0,14 25 15,0-25-15,0-1 0,0 0 0,14 40 16,-1-40-1,13 14-15,14-27 16,-27 0 0,27-27-1,-40-12 1,0 25-16,0-12 16,-13-1-16,13 14 0,0 0 0,-14 0 15,14 26 1,14 27-1,-14-14-15,13 1 0,0 65 16,0-52-16,1 26 16,-14-26-16,13-1 15,-13 28-15,13-28 0,-13 27 16,0-39-16,-26 39 16,-1-13-1,14-40-15,-53 0 16,53-13-16,-1 0 15,-65-26-15,39-27 16,27 40-16,0-27 16,13 27-16,-13-14 0,13 14 15,0 0-15,13-14 16</inkml:trace>
  <inkml:trace contextRef="#ctx0" brushRef="#br0" timeOffset="85894.9">13335 10993 0,'-13'-13'16,"0"13"-1,-1 27-15,1-14 16,13 13-16,-26 80 0,12-66 15,1 39-15,13-39 16,0-27-16,13 106 16,1-92-16,-1 26 15,-13-40-15,13 13 0,27 1 16,-27-14-16,0-13 0,27 13 16,-27-13-16,27-26 15</inkml:trace>
  <inkml:trace contextRef="#ctx0" brushRef="#br0" timeOffset="86330.77">13586 11324 0,'0'0'16,"-39"-13"-16,25 13 0,1 13 0,-13 14 16,13-14-16,-1 0 0,1 14 15,0-1-15,13-13 0,-13 0 16,13 1-16,26 12 15,-26-13-15,13-13 0,1 0 16,12-13-16,0 0 16,-26 0-16,14-1 15,-14-38-15,0 38 16,0-25-16,0 25 16,0 1-1,0 0-15,13 53 16,0-27-16,0 27 15,-13-14-15,40 53 16,-40-39-16,26 13 16,-26-13-16,14 39 15,-1-39-15,-13 13 16,0-40-16,-27 66 16,14-66-16,-40 1 15,27-14 1,-14-27-16,27 14 15,0 0-15,-14-27 0,14 14 16,13-1-16,0-26 0,0 40 16</inkml:trace>
  <inkml:trace contextRef="#ctx0" brushRef="#br0" timeOffset="86624.01">13732 11404 0,'40'39'15,"-27"-26"-15,-13 14 16,0-14 0,-13-13 15,-14-26-31,27 12 16,-40-52-16,40 40 15,-13-40 1,13 52-16,0-38 15,0 25-15,27-13 16,-14 40-16,0-13 16,0 13-16,27 13 15,-27-13-15,27 14 16,-27-1-16,0-13 16</inkml:trace>
  <inkml:trace contextRef="#ctx0" brushRef="#br0" timeOffset="86930.69">14023 11152 0,'0'0'0,"-27"0"0,14 0 0,-13 13 15,13-13-15,-1 14 0,-12 25 16,13-25-16,13 12 16,-27 40-16,14-13 15,13-26 1,26 12-1,-12-39 1,25-39 0,-12-1-16,-14 27 0,0-14 15,0 27-15,1-13 16,-1 13 0,0 26-1,0-12-15,14 25 16,-27-25-16,26-14 15</inkml:trace>
  <inkml:trace contextRef="#ctx0" brushRef="#br0" timeOffset="87529.07">14235 11165 0,'-27'-13'15,"14"13"-15,-27 40 16,27-27-16,0 40 15,13-27-15,-13-12 0,13 65 16,0-66 0,13 27-16,-13-14 0,26 1 15,27-40 1,-26-27 0,-1-26-1,-13-27 1,-13 80-16,0-80 15,-13 27-15,13 13 0,0 27 16,0 13-16,0-14 16,-13 27-16,13 13 0,0 14 15,0-1-15,0-12 16,0 38-16,0-25 16,13 39-16,-13-39 15,27 52-15,-14-66 16,26 40-16,-12-13 15,13-27 1,-14-26 0,-13 0-16,0-40 15,1 39-15,-14-25 16,0 12-16,0 14 0,-14-27 16,1 40-1,0 14 1,0-14-16,0 13 0,-14 26 15,14-25-15,13-1 0,-13 27 16,-1-14-16,14-13 0,14 40 16,-1-40-16,13 27 15,-12-40-15,25 0 16,-12-13 0,-1 13-1,-26-13-15,27-27 0</inkml:trace>
  <inkml:trace contextRef="#ctx0" brushRef="#br0" timeOffset="87921.09">14698 10927 0,'0'-13'15,"0"26"-15,26 27 16,-26-27-16,13 14 15,1 12-15,38 67 16,-38-79-16,-1 52 16,-13-39-16,13-1 0,-13 14 15,0-26-15,-13 39 0,-14 27 16,14-67-16,-13 14 16,-1-14-16,14-13 0,-13 1 15,12-14-15,-25-40 16</inkml:trace>
  <inkml:trace contextRef="#ctx0" brushRef="#br0" timeOffset="88563.42">15174 10993 0,'-13'-13'0,"13"26"31,26 14-15,-13-14-16,27 0 16,-27 1-16,14-1 15,-14-13-15,0 13 0,0-13 16,14 13-16,-14 0 0,0 1 15,1-1 1,-41 27 0,14-27-16,0 0 0,-14 14 15,14-14-15,0 0 0,-40 27 16,40-40 0,-27 26-16,27-26 0,13 13 15,-14-13-15,14 14 16,-13-14-16,26 13 15,1-13 1</inkml:trace>
  <inkml:trace contextRef="#ctx0" brushRef="#br0" timeOffset="89855.97">15901 10993 0,'-52'-39'16,"38"26"-16,1 13 0,-40-14 16,40 14-16,-53-13 15,53 13 1,-27 0-16,13 13 16,14 14-16,13 26 15,40 0 1,13 13-1,0 13 1,0 0 0,-40 1-16,0-40 15,-39 39 1,-1-53 0,-13-12-1,-12-41 1,52 14-16,-14-27 15,1 14-15,13-1 0,0 1 16,13-27-16,1 26 0,12-39 16,-13 40-16,14-1 0,-1-26 15,1 27-15,12-14 16,-12 27-16,-14 0 0,13-14 16,-12 27-16,-1 0 0,13 53 15,-26-26-15,0 12 16,0-25-16,-13 105 15,0-93-15,13 40 16,0-52-16,13 52 16,0-53-16,27 13 15,-13-26 1,-1-13-16,-13 0 0,14-13 16,-27-1-16,13 1 0,0-1 0,-13-65 15,0 78-15,-13-105 16,13 93-16,-27-14 15,27 14-15,-13 12 16,0-12-16,13 13 0,-13 0 16,0 13-16,-1 0 15</inkml:trace>
  <inkml:trace contextRef="#ctx0" brushRef="#br0" timeOffset="97301.17">11205 8572 0,'-13'-39'16,"13"26"-16,-13-1 0,-14 1 15,1 13-15,12-13 16,1 13-16,-13 0 16,13 0-16,-14 0 0,-13 26 15,40-12-15,-26-1 0,13 13 16,13 1-16,-13 12 16,39 1-1,-13-27-15,27 14 16,-27-27-16,27 0 0,-14 0 15,1-27-15,-14 14 16,-13 0-16,13-14 16,0 14-16,-13 0 0,0-14 15,0 14-15,0 0 16,0 26 0,27 40-1,-27-26-15,26 26 16,-26-27-16,14 0 0,-1 67 15,0-66 1,-13 65-16,-13 1 16,-14-27-1,-12-26 1,25-40-16,-12 0 16,-1 0-16,14-14 0,0-25 15,0 25-15,13-25 16,0 12-16,13-52 15,0 39-15</inkml:trace>
  <inkml:trace contextRef="#ctx0" brushRef="#br0" timeOffset="97590.08">11311 8586 0,'13'13'16,"-13"0"-16,13 14 0,-13-1 15,0-13-15,0 1 0,0 12 16,0 0-1,0-12 17,0-28-32,-13-12 0,0-27 15,13 27-15,0-14 16,0 27-16,0-1 0,0-38 16,13 38-16,0-12 15,-13 13-15,14-1 0,12 1 16,-13 13-16,1 0 15,-1 0-15,26 13 16,-12 1-16,-1-1 16,-12-13-16</inkml:trace>
  <inkml:trace contextRef="#ctx0" brushRef="#br0" timeOffset="97869.35">11642 8480 0,'-14'0'15,"-12"13"1,13-13-1,-27 40-15,27-27 16,-14 40-16,27-27 16,-13 1-16,13-1 15,0 1-15,13-14 16,1 0-16,-1-26 16,13 0-1,-26 0-15,27-14 16,-27 1-16,13 12 0,0-12 15,0 26 1,1 13 0,12 14-1,-13-27-15,1 13 16,-1-13-16</inkml:trace>
  <inkml:trace contextRef="#ctx0" brushRef="#br0" timeOffset="98470.44">11867 8401 0,'-40'13'15,"27"-13"-15,-1 26 0,-12 27 16,13-40-16,0 53 16,13-39-16,13 26 15,0-40-15,0 0 16,14-13-1,12-39 1,-25-14-16,-1-27 16,-13 27-1,-13-52 1,-1 52 0,14 39-1,0 54 1,0-27-16,14 80 15,-14-40 1,13-13 0,0-27-16,13 26 15,-26-25-15,14-14 0,12 0 16,-13 0-16,27-14 16,-27 14-16,1-13 15,12 0-15,-26 0 0,13 0 16,0-14-1,-13 14-15,0 0 0,-26-27 16,13 27-16,0 13 16,-1 0-16,1 0 15,-27 39-15,27-25 16,0 25-16,0-12 0,13-1 16,0 14-1,0-27-15,0 0 0,26 54 16,-13-54-16,27 0 15,-27 0-15,27-13 16,-27 0-16,27-13 0,13-13 16,-27 12-16,1 14 0,39-26 15</inkml:trace>
  <inkml:trace contextRef="#ctx0" brushRef="#br0" timeOffset="98911.93">12766 8295 0,'-13'0'0,"13"-14"16,13 28 15,14-14-15,-14 13-16,13 0 16,-12 0-16,-1 1 0,0-1 0,13 0 15,-26 0-15,14 14 16,-14-14-16,0 13 15,-14 1-15,1-14 0,-13 40 16,13-40-16,-27 27 16,0-14-1,0 1 1,27-27-16,40-13 31,-14-1-31,13 1 16</inkml:trace>
  <inkml:trace contextRef="#ctx0" brushRef="#br0" timeOffset="99609.27">13375 8255 0,'-53'-26'0,"26"26"0,14 0 15,-13-14-15,12 28 32,28 25-17,-1-26-15,13 14 16,14 52-1,-27-26-15,-13 0 16,-13 26 0,13-52-16,-26-1 15,12-12-15,1-1 0,-13 13 16,12-26-16,-12-13 16,13 0-1,-1 0-15,14-14 0,0 1 16,0 12-16,0 1 0,14-26 0,-1-1 15,0 27-15,27-40 16,-27 40 0,27-40-16,-1 26 15,-25 27 1,12 40 0,-13 13-1,-13 13 1,0-40-16,27 14 0,-27-27 15,13 14-15,-13-14 0,40 13 16,-27-26-16,13 14 0,1-14 16,-14 0-16,27-14 0,-27 1 15,13-13-15,-12 12 0,-14-12 16,13 13-16,-13-40 16,0 40-16,0-27 0,-27 0 15,27 27-15,-13 0 0,-13-27 16,-1 40-16,14-13 0,-27-14 15,27 14-15,-13 13 16,13 0 0,-27 27-16,40-14 15,-27 13-15,27-12 0</inkml:trace>
  <inkml:trace contextRef="#ctx0" brushRef="#br0" timeOffset="113475.62">15174 7527 0,'-53'-53'16,"13"53"-1,1-13-15,-14 13 16,0 27 0,-27-1-1,-12 14 1,-1 26-16,53-53 16,-26 27-16,40-14 0,-1 1 15,1-14-15,-14 14 16,14-1-16,-1-13 15,14 0-15,0 1 0,-14-1 16,41-26 0</inkml:trace>
  <inkml:trace contextRef="#ctx0" brushRef="#br0" timeOffset="113836.59">14420 7620 0,'0'-13'16,"-13"13"-16,-1 13 16,-12 13-1,13-12-15,-14 39 16,14-40-16,-40 40 15,40-27-15,-27 14 16,14 13 0,12-40-1,1 0-15,26 1 16,14-28 0,39 1-1,-39 0-15,39 0 16,-53-1-16,27 1 15,-27 13-15,40-13 16,-40 13-16</inkml:trace>
  <inkml:trace contextRef="#ctx0" brushRef="#br0" timeOffset="169260.62">11046 8692 0,'-26'0'0,"52"0"0,-92-14 0,53 14 16,39-13 0,14 13-1,79-13 1,-66 0-16,132-1 16,-119 1-16,93 0 15,-66 13-15,-1-13 0,199-14 16,-198 14-16,119 0 15,-106 0-15,-14 13 0,212-27 16,-211 14-16,79 0 16,-93 13-16,133-14 15,-159 14-15,66-13 16,-93 13-16,14-13 16,-53 13-1,-14 0-15,-92 0 16,67 0-16,-160 0 15,132-13-15,-52 13 16,53 0-16,-14 0 0,-211-13 16,185 13-16,-119 0 15,119 0-15,-27 0 16,54 0-16,-120 13 0,-92 0 16,211-13-16,-132 13 15,172-13-15,-39 13 16,65-13-16,-13 14 15,67-14-15,79 0 16,-80 0-16,93 0 16,-53 0-16,14 0 0,198 0 15,-173 0-15,200 0 16,-199 0-16,105 0 16,-118 0-16,277 13 15,-290-13-15,-14 0 0,53 0 16,-66 0-16,-14 13 15,28-13 1,-107 13-16,-79 1 16,-66-1-1,-67 0 1,-26 0 0,186-13-16,-186 13 15,185-13-15,-65 0 16,78 0-16,14 14 0,-106-14 15,132 0-15,1 0 16,26 0-16,26-14 0,53 14 16,-13-13-16,0 13 15,92-26-15,-52 26 0,0-13 16,-1-1-16,133-12 16,-119 26-16,344-53 15,-345 53-15,213-26 16,-212 12-16,92-12 15,-92 26-15,172-40 16,-186 27-16,54-14 0,-67 27 16,-26-13-16,0 0 0,66 0 15,-92 13-15,12-13 16,-52-1 0,-40 14-16,14 0 0,12 0 15,-52 0-15,-27 0 16,40 14-16,-106-1 15,92 0-15,-118 13 16,92-26-16,0 27 0,-211 26 0,198-40 16,26 14-16,-211 25 15,211-25-15,-105 13 16,118-27-16,-12 13 0,-40 14 16,65-27-16,15 0 0,12 1 0,-26-1 15,52 0-15,1 0 16,93-13-16,-41 0 15,80 0-15,-39-13 0,-1 0 16,106 0-16,-79-1 16,0 1-16,198-27 0,-171 27 15,-14 0-15,79-13 16,-105 26-16,-1-14 0,67 14 16,-93 0-16</inkml:trace>
  <inkml:trace contextRef="#ctx0" brushRef="#br0" timeOffset="172505">11073 5927 0,'0'-14'15,"0"-12"-15,-27 26 16,27-13-16,-13 13 16,-40 0-16,14 0 15,-14 0 1,0 0-1,53 13-15,-14-13 16,28 13 0,12 0-1,1-13-15,-14 14 0,27-1 16,-14 0-16,27 27 16,-27-40-16,1 26 15,-14-13-15,0 1 0,0 25 16,-13-25-16,-13 25 15,0-25-15,-27 12 16,27-26 0,-27-13-16,27 13 15,13-27-15,0 14 0,0 0 16,0-27 0</inkml:trace>
  <inkml:trace contextRef="#ctx0" brushRef="#br0" timeOffset="172676.52">11139 5874 0,'0'0'0,"0"13"0,13 0 0,-13 14 16,0-14-16,0 40 15,0 0 1,0-14 0,13-12-1,-13-40 1</inkml:trace>
  <inkml:trace contextRef="#ctx0" brushRef="#br0" timeOffset="173209.78">11470 5887 0,'0'0'15,"-27"-40"-15,27 27 0,-26-13 16,13 26-16,-1-14 0,-12 1 16,-1 13-16,1 13 0,-1 27 15,14-27-15,0 27 16,13-14-16,0-12 15,0 39-15,13-14 16,0 1-16,27-14 16,-27-26-16,27 0 15,-27-13-15,14-27 16,-14 27-16,0-79 16,-13 52-16,13-39 15,-13-40 1,0 105-16,0-65 15,0 52-15,0-12 16,0 26-16,0-14 16,-13 40-16,13 1 0,-13 25 15,13 1-15,-13-14 0,13 54 16,-13-41-16,13 1 0,0 40 16,0-67-16,13 106 15,0-93-15,0 27 16,-13-40-16,27 27 15,-14-27-15,0 1 0,14-14 16</inkml:trace>
  <inkml:trace contextRef="#ctx0" brushRef="#br0" timeOffset="173548.95">11761 6152 0,'0'-14'16,"13"14"-1,-13 14 1,0-1 0,0 13-1,0-13-15,-26 40 16,12-13-16,1-27 16,-27 27-16,27-40 0,0 13 15,-14 0-15,14-13 16,0 0-16,0 0 0</inkml:trace>
  <inkml:trace contextRef="#ctx0" brushRef="#br0" timeOffset="181041.66">12158 5940 0,'0'0'15,"0"-13"-15,-14 26 32,14 27-17,0-27-15,0 26 16,0-25-16,0 25 0,14-12 16,-14-14-16,0 0 0,0 1 15,0-28 16,0-12-15,0 13-16,0-14 0,0-13 16,0 14-16,13-14 0,0-13 15,-13 40-15,13 13 16,1 13 0,-1 27-1,-13-27-15,13 27 16,-13-27-16,0 27 15,13-40 1,-13 13 0,0-26-16,13-40 15,-13 40-15,14-27 16,-1 14-16,0-1 16,0 14-16,1 0 0,12-14 15,-13 27-15,14 0 16,-14 14-16,-13-1 0,26 40 15,-12-40 1,-1 53-16,-13-53 16,0 40-16,13-40 15,-13 14 1,0-14-16,0-26 31,0 0-15,0-1-16</inkml:trace>
  <inkml:trace contextRef="#ctx0" brushRef="#br0" timeOffset="181172.65">12502 5993 0,'0'13'0,"0"-26"0,0 0 0,0 26 0,13-13 16,-13 13-1,0 0-15,0 0 16,0 1-16,13-1 16,-13 0-16,0 0 15,0-26 1</inkml:trace>
  <inkml:trace contextRef="#ctx0" brushRef="#br0" timeOffset="181557.33">12475 5649 0,'0'-13'0,"0"26"47,27 13-31,-27-12-16,13 12 15,0-13-15</inkml:trace>
  <inkml:trace contextRef="#ctx0" brushRef="#br0" timeOffset="181922.38">12660 6006 0,'14'40'15,"-14"-27"-15,0 0 16,0 0-16,0-26 47,-14-40-32,1 40-15,13-40 16,0 40-16,0-27 16,0 27-16,0-27 15,13 1-15,1 25 0,-1 1 16,-13 0-16,26 0 15,1 26-15,-1 27 16,-13-27-16,1 53 16,-14-53-16,13 40 15,-13-40-15,0 40 16,0-40-16,0 1 0,13 25 16,-13-25-16</inkml:trace>
  <inkml:trace contextRef="#ctx0" brushRef="#br0" timeOffset="182388.92">13163 5450 0,'0'-13'16,"-13"13"-16,13 13 0,-13 27 15,-1-13-15,1 12 0,0 41 16,0-41-16,13 14 15,-14 80-15,14-120 16,14 93-16,-1-80 16,-13 14-16,13 13 0,0-27 15,1 1-15,-1-14 0,13 26 16,-13-25-16,14-14 16,-14 13-16</inkml:trace>
  <inkml:trace contextRef="#ctx0" brushRef="#br0" timeOffset="183376.93">13639 5900 0,'-13'-13'0,"-27"-13"16,27 26 0,-27-14-16,27 14 15,-26 27-15,12-27 0,14 13 16,-14 13-1,27-12-15,-13 25 16,26-12-16,14-1 16,-1-13-1,-12-13-15,12 0 16,-13-13-16,0 13 0,14-26 16,-14 13-1,-13-27-15,0 27 16,0-1-1,13 28 17,-13-1-32,0 13 0,14 14 15,-1-27-15,-13 14 0,13 12 16,-13-12-16,13 52 16,-13-13-1,-13 14-15,0-27 16,-27-14-1,0-25 1,1-41 0,39 14-16,-13-14 15,13 1-15,-14 0 0,14-1 16,14-13-16,-1 27 0</inkml:trace>
  <inkml:trace contextRef="#ctx0" brushRef="#br0" timeOffset="183650.85">13758 5940 0,'0'26'15,"0"-52"-15,0 66 0,0-27 0,0 0 16,0 0 0,0 0-1,-13-39 1,13 13-16,0 0 15,-13-27-15,13 27 16,0-14-16,26-39 16,-26 40-16,27-1 15,-14 1-15,0 12 0,27 1 16,-27 13 0,14 0-16,-14 0 15</inkml:trace>
  <inkml:trace contextRef="#ctx0" brushRef="#br0" timeOffset="183978.99">14049 5755 0,'-39'13'16,"25"0"-16,1-13 0,-26 40 16,25-27-16,1 14 15,13-1-15,-13-13 0,13 14 16,13-1-1,0-26-15,27 13 16,-27-13-16,14 0 16,-14-13-16,0 0 0,14-14 15,-27 14-15,0-40 16,0 40 0,0-13-16,0 12 15,0 28 1,0-1-1,13 13 1,-13-12-16,13-1 0,-13 0 0,27 0 16,-14-13-16,0 0 15</inkml:trace>
  <inkml:trace contextRef="#ctx0" brushRef="#br0" timeOffset="184567.99">14314 5755 0,'0'0'0,"-13"-14"0,0 14 16,-1 0-16,-12 14 16,13-1-16,-1 0 0,1 0 0,0 27 15,0-27-15,-1 27 16,14-27-16,0 14 0,14-1 16,-1-13-16,13 1 15,27-41 1,-13-13-1,-14-26 1,-26 40-16,27-80 16,-27 80-16,13-67 15,-13 66-15,13-25 16,-13 38-16,0 41 16,-13 26-1,13-27-15,0 40 16,0-52-16,13 38 15,-13-25-15,14-1 0,-1 1 16,0-14-16,0 14 0,14-1 16,-14-13-1,40 0 1,-40-13-16,14-26 16,-14 13-16,0-27 15,-13 27 1,0 0-16,-13-27 15,0 27-15,-1-1 16,1 14-16,-27 27 16,14 26-1,-1 0-15,27-27 16,40 40 0,13-52-1,0-14 1,26-27-1,-26-13-15,-39 27 16</inkml:trace>
  <inkml:trace contextRef="#ctx0" brushRef="#br0" timeOffset="184817.34">14777 5212 0,'0'0'16,"13"27"-16,-13-1 0,40 54 16,-27-54-16,40 93 15,-40-66 1,27 93-16,-14-1 16,-26-26-1,-39 40 1,-14-53-1,-13-53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6-15T20:44:09.4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14790 8096 0</inkml:trace>
  <inkml:trace contextRef="#ctx0" brushRef="#br0" timeOffset="4002.55">11959 6152 0,'0'-14'0,"13"-25"16,-26 25-16,-13-12 16,12 13-16,1-1 0,-53-12 15,-26 13 1,39 13-1,-53 13 1,53 0-16,40 14 16,26-1-1,0-13-15,66 27 16,-52-27-16,13 1 0,52 52 16,-65-53-1,39 53-15,-40 13 16,-13-26-1,-39 27 1,-27-41 0,27-25-16,-27 25 15,26-39-15,-26-13 16,40 0-16,13 0 16,0-1-16,27-25 15,-14 26-15,0-1 16</inkml:trace>
  <inkml:trace contextRef="#ctx0" brushRef="#br0" timeOffset="4388.09">12171 6072 0,'-13'0'16,"-1"0"-1,14 13 1,0 1-16,0-1 0,-13 40 0,13-27 16,0 1-16,-13 52 15,13 0 1,0-26-16,26 27 15,14-41 1,13-25 0,0-14-1,-13-27-15,-14 27 0,0-26 16,-12 13-16,-1-1 16,0 1-16,-13-13 0,0 12 15,0 1-15,-13-13 16,0 12-16</inkml:trace>
  <inkml:trace contextRef="#ctx0" brushRef="#br0" timeOffset="4539.68">12290 6337 0,'0'0'0,"-27"13"0,14-13 15,13-13 1,13 13 0,1-13-16,-1 13 0,13-14 15,-12 1-15,-1 0 16,13-14-16,-26 1 15,-13-1 1</inkml:trace>
  <inkml:trace contextRef="#ctx0" brushRef="#br0" timeOffset="4707.26">12197 6112 0,'-53'-13'16,"40"13"-16,13-14 15,13 14-15,14-13 16,-14 13-16,27-13 15,-14 13-15,1 0 16,26-13 0,-27 13-16,0-14 0,-12 14 0,39 0 15,-27-13-15,-13 13 0,1 0 16</inkml:trace>
  <inkml:trace contextRef="#ctx0" brushRef="#br0" timeOffset="5013.38">12554 6019 0,'14'-13'15,"-14"26"16,13 27 1,-13-27-32,0 40 15,0-26-15,0 12 16,-13 14-16,13 0 16,0-26-16,0-14 0,-14 13 0,14 27 15,0-26-15,14 12 16,-14-25-16,13-14 15,13 13-15,-12 0 16,12-13 0,1-13-16,-14 0 15,0 13-15,27-14 16,-40 1-16,26 13 16,-13-13-16</inkml:trace>
  <inkml:trace contextRef="#ctx0" brushRef="#br0" timeOffset="5413.84">12912 6099 0,'0'0'0,"-14"13"31,1 40-15,13-40-16,-13 66 15,0-52-15,13 39 16,0-26 0,13-1-16,13 14 15,-12-39-15,-1-1 0,27-13 16,-27 0-16,40-13 16,-40 13-16,27-40 15,-27 27-15,0-14 16,-13 14-16,13 0 0,-13-1 15,0 1-15,-26-13 16</inkml:trace>
  <inkml:trace contextRef="#ctx0" brushRef="#br0" timeOffset="5580.6">12965 6324 0,'-27'0'0,"27"-14"31,27 1-16,-14 0-15,13-14 16,-12 14-16,12 0 16,-26 0-16,13-1 0,0-12 15,1 13-15,-14 0 16</inkml:trace>
  <inkml:trace contextRef="#ctx0" brushRef="#br0" timeOffset="5738.73">13004 6072 0,'0'0'15,"-26"-13"-15,39 13 32,40 0-32,0-13 15,0 13 1,53-14 0,-27 14-1</inkml:trace>
  <inkml:trace contextRef="#ctx0" brushRef="#br0" timeOffset="5965.04">13494 5993 0,'13'-27'16,"-26"27"-16,-14 0 16,14 0-16,0 0 15,-40 14-15,26-1 0,1 0 16,-14 27-16,27-14 0,-13 1 16,12-1-16,-12 53 15,26-65-15,13 52 16,0-40-16,14-12 15,-1-1-15,-12 0 0,38-13 16,-38 0-16,52-13 16,-40 13-16,1-13 0,26-1 15,-40 1-15,53-13 16,-40 12-16</inkml:trace>
  <inkml:trace contextRef="#ctx0" brushRef="#br0" timeOffset="6201.14">13666 5980 0,'0'0'0,"13"0"0,0 0 0,0 0 16,1-14-16,25 14 15,-25 0-15,-1 0 0,66 0 16,-66 0-16,54 0 15,-54 0-15,13 0 16,-13 0 0,-13-13-1,-13 13-15</inkml:trace>
  <inkml:trace contextRef="#ctx0" brushRef="#br0" timeOffset="6356.74">13930 5940 0,'-39'40'0,"25"-27"16,14 13-16,-26 40 15,26-39-15,-13 13 16,13-14-16,0-13 0,0 53 16,0-39-16,0 13 15,13 12 1,-13-38-16,-13-1 16</inkml:trace>
  <inkml:trace contextRef="#ctx0" brushRef="#br0" timeOffset="7466.16">11615 7117 0,'0'-13'16,"13"26"0,-13 14-1,0-1-15,14 93 16,-14-92-16,13 52 15,-13-39-15,13-14 0,-13 40 16,13-26-16,-13-13 0,14-14 0,-14 40 16,0-40-1,0-26-15,0-14 16,-27-12-16</inkml:trace>
  <inkml:trace contextRef="#ctx0" brushRef="#br0" timeOffset="7650.32">11576 7210 0,'0'0'16,"0"-53"-16,0 40 0,0 0 0,26-40 16,-13 53-16,27-14 15,-27 1-15,14 13 0,52 0 16,-66 0-16,27 0 16,-27 0-16,14 13 0,12 1 15,-39-1-15,-13 13 16,-13-12-1</inkml:trace>
  <inkml:trace contextRef="#ctx0" brushRef="#br0" timeOffset="7795.14">11668 7316 0,'-40'26'16,"80"-52"-16,-80 65 0,40-25 0,14-1 15,-1-13 1,13 0-16,1-13 0,-1 13 0,14-14 15,-14 1-15,1 0 0,13-14 16,-27 14-16</inkml:trace>
  <inkml:trace contextRef="#ctx0" brushRef="#br0" timeOffset="7949.39">11919 7263 0,'40'-27'15,"-27"14"1,-13 53-16,-13 26 16,13 13-1,0-26 1,0 27-1,0-27 1,0-14-16,13 1 16,-26-53-1,13-14-15</inkml:trace>
  <inkml:trace contextRef="#ctx0" brushRef="#br0" timeOffset="8265.24">11933 7474 0,'0'0'15,"0"-119"-15,13 66 0,0 1 16,0 25-16,14-26 15,-1 40-15,1-27 16,-14 27-16,0 13 0,0-13 0,1 26 16,-14 14-1,0-14-15,-14 13 0,1-13 16,-13 54-16,-14-15 16,14-12-1,-1-13 1,40-14-1,1-13 1,25 13 0,14 27-16,-13-1 15,-14-12 1,-12-14-16,25 40 16,-39-40-16,27 14 15,-14-14-15,0 0 0,14-13 16,-1-13-16</inkml:trace>
  <inkml:trace contextRef="#ctx0" brushRef="#br0" timeOffset="8545.51">12290 7342 0,'0'0'16,"-53"27"-16,40-14 0,0 0 0,-14 27 15,27-27-15,0 13 0,0 27 16,13-26-16,27 13 15,-27-27 1,40-13-16,13-13 16,-13-14-1,-26-39 1,-27 13 0,-27-26-16,14 65 15,0-12-15,-1-1 16,1 14-16,0 0 15,0 0-15,0 13 16</inkml:trace>
  <inkml:trace contextRef="#ctx0" brushRef="#br0" timeOffset="9068.46">12793 7660 0,'13'39'16,"-13"-25"-1,0-28-15,0-12 16,0-1 0,-13-25-16,-1 25 0,14-13 15,-13-39-15,0 39 16,13 1-16,-13-28 15,13 41-15,0 0 0,-14-41 16,14 41-16,0 13 16,14 39-1,-1-13-15,0 14 0,27 26 16,-27-27 0,27 27-16,13-26 15,-40-14-15,13-13 16,1 0-16,-14-13 0,14-14 15,-14 1-15,0-1 0,-13-26 16,13 27-16,-13 13 16,13-53-16,-13 52 15,14 1-15,-14 0 16,13 39-16,-13 1 16,13 39-16,0 13 15,-13 1 1,0-54-1,0-13-15,-13 80 16,0-80-16,-14 27 16,14-14-16,-26 27 15</inkml:trace>
  <inkml:trace contextRef="#ctx0" brushRef="#br0" timeOffset="10121.44">11576 8295 0,'-14'0'16,"1"39"0,0-12-16,13-1 0,-13 27 15,13-13-15,13 39 16,0-52-16,14 39 16,25-26-1,1-14 1,-13-26-1,-13-13-15,-14 13 16,0 26 15,0-13-31,0 1 0,1-1 16,-1 0-16,0 0 0,0 1 0,27-14 16,-27 0-16,0 0 15,54-27-15,-54 14 16,27-27-16,-27 14 15,0-27-15,-13 26 16,0 14-16,-13-53 16,0 40-16,13-1 0,-27-26 15,27 27-15,-13-1 0,0-12 16,-1 25-16,14 1 0,-13 0 16,0 13-16,13-13 0</inkml:trace>
  <inkml:trace contextRef="#ctx0" brushRef="#br0" timeOffset="10318.92">12078 8308 0,'0'26'16,"0"1"0,0 39-1,13 53-15,-13-93 16,14 67-16,-1-66 15,13 39-15,-26-53 16,27 27 0,-14-27-16</inkml:trace>
  <inkml:trace contextRef="#ctx0" brushRef="#br0" timeOffset="10448.59">12224 8705 0,'39'-27'16,"-25"14"-16,12 0 15,1 13-15,-14-13 0,26-14 16,-25 14 0,12-27-16,-13 27 15,-13 0-15,14-14 0</inkml:trace>
  <inkml:trace contextRef="#ctx0" brushRef="#br0" timeOffset="10625.13">12449 8374 0,'0'0'0,"-14"-26"0,14-1 15,-13 14-15,13 53 31,0-27-31,0 27 16,0 39-16,0 0 16,0-52-16,13 52 15,-13-52-15,14-1 0,-1 53 16,-13-52-16,40-1 16,-27-26-16,13-26 15,-26 13-15</inkml:trace>
  <inkml:trace contextRef="#ctx0" brushRef="#br0" timeOffset="10869.49">12634 8414 0,'-27'13'16,"54"-26"-16,-67 39 0,27 14 16,13-14-16,-13 1 0,13 26 15,0-40-15,0 0 0,26 80 16,-13-67-16,14 14 15,-14-27-15,14 0 0,-1 1 16,0-14-16,1 13 16,13-26-16,-27-1 0,13 1 15,1 0-15,-14-14 16,0 14-16,-13 0 0,0 0 16,0 0-16,-13 13 15</inkml:trace>
  <inkml:trace contextRef="#ctx0" brushRef="#br0" timeOffset="11006.76">12726 8731 0,'0'0'16,"-26"0"-16,26-13 0,13 0 15,0 0-15,1-1 0,12-12 16,-13 13-16,27-27 16,-13 0-1,-27 27 1</inkml:trace>
  <inkml:trace contextRef="#ctx0" brushRef="#br0" timeOffset="11641.81">12634 8467 0,'-40'0'15,"40"-14"-15,13 14 32,1-13-32,39 0 15,-40 0-15,26 0 16,-12-1-16,-1 1 0,-12 13 15,39-13-15,-40 0 16,13 13-16,1-14 0,-14 14 0,0 0 16,14 14-1,-27-1-15,13 13 16,-13 1-16,13-1 0,0 40 16,-13-39-16,14 65 15,-14-65-15,13 52 16,0-39-1,-13-27-15,13 14 16,-13-14-16,-13-13 16,0-27-16,13 1 15,-13-27-15,-1 27 16,14-1-16,0-52 16,0 52-16,0 14 0,14-106 15,-1 93-15,26-54 16,-39 67-16,40-40 15,-27 53-15,14-13 16,-14 26 0,-13 0-16,-13 27 15,0-27-15,-1 0 0,14 14 0,-39 26 16,25-27-16,-12 14 16,0 0-1,12-27-15,1 13 16,13-13-16,0 1 0,13 12 15,-13-13-15,14-13 0,38 27 16,-38-14-16,25 0 16,-25 1-16,25 12 15,-26-13-15,27 14 16,-27-14-16,14 0 16,-14 0-16,0-13 15,-13 14-15,14-28 16,-1-12-16</inkml:trace>
  <inkml:trace contextRef="#ctx0" brushRef="#br0" timeOffset="11903.7">13414 8321 0,'0'0'0,"0"13"15,0 27 1,0-13-16,-13 52 15,13-53-15,0 14 16,0-27-16,27 53 16,-27-39-16,13-14 0,13 27 15,1-27-15,-1 0 16,1-13-16,12 0 16,-12-13-16,-1 13 0,14-40 15,-27 27-15,0-13 16,-26-1-16,0 14 15</inkml:trace>
  <inkml:trace contextRef="#ctx0" brushRef="#br0" timeOffset="12046.33">13520 8625 0,'-26'0'16,"39"-13"15,27-13-15,-27 12-16,0-25 15,0 26-15,1-40 16,-14 39-16,-14-12 0</inkml:trace>
  <inkml:trace contextRef="#ctx0" brushRef="#br0" timeOffset="12223.86">13401 8255 0,'0'0'0,"-53"-26"0,40 26 15,-13 0-15,26-14 16,26 14-1,-13 0-15,27-13 16,-14 13-16,27-13 0,-13 13 16,-14 0-16,27-13 0,-26 13 15,39 0 1,-26 0-16,-27 13 16</inkml:trace>
  <inkml:trace contextRef="#ctx0" brushRef="#br0" timeOffset="13085.57">11933 9618 0,'-53'-53'16,"40"39"-16,-14 1 0,-39 0 15,40 13 1,-41 26 0,41 1-16,13-1 0,-14 1 0,1 52 15,13-39-15,-1 26 16,28 40-1,-1-66-15,40 12 16,-27-38-16,14-1 0,13 0 16,-40-13-16,40-13 0,0-14 15,-27 1-15,27-27 16,-40 27-16,1-14 16,-14 27-16,13-14 15,-13 40-15,-13 1 16,13-1-16,0 0 0,0 67 15,0-67 1,0 26-16,0-25 16,13 12-16,-13-13 15,-13-13-15</inkml:trace>
  <inkml:trace contextRef="#ctx0" brushRef="#br0" timeOffset="13229.2">11800 9948 0,'-13'-13'0,"26"13"16,14-26 0,-14 26-16,14-14 0,39-25 15,-40 25-15,27-12 16,-26 0-16,39-14 16,-53 13-16</inkml:trace>
  <inkml:trace contextRef="#ctx0" brushRef="#br0" timeOffset="13399.64">12171 9684 0,'13'-40'16,"-26"80"-16,26-93 0,-13 40 15,0-1-15,0 28 16,0-1-16,0 27 16,0-14-16,13 27 0,-13 39 15,14-65-15,-14 39 16,13-39-16,-13 12 16,13 14-1,-26-40 1,0-39-1,13 13-15,-14-1 0</inkml:trace>
  <inkml:trace contextRef="#ctx0" brushRef="#br0" timeOffset="13705.84">12158 9657 0,'0'0'0,"13"-39"16,27-1-16,-14 27 16,14 13-16,-27 0 15,27 13-15,-27 0 16,0 0-16,-13 14 0,0 13 15,-13-1-15,-14 14 16,1-26 0,-27-1-1,40-13-15,0 0 16,26-13 15,0 14-31,27 12 16,13 14-16,-27-14 15,-13-12-15,14 12 16,-14-13 0,27 14-16,-27-27 15,0 0-15,14-14 0</inkml:trace>
  <inkml:trace contextRef="#ctx0" brushRef="#br0" timeOffset="13986.21">12581 9697 0,'0'0'0,"-27"-13"16,1 26-16,0 0 0,-1 0 16,14 1-16,-27 39 15,27-27-15,13 14 16,0-27-16,26 40 16,1-40-16,-14-13 0,14 13 0,-1-13 15,14-13-15,-14 0 16,27-14-16,-40 1 15,1-14-15,-1-13 16,-26-26 0,-14 26-1,14 27 1,0 26-16,13-14 16</inkml:trace>
  <inkml:trace contextRef="#ctx0" brushRef="#br0" timeOffset="14244.09">12753 9723 0,'0'0'15,"0"53"-15,0-26 0,0 26 16,13-14-16,-13-25 0,27 39 16,-14-40-16,27 0 15,-27-13-15,0 0 0,40 0 16,-40-13-16,14-14 15,-14 14-15,-13 0 0,0-40 16,0 40 0,-13-80-16,-1 40 15,14 0 1,14 14 0,12 12-1</inkml:trace>
  <inkml:trace contextRef="#ctx0" brushRef="#br0" timeOffset="14431.19">13070 9565 0,'0'0'16,"14"0"-16,-14 13 0,13 40 16,-13-27-16,0 40 15,13-39-15,-13 39 16,0-40-16,0 1 0,13 13 16,-13-14-16,14 14 15,-1-27-15,-13 0 0,13 0 16,-13 1-16,0-28 15,0-12 1,0 0 0,0-14-16,-13 13 0</inkml:trace>
  <inkml:trace contextRef="#ctx0" brushRef="#br0" timeOffset="14647.45">13150 9842 0,'-27'-132'16,"54"264"-16,-54-317 0,27 172 16,0-13-16,14-14 0,12-13 15,-13 40-15,14 0 16,-1-1-16,27 28 15,-26-14-15,12 39 16,-26-26-16,-13 27 16,-26 13-1,0-13 1,-27-14-16,39-13 16,-25-13-16,12 0 15,14 0-15,0-13 16,13 0-16,13 13 15</inkml:trace>
  <inkml:trace contextRef="#ctx0" brushRef="#br0" timeOffset="14973.74">14142 9710 0,'-40'-53'0,"27"53"15,0 27-15,0-14 16,13 13-16,-27 41 15,27-41-15,-13 27 16,13 0 0,0-40-16,13 14 15,-13-14-15,0-26 0,0-14 16,0 14 0</inkml:trace>
  <inkml:trace contextRef="#ctx0" brushRef="#br0" timeOffset="15328.34">14010 9710 0,'13'-106'15,"0"93"-15,14-27 16,-14 27-16,0 0 0,27 0 16,-27 0-16,13 13 0,14 13 15,-27 0-15,1 13 16,-14-12-16,-14 12 16,-25 14-16,39-27 15,-53 27 1,40-40-16,-27 26 15,27-26-15,39 13 32,1 1-17,-14-14-15,40 39 0,-40-25 16,0-1-16,14 13 16,-27 1-16,-14 26 15,-12-14-15,-14-12 16,27-14-16,-40 13 15,40-12-15,0-14 0,-1 0 16,1 0 0,26-40-16,1 0 15,-1 27-15</inkml:trace>
  <inkml:trace contextRef="#ctx0" brushRef="#br0" timeOffset="15525.82">14327 9525 0,'27'-13'16,"-27"26"0,26 13-16,-26 1 15,27 13 1,-1 13-16,-13-40 16,14 13-16,-14-13 15,0-13-15,0 0 16,14 0-16,-14-13 0,0 0 15,1 0-15</inkml:trace>
  <inkml:trace contextRef="#ctx0" brushRef="#br0" timeOffset="15868.93">14711 9499 0,'0'0'0,"-13"0"31,-1 0-15,-25 26-16,-1 0 15,14 14 1,-14-13 0,13 12-1,14-12 1,0 12-16,0 1 16,13 26-1,0-26 1,0 39-1,0-39 1,0-14-16,0 1 0,0 26 16,0-40-16,0 0 0,0 1 15,0-1-15,0 13 16,0-13-16,-14-13 16,14 14-1,-13-14-15</inkml:trace>
  <inkml:trace contextRef="#ctx0" brushRef="#br0" timeOffset="16881.58">11615 10702 0,'0'-26'0,"13"39"31,-39 53-31,26-26 16,-26 26-16,26-39 0,-14 12 16,1 80-1,13-92-15,0 39 0,0-53 16,0 0-16,13 40 16,-13-39-16,14-14 15,-1 0-15,-13-14 16,0 1-16</inkml:trace>
  <inkml:trace contextRef="#ctx0" brushRef="#br0" timeOffset="17209.09">11589 11020 0,'0'-13'0,"0"-1"15,13 14-15,0-13 16,0 13-16,1-13 0,39 0 16,13 0-1,-13-14-15,-27 14 16,-13 0-16,27-40 15,-27 39-15,-13-12 16,0 0-16,0-14 16,0 27-16,-13-1 15,13 1-15,0 26 16,0 14 0,-13-14-16,13 14 0,0 25 15,0-25-15,0-1 0,0 41 16,0-28-16,0-12 0,0 26 15,0-27-15,0 0 0,0 14 16,0-13-16,0 52 16,13-79-16,0-26 31</inkml:trace>
  <inkml:trace contextRef="#ctx0" brushRef="#br0" timeOffset="17761.73">12052 10755 0,'0'-13'0,"13"13"15,-26 13 17,0 27-17,-1-14-15,1 27 16,13-26-16,-26 52 16,26-52-16,-14 52 15,14-39-15,0-14 16,0 14-16,0-27 15,14 0 1,-14-52 0,13 25-16,0-25 15,-13 12-15,0-12 0,13-14 16,-13 13-16,27-53 16,-27 67-16,26-40 15,-26 26-15,13 40 16,1-13-16,-1 26 15,0 40-15,0-27 16,1 67 0,-1-66-16,0 65 15,14 1-15,-14-67 16,-13 14-16,13-14 16,-13-12-16,13-1 0,-13 0 15,-13-26 1</inkml:trace>
  <inkml:trace contextRef="#ctx0" brushRef="#br0" timeOffset="18210.16">12052 11073 0,'-40'-27'16,"40"14"0,13 13-1,27-13-15,-27 13 16,14-13-16,12 13 0,-12-14 15,13 14-15,-27-13 16,40 0-16,-40 13 16,0-13-16,0 0 15,-13-1-15,0 1 16,0 0-16,-13 0 0,0-1 16,13 1-16,0 26 15,13 14 1,0-1-16,14 27 15,-14-26-15,13-1 16,1 14-16,-1-14 16,14 1-16,-13-14 0,-14 0 15,40 14 1,-40-27-16,13 0 0,-12 0 16,12-14-16,-13 1 0,1 0 0,-14-27 15,0 14-15,0-14 16,0 14-16,0-27 0,-14 0 15,14 26-15,-13-12 16,13 12-16,-13 14 0,13-27 16,0 27-16,0 0 15,0 26 1</inkml:trace>
  <inkml:trace contextRef="#ctx0" brushRef="#br0" timeOffset="18455.52">12726 10821 0,'0'-13'16,"14"13"-1,39 0-15,-27 0 16,40-13-1,-53 13-15,27 0 16,0-13-16,13 13 16,-40 0-16,0 0 15</inkml:trace>
  <inkml:trace contextRef="#ctx0" brushRef="#br0" timeOffset="18615.11">13018 10808 0,'-27'40'0,"14"-27"15,0 40-15,13 13 16,0-13 0,0 0-1,0-27-15,0 14 16,-14-13-16,1-1 16,0-26-1</inkml:trace>
  <inkml:trace contextRef="#ctx0" brushRef="#br0" timeOffset="18787.66">12846 11192 0,'-14'0'16,"28"0"-1,-1 0-15,0 0 16,53 0-16,-39-13 16,-1 13-16,40-27 15,-26 1 1,-14 12-16,27-25 15,-40 26-15,1-1 0,-1-25 16</inkml:trace>
  <inkml:trace contextRef="#ctx0" brushRef="#br0" timeOffset="19246.07">13216 10914 0,'0'40'0,"0"-80"0,0 14 0,0-1 15,-13 14-15,13 26 16,0 14 0,0-14-16,0 0 15,0 53-15,13-39 16,-13-1-16,0-13 0,0 14 0,13 39 15,0-53-15,1 14 16,-14-14 0,0-26-1,0-14 1,0-13-16,-27-26 16,27 27-16,-13 12 0,0-39 15,-1 40-15,14-1 0,-13-26 16,13 40-16,13 13 15,14 26 1,-1 41 0,14 12-1,13-13-15,0-13 16,13-13 0,-53-40-16,40 13 15,-13-26-15,-14-14 16,-12 14-16,-14-13 0,13-14 15,-13 27-15,0-1 0,-27-65 16,14 53-16,-13-41 16,26 41-16,-27-14 15,27 27-15,-13 0 16,26 13 0,-13 13-1,13 0-15</inkml:trace>
  <inkml:trace contextRef="#ctx0" brushRef="#br0" timeOffset="19629.57">13798 10689 0,'-40'-13'15,"27"13"-15,0 13 0,-14 0 0,-12 40 16,39-26-16,-27 39 15,27-40-15,-13 41 16,13-54-16,0 13 0,13 40 16,0-39-16,1-14 15,-1 13-15,13 1 16,1-27-16,-14 13 0,40-13 16,-27 0-16,41-26 15,-54 12-15,27-12 16,-27 26-16,13 0 15,-13 13-15,14 14 16,-14-27 0,14 39-16,-1-12 15,-26-14 1,13 0-16,-26-13 31</inkml:trace>
  <inkml:trace contextRef="#ctx0" brushRef="#br0" timeOffset="19816.09">13785 10980 0,'0'0'0,"-13"-13"0,26 13 31,26 0-15,28 0-16,-41-13 15,1 13-15,25 0 16,-38-13-16,12 13 0,1 0 16,-14 0-16,0 0 0</inkml:trace>
  <inkml:trace contextRef="#ctx0" brushRef="#br0" timeOffset="26523.39">13785 7250 0,'-13'-14'16,"-1"1"-1,28 0-15,25 0 16,-26 13-16,14-14 0,79-12 16,-80 26-16,54-13 15,-54 0-15,14 13 0,52-14 16,-78 14-16,25 0 16,-25 0-16,-1 14 15,0-1-15,-26-13 16,13 13-1,-13-13-15</inkml:trace>
  <inkml:trace contextRef="#ctx0" brushRef="#br0" timeOffset="26754.35">14089 7157 0,'0'0'16,"-26"0"-16,12 13 15,1 14 1,13-14-16,0 13 0,0 1 0,-13 12 15,13-12-15,0 66 16,0-67-16,-13 27 16,13 13-1,0-53-15,0 27 16,0-14-16,13 1 0,0-14 16,0-13-16,14-26 15,-14 12-15</inkml:trace>
  <inkml:trace contextRef="#ctx0" brushRef="#br0" timeOffset="27035.62">14235 7422 0,'-14'13'16,"1"0"-16,0 13 0,0 1 16,-1-14-16,14 0 0,-13 27 15,13-27-15,0 1 0,40 12 16,-27-13-16,27-13 15,-27 0-15,27-13 16,-27 0-16,0 13 16,14-13-16,-27-1 0,13 14 15,-13-13-15,0 0 16,-27-14-16,-12 14 16,12-13-1,14 26 1,13-14-1,13-12 1,1 26-16</inkml:trace>
  <inkml:trace contextRef="#ctx0" brushRef="#br0" timeOffset="27311.9">14459 7408 0,'-13'40'15,"13"-14"-15,-13 14 16,13-27-16,0 1 0,0 12 15,0-13-15,13 1 0,0-1 16,1-13-16,-1 0 0,0 0 0,14 0 16,-14-13-16,13 13 15,1-27-15,-14 14 16,-13 0-16,0-1 16,0 1-16,-26-13 15,-14 12 1,27 1-16,-14 0 15,14 13-15,0 0 0,-1-13 16,14 0 0</inkml:trace>
  <inkml:trace contextRef="#ctx0" brushRef="#br0" timeOffset="27571.23">14631 7131 0,'0'0'0,"0"-14"16,14 14-16,-14 14 15,13 38 1,-13 1-16,0-26 16,0-1-16,0 1 0,0 39 15,0-53-15,0 40 16,0-27-16,0 1 0,13 39 15,-13-53-15,13-13 16,1 0-16,12-26 16,-26 13-16,13-1 15</inkml:trace>
  <inkml:trace contextRef="#ctx0" brushRef="#br0" timeOffset="27807.22">14883 7329 0,'-27'13'15,"14"-13"-15,0 27 16,0-14-16,-1 0 0,1 40 16,13-40-1,0 0-15,0 1 0,0 25 16,13-25-16,-13-1 16,27 13-16,-27-12 15,13-1-15,14 0 0,-14-13 16,0 0-16,27 13 15,-27-13-15,0 0 16,53-26-16,-52 26 16,-1 0-16</inkml:trace>
  <inkml:trace contextRef="#ctx0" brushRef="#br0" timeOffset="51045.01">8440 4855 0,'13'0'47,"27"-13"-31,-27 13-16,1 0 0,78 0 15,-65 0-15,131 0 16,-131 0-16,158 0 15,-132 0-15,-13 13 0,-1-13 0,1 0 0,13 0 0,185 0 16,-198 0-16,-1 13 0,1-13 0,211 14 16,-211-14-16,0 0 0,-14 0 0,1 13 0,145-13 15,-133 0-15,-25 0 0,-1 0 16,13 0-16,67 13 16,-80-13-16,0 0 0,1 0 0,39 0 15,-27 0 1,-13 0 46</inkml:trace>
  <inkml:trace contextRef="#ctx0" brushRef="#br0" timeOffset="52991.91">15941 9882 0,'0'-13'0,"-40"-14"16,14 27-16,0-13 16,-1 13-16,14 0 0,-27 0 15,27 0-15,-27 0 16,27 0-16,0 0 0,-40 13 15,40-13-15,-1 14 16,28-1 0,12 13-16,-13-12 15,1-14-15,-1 13 0,26 13 16,-12-12-16,26 25 16,-27-26-16,14 14 15,-27-14-15,0 40 16,-13-40-16,-13 14 15,0-14-15,-27 13 16,14-26-16,-1 0 16,-12-13-1,25-13-15,1 13 16,13-14-16,0 14 0,13-14 16,1-12-16,-1 25 15</inkml:trace>
  <inkml:trace contextRef="#ctx0" brushRef="#br0" timeOffset="53160.23">15941 9816 0,'0'0'15,"13"26"-15,-13-12 0,0-1 0,0 27 16,0-27-16,0 40 16,0-40-16,0 27 15,0-27-15,14 0 16</inkml:trace>
  <inkml:trace contextRef="#ctx0" brushRef="#br0" timeOffset="53705.52">16338 9922 0,'0'-40'16,"-13"27"-16,13-14 16,-13 14-16,-14-13 0,14 13 15,13-1-15,-53-25 16,40 39-16,-40 13 15,40 0-15,-27 40 16,27-27-16,13 14 16,0-13-16,0-14 0,0 40 15,13-27-15,0 1 16,0-14-16,53 13 16,-52-26-16,39-26 15,-40 13-15,0-1 0,0-25 16,1-1-16,-14 14 0,13-54 15,-13 41-15,0-80 16,0 79-16,0-40 16,0 28-1,0 25-15,0 14 0,-13-40 16,13 66-16,-14 14 16,14-1-16,-13 67 15,0-54-15,13 28 16,0-41-16,13 40 0,14 27 15,-14-67-15,0 27 16,0-40-16,0 14 0,1-1 16,-1-13-16,-13 1 15,13-1-15</inkml:trace>
  <inkml:trace contextRef="#ctx0" brushRef="#br0" timeOffset="63438.24">16894 4868 0,'0'14'63,"13"-14"-48,0 0 1,0 0-1,1 0 1,12 0 0,0 13-1,-12-13-15,25 0 16,-25 0 0,-1 0-16,53-13 15,-53 13-15,0 0 0,40-14 16,-39 14-1,52 0-15,-27 0 16,28 0 0,-1 0-1,-53 0-15,53 0 16,-53 0-16,27 0 16,-14 0-16,27 14 15,-26-14-15,13 0 16,-27 0-16,13 0 0,27 0 15,-40 0-15,27 0 16,-27 0-16,14 0 16,-1 0-1,-13 0-15,14 0 16,-14 0-16,0 0 0,1 0 16,-1 0-16,13 0 15,-12 0-15,-1 0 0,13 0 16,14 0-1,-27 0-15,27-14 16,-27 14-16,0 0 16,0 0-16,1 0 0,25 0 15,-12 0-15,13 0 16,-14 0 0,27 0-1,-40 0-15,27 0 16,-27 0-16,0 0 0,27 0 15,13 0 1,-27-13-16,14 13 16,-27 0-16,0 0 0,40 0 15,-39 0-15,12 0 16,-13 0-16,1 0 0,-1 0 16,0 0-16,27 0 15,-27 0-15,0 0 16,0 0-16,1 0 0,-1 0 15,0 0-15,0 0 16,27 0-16,0 0 16,-1 0-1,-12 0-15,13-13 16,-27 13-16,0 0 0,27 0 16,-27 0-16,40 0 15,-40 0-15,27-13 16,-27 13-1,27 0-15,-1 0 16,1 0 0,-14 0-16,1 0 15,-14 0-15,27 0 16,-27 0-16,27 0 16,-27 0-1,0 0-15,27 0 16,-27 0-16,0 0 0,14 0 15,-14 0-15,27 0 16,-27 0-16,27 0 16,-27 0-16,0 0 0,40 0 15,-40 0 1,27 0-16,-27 0 0,40 0 16,-40 0-1,67 13-15,-67-13 16,27 0-16,-27 0 15,40 0-15,-27 13 16,27-13-16,-40 0 16,40 0-1,-39 0-15,38 0 16,-12 0-16,0 0 16,-14 0-16,-12 0 0,38 13 15,-38-13-15,39 0 16,-27 0-16,14 0 15,-27 0-15,13 0 0,14 0 16,-13 0-16,52 0 16,-26 0-1,-13 0 1,-27 0-16,26 0 0,-12 0 16,-14 0-16,14 0 0,12 0 15,-12 0-15,-14 0 16,0 0-16,0 0 15,1 0-15,-1 0 16,0 0 15,0 0 1,-13 14 14,0-1-14</inkml:trace>
  <inkml:trace contextRef="#ctx0" brushRef="#br0" timeOffset="65650.32">10345 8811 0,'-13'0'0,"0"0"16,0 0-1,26 0 1,26 0 0,-12-14-16,26 14 0,-27-13 15,1 13-15,65-13 16,-65 0-16,26-1 16,-27 14-16,1-13 0,26 0 15,-27 0-15,14 0 16,-27-1-16,0 14 0,0-13 15</inkml:trace>
  <inkml:trace contextRef="#ctx0" brushRef="#br0" timeOffset="65934.58">10808 8559 0,'-13'0'15,"0"0"-15,26 0 16,0 0-1,27 13 1,-27-13-16,14 14 16,-14-1-16,-13 0 0,0 14 15,0-14-15,0 0 0,-27 27 16,14-27-16,0 0 16,-27 40-16,27-40 15,-13 1-15,12-1 16,-12 13-16,13-26 15,13 14-15,13-1 16,13 0 0</inkml:trace>
  <inkml:trace contextRef="#ctx0" brushRef="#br0" timeOffset="66577.88">10213 11483 0,'-13'0'16,"26"-13"0,40-1-1,-27 1-15,67-13 16,-67 13-16,67-27 15,-67 27-15,54-14 16,-54 14 0,27-14-16,-26 14 15</inkml:trace>
  <inkml:trace contextRef="#ctx0" brushRef="#br0" timeOffset="66864.14">10636 11179 0,'-13'0'16,"26"0"-16,14 0 16,26 0-1,-40-14-15,40 14 16,-40 0-16,13 14 16,-12 12-1,-28 1 1,-12 12-1,13-26-15,-14 14 16,14-14-16,0 0 0,0 1 0,-14 12 16,14-13-1,26-13-15,0-13 32,27 0-32</inkml:trace>
  <inkml:trace contextRef="#ctx0" brushRef="#br0" timeOffset="86387.95">15438 11112 0,'14'-39'16,"-28"26"-16,14-1 0,-13-12 16,13 13-16,-26-1 15,-14-12 1,0 13-1,-26 39-15,13 14 16,14 13 0,25 13-1,41-26 1,-14-27-16,40 0 16,-27-13-16,-12 0 0,39-13 15,-40 13-15,0-13 16</inkml:trace>
  <inkml:trace contextRef="#ctx0" brushRef="#br0" timeOffset="86621.57">15399 11139 0,'-13'26'16,"13"-12"-16,0 12 15,0-13-15,13 14 16,0-14-16,0 0 0,0-13 16,14 13-16,-14-13 15,14 0-15,12-26 16,-25 26-16,-1-13 0,0-14 15,-13 1-15,0 13 0,0-14 16,0 1-16,-13 12 0,-14-38 16,14 38-16,-13-12 15,12 26-15,-12-13 16,13 13 0,-1 0-1</inkml:trace>
  <inkml:trace contextRef="#ctx0" brushRef="#br0" timeOffset="87178.12">15650 11033 0,'0'0'15,"-13"0"-15,0 40 16,13-27-16,0 13 15,0-12-15,13 25 16,0-25-16,0-1 0,14 13 16,-1-26-16,27 14 15,-13-1 1,13-53-16,-27 14 16,-13-14-1,-13 27-15,-26-53 16,26 52-16,-13-25 15,0 25-15,13 1 16</inkml:trace>
  <inkml:trace contextRef="#ctx0" brushRef="#br0" timeOffset="87487.63">15954 11126 0,'0'13'16,"14"-13"-16,-14 13 15,0-26 1,0-14 0,-14 1-16,14-14 15,-13 14-15,13-1 0,0-12 16,0 26 0,27-27-16,-14 53 15,0 14 1,14 25-1,-14 1 1,0-26 0,-13-14-16,26 27 0,-12-40 15,-1-27 1,-13 14-16,13-13 0,0-14 16</inkml:trace>
  <inkml:trace contextRef="#ctx0" brushRef="#br0" timeOffset="87645.22">16166 10782 0,'26'-13'16,"-26"26"-16,14 26 0,-1-25 16,0 65-16,0 0 15,1-52-15,-14-14 16,13 14-16,0 25 16,0-38-16,-13 12 15,-13-26 1,13-13-16</inkml:trace>
  <inkml:trace contextRef="#ctx0" brushRef="#br0" timeOffset="87816.73">16047 10941 0,'0'0'16,"-13"0"-16,13-14 0,13 14 15,0 0-15,67-13 16,-67 13-16,53-13 15,-40 13-15,1 0 16,65-27-16,-25 14 16</inkml:trace>
  <inkml:trace contextRef="#ctx0" brushRef="#br0" timeOffset="88036.74">16576 10570 0,'0'0'0,"-13"0"0,0 0 0,-14 27 16,14-1-16,-13 27 16,12-13-16,1-1 0,-13 41 15,12-41-15,14 14 16,0 40-16,14-27 16,12 0-16,-13-39 15,40 39-15,-40-53 16,54 13-16,-54-26 15,27 0-15</inkml:trace>
  <inkml:trace contextRef="#ctx0" brushRef="#br0" timeOffset="88454.77">16814 10914 0,'0'0'16,"0"-13"-16,-13 0 0,0 13 15,0 13-15,-14 13 16,27-12-16,-13-1 15,0 40-15,-1-40 0,14 13 16,0 1-16,14 39 16,-1-53-16,27 14 15,-27-27-15,13 0 16,1-14-16,-1-25 16,-13 25-16,-13-25 15,0 26-15,-26-40 16,26 39-16,-26-25 15,12 26-15,1-14 16,0 27-16,13-13 0,-13 13 16,13-13-16</inkml:trace>
  <inkml:trace contextRef="#ctx0" brushRef="#br0" timeOffset="88648.96">16973 10835 0,'13'26'16,"-13"1"-16,0-14 0,13 27 16,-13-27-16,0 13 0,14 27 15,-14-13 1,13-27-16,-13 0 0,0 0 16,0-26-1,0 0 1,-13-13-1</inkml:trace>
  <inkml:trace contextRef="#ctx0" brushRef="#br0" timeOffset="89129.02">17224 10967 0,'14'-40'15,"-14"27"-15,-14-40 16,14 40-16,-13-14 0,-13-12 16,12 39-16,-12 0 15,13 13 1,-14 27-16,14 13 16,13-14-1,13 41 1,14-41-1,12-25-15,-25-14 16,39-14-16,-40 1 16,0-53-16,0 40 15,-13-41-15,14-12 16,-14 0 0,0 12-1,0 28 1,-14 65-1,14 14-15,0-14 16,0 54-16,0-54 16,0 1-16,14 65 15,-1-78-15,-13 12 0,13 0 0,13 14 16,-12-40-16,-1 13 16,13-52-1,-26 25-15</inkml:trace>
  <inkml:trace contextRef="#ctx0" brushRef="#br0" timeOffset="89418.27">17410 10438 0,'0'-27'16,"0"54"-16,13-54 0,0 41 15,0-1-15,0 0 0,40 53 16,-39-39-16,52 65 15,-53-52-15,27 39 16,-27-39-16,0 0 0,14 39 16,-27-26-16,0-13 0,13 26 15,-13-40-15,-27 40 0,14 14 16,0-54-16,0 1 0,-14 26 16,14-40-16,0 0 15,0 14-15,-1-27 0,1 0 16,0-40-1,13 27-15,0-1 0,13-25 16</inkml:trace>
  <inkml:trace contextRef="#ctx0" brushRef="#br0" timeOffset="89928.52">18190 10597 0,'0'0'0,"-13"0"0,13-14 16,13 28 0,27-1-1,-14-13-15,1 26 16,-14-26-16,27 27 15,-27-14-15,0 13 16,-13-12-16,-13 12 16,-27 14-1,27-27-15,0 0 0,-27 14 16,27-14-16,-14 0 0,1 14 16,-1-27-16,14 13 0,-13 13 15,13-26-15,-1 0 16,14 14-16,14-14 31,-1 0-31</inkml:trace>
  <inkml:trace contextRef="#ctx0" brushRef="#br0" timeOffset="90401.41">18203 11112 0,'-13'0'16,"26"-13"0,14 0-16,-14 0 15,53-27-15,-53 27 0,14 0 16,39-27 0,-53 27-16,40-14 15,-40 14-15,1 13 16</inkml:trace>
  <inkml:trace contextRef="#ctx0" brushRef="#br0" timeOffset="91702.19">18852 10649 0,'13'-13'15,"0"-13"1,-13 13 0,13 65-1,0-12 1,-13-13-16,0-1 0,0 27 16,0-13-16,0 13 15,0-14-15,0 14 16,0-26-16,0-1 0,0 40 15,0-39-15,0 26 16,14-53-16,-14-14 16,13-12-1</inkml:trace>
  <inkml:trace contextRef="#ctx0" brushRef="#br0" timeOffset="92028.35">19024 10742 0,'0'0'16,"-14"13"-16,14 1 0,-13-1 0,0 53 16,13-40-1,0 27-15,13-13 16,27 13-16,-27-40 16,27 14-1,-14-14-15,1-13 0,12 0 0,-25 0 16,38-13-16,15-14 15,-41 1-15,1-40 16,-27-1 0,-27-25-1,-26 39-15,-13 13 16,0 27 0,39 13-16,-26 13 15,53 0-15,-26 1 16,26-1-16,-13 13 15</inkml:trace>
  <inkml:trace contextRef="#ctx0" brushRef="#br0" timeOffset="104299.39">18362 7554 0</inkml:trace>
  <inkml:trace contextRef="#ctx0" brushRef="#br0" timeOffset="113148.82">4670 4987 0,'-27'0'0,"1"14"16,26-1-16,-13-13 0,26 0 31,27 0-16,13-13-15,-1-1 16,81 1 0,-80 13-16,92-26 0,-92 26 15,79-14 1,-92 1-16,79 0 16,-92 13-16,26 0 15,-40 0-15,53 0 16,-53 0-16,0 0 0</inkml:trace>
  <inkml:trace contextRef="#ctx0" brushRef="#br0" timeOffset="118185.8">15108 6257 0,'0'-26'16,"0"13"-16,-14-27 15,1 27 1,-13-14-16,13 27 15,-40 0 1,39 0-16,-25-13 0,25 13 16,-12 13-16,-27 1 15,40-14-15,0 13 16,-1-13-16,14 13 16,0 0-16,14-13 15,12 13-15,1 1 16,25 12-16,-38-26 0,25 27 15,-12-27-15,-14 13 16,27 13-16,-27-26 16,0 14-16,0-1 0,14 13 15,-27-13-15,0 14 16,-13-1-16,-1-12 16,1-1-16,0 0 0,-13 0 15,-1-13-15,14 0 0,-14 0 16,14 0-16,0-13 15,13 0-15,0 0 0,13-27 16,-13 13-16,13 14 16</inkml:trace>
  <inkml:trace contextRef="#ctx0" brushRef="#br0" timeOffset="118376.95">15134 6165 0,'27'-13'15,"-54"26"-15,54-40 0,-14 27 16,-13 27-1,13 12 1,-13-12 0,0-1-16,13 14 0,-13-27 15,0 1-15,0-1 16,0 0-16,0 0 16,-13-26-1</inkml:trace>
  <inkml:trace contextRef="#ctx0" brushRef="#br0" timeOffset="118897.16">15438 6191 0,'0'-13'16,"-13"13"-16,0-13 16,-27 0-1,27 13-15,-40 13 16,40 0-16,-27 0 16,40 14-16,-13-14 0,0 27 15,13-14-15,0-13 0,0 40 16,13-40-16,0 14 0,14-1 15,-14-26-15,40 27 16,-13-40 0,-1-40-1,-12 13 1,-14 14-16,-13-67 0,13 53 16,-13 27-16,0-53 15,0 39-15,-13-39 0,0 0 16,13 40-16,0-1 15,0 14-15,-14 13 16,14 26-16,0 14 16,0-27-16,0 1 0,0 65 15,0-39-15,0 39 16,0-53-16,14 80 16,-14-79-16,0 12 0,13 1 15,-13-13-15,13-14 0,0 13 16,1-12-16</inkml:trace>
  <inkml:trace contextRef="#ctx0" brushRef="#br0" timeOffset="119128.21">15835 6456 0,'0'13'0,"0"0"15,14 14-15,-14-14 16,0 0-16,-14 40 16,1-26-16,0-1 15,13-13-15,-13 1 0,-1 12 16,14-13-16,-13-13 0,0 0 16,13 13-16,-13-26 0,-1 0 15,14 0-15</inkml:trace>
  <inkml:trace contextRef="#ctx0" brushRef="#br0" timeOffset="120406.11">16417 6297 0,'0'-40'16,"-13"27"-16,13 0 0,-26 0 16,12 13-16,1-14 15,0 14-15,-40 27 16,40-14-16,-27 53 16,27-52-16,0 65 15,13-26 1,13 26-1,27-39 1,13-27 0,-14-13-1,-26-13-15,27-27 0,-27 14 16,-13 13-16,14-54 16,-14 41-16,0-14 15,0 27-15,0-13 0,0-14 16,0 13-1,13 80 17,-13-39-32,0 12 0,13 14 15,-13-14-15,0-13 0,13 54 16,1-41-16,-14 0 16,0-12-16,13 25 15,0-39 1,-13-13-16</inkml:trace>
  <inkml:trace contextRef="#ctx0" brushRef="#br0" timeOffset="120713.32">16563 6350 0,'0'53'0,"0"-40"16,13 0-16,0 27 16,1-27-16,-1 14 15,0-27-15,0 13 0,14-13 16,-14 0-16,13 0 16,-12-13-16,12-14 15,-26 1-15,0-14 16,0 27-16,-13-53 15,13 53-15,-13-14 16,13 14-16,0 0 16</inkml:trace>
  <inkml:trace contextRef="#ctx0" brushRef="#br0" timeOffset="121229.23">16999 6218 0,'-13'-14'16,"0"28"-16,-13-1 15,12 0-15,1 0 0,13 1 16,-26 25 0,26-25-16,0-1 0,-14 13 0,14 14 15,14-27-15,12 27 16,-13-27-16,27-13 15,-27 0-15,27-13 16,-40 0-16,13-1 16,0 1-16,-13-27 15,0 27-15,0 0 0,0-27 16,0 27-16,-13-13 0,13 12 16,0 1-1,0 0 1,0 26-16,13 0 0,-13 1 15,14 52-15,-1-27 16,13 54 0,-12 26-16,-1-13 15,-13-27 1,-27 27 0,27-79-16,-26 26 15,-1-40-15,14 0 0,-40 0 16,27 0-16,13-13 0,-67-39 15,54 26-15,-1-40 16,14 26-16,0-65 16,13 78-16,13-65 15,0 39-15,14 1 16,-1-28-16,1 28 0</inkml:trace>
  <inkml:trace contextRef="#ctx0" brushRef="#br0" timeOffset="121469.08">17291 5900 0,'0'0'15,"13"-66"-15,-26 79 16,-1 40-16,1-26 16,0 52-16,13-39 15,-13 66-15,13-54 0,0 54 16,0-92-16,0 25 0,13 41 15,13-14 1,1 0-16,39 0 16,-53-53-16,40 1 15,-40-14-15,40-14 16</inkml:trace>
  <inkml:trace contextRef="#ctx0" brushRef="#br0" timeOffset="122091.09">17833 6363 0,'-27'-53'15,"27"40"-15,-13 0 16,-13-14 0,13 14-16,-27 0 15,-13 26 1,40-13-16,-14 27 0,14-1 15,0-13-15,0 27 0,-1-14 16,14-12-16,0 12 16,14 1-16,-1-14 0,0 13 15,0-12-15,14-14 0,12 13 16,-25-13-16,39-40 16,-40 27-16,0-27 15,-13 27-15,0-14 16,0 14-1,0 26 1,13 14-16,-13 13 16,13-14-16,-13-13 0,14 53 15,-1-39-15,-13 13 0,13 52 16,-13-52-16,0 52 16,-13-52-16,-27 26 15,14-26 1,13-27-16,-40 0 15,39-13-15,-25-26 16,39 0-16,-14-41 16,14 54-16,27-106 15,-14 79-15,14 14 16</inkml:trace>
  <inkml:trace contextRef="#ctx0" brushRef="#br0" timeOffset="122356.92">17926 6429 0,'0'0'15,"26"14"-15,-13-1 0,-13 0 0,0 0 16,0 1-16,0-1 0,0 0 16,0 0-1,-13 0 1,0-52 0,0 26-16,-14-54 15,27 54 1,0-40-16,0 40 0,13-66 15,1 65-15,-1-12 16,13-1-16,-13 14 16,1 13-16,25-13 15,-25 13-15,25 0 16,-12 0-16,26 13 16</inkml:trace>
  <inkml:trace contextRef="#ctx0" brushRef="#br0" timeOffset="122630.13">18230 6191 0,'0'13'31,"-40"1"-15,27-1-16,-14 13 16,14 1-16,0-14 0,-13 27 15,26-14-15,-14-13 0,14 14 0,0-1 16,0-12-16,14 25 16,-1-39-16,0 14 0,13-14 15,1-14 1,13-12-16,-27 13 15,0-1-15,0 1 16,0 13-16,1 13 16,12 1-1,-26-1-15,27 0 16,12-13 0,-12 0-1,-1-13-15</inkml:trace>
  <inkml:trace contextRef="#ctx0" brushRef="#br0" timeOffset="123064.01">18547 6271 0,'0'-80'16,"-13"54"-1,-13-14-15,12 40 16,-25 27-16,12-1 16,27-13-16,-26 67 15,26-67-15,0 13 0,0 1 16,13 12-16,13 14 15,-12-39-15,25-1 16,-12-26 0,-14-1-16,14-12 15,-14-1-15,-13 1 0,13-40 16,-13 39-16,0-12 0,0-41 16,0 41-16,0 12 0,0-39 15,0 40-15,0-1 16,0 14-16,0 0 15,0 13-15,0 13 0,0 0 16,0 27-16,0-14 16,-13 14-16,13 66 15,0-93-15,0 40 16,0-27-16,13 41 0,0-1 16,-13-40-16,13 1 15,-13-14-15,0 13 16,14-12-16,-14-28 15,0-12 1,0 13-16,13-1 16</inkml:trace>
  <inkml:trace contextRef="#ctx0" brushRef="#br0" timeOffset="123376.77">18746 6324 0,'26'0'15,"-13"-14"-15,1 14 0,12 0 0,1-13 16,-14 0-16,0 0 16,0-1-16,14 1 15,-27 0-15,0 0 0,0-1 16,-14-12-16,1 0 16,0 26-16,-13 0 0,12 0 15,-25 13-15,25 0 0,-25 27 16,39-14-16,-14 14 15,14-14-15,0-12 0,27 38 16,-14-38-16,14 12 16,-1-13-16,27 1 15,-27-14-15,41-14 16,-54 14-16,53-53 16,-53 40-1,0-13-15</inkml:trace>
  <inkml:trace contextRef="#ctx0" brushRef="#br0" timeOffset="123647.32">19063 5768 0,'-66'-66'16,"53"53"-16,0-14 16,13 54-1,26 39 1,-13-40-16,27 54 15,-14-41-15,27 93 16,-13 14 0,-27-14-1,-26 1-15,0-107 0,-40 80 16,40-80 0,-40 1-16,26-14 0,1 0 15,-40-13 1,13-13-16,26 0 0</inkml:trace>
  <inkml:trace contextRef="#ctx0" brushRef="#br0" timeOffset="130864.74">16722 10094 0,'0'-13'0,"0"26"47,0 0-32,0 0-15,0 1 0,-14 25 16,1-26-16,13 14 16,-13-27-16,13 26 15,0-39 17</inkml:trace>
  <inkml:trace contextRef="#ctx0" brushRef="#br0" timeOffset="131542.78">17132 9737 0,'-13'0'47,"-1"0"31,1 0-47,0 0-31,-40 13 16,13 0-1,1 0 1,12 14-16,40-1 31,1-13-31,-1-13 0,40 27 16,-40-14-16,27 0 15,-27 1-15,40 12 16,-40-13-16,0 1 16,0-1-16,1 0 15,-14 0-15,-14 14 16,1-14-16,-26 0 16,12 0-1,1-13 1,12-13-1,14 0-15</inkml:trace>
  <inkml:trace contextRef="#ctx0" brushRef="#br0" timeOffset="131836.31">17224 9856 0,'0'0'0,"0"39"16,0-25-16,0 25 16,27 1-1,-1-27 1,-12-13-16,38-13 16,-38 0-16,-14 0 15,13-1-15,-13 1 0,13-13 16,-13 12-16,-13-25 15,0 25-15,13 1 16,0 0-16,0 0 16,-14 13-1</inkml:trace>
  <inkml:trace contextRef="#ctx0" brushRef="#br0" timeOffset="133670.94">17211 9684 0,'0'0'0,"-13"0"16,0 0 0,-1 0-1,-25 13 1,26-13-16,-14 13 0,-26 14 15,13-14 1,14 0 0,13-13-16,26-13 31,27-14-31,-27 27 16,27-26-16,-27 13 15,13 13-15,14-27 16,-27 27-16,14-13 0,-1 0 15,-13 13-15,-13 13 16,-13 14 0,0-14-16,-27 13 15,27-13-15,-13 14 0,-41 26 16,41-27-16,-27 14 16,27-14-16,-14 1 15,27-14-15,-14 0 0,14 1 16,13-1-16,13-13 0,40-13 15,-26-1 1,65-25-16,-65 25 16,78-39-16,-78 40 15,66-13 1,-80 13-16,40-1 16,-40 14-16,-26 14 15,-1-1-15,-38 26 16,38-25-16,-39 25 15,27-25-15,-27 25 16,27-12-16,-1-14 0,-13 13 16,27-12-16,0-1 0,0 0 15,26-13-15,13-13 16,1 0-16,-14 13 0,40-27 16,-13 14-16,-14 0 0,40-14 15,-39 14-15,12 0 16,14 0-16,-39 13 0,25-14 15,-26 14-15,-13 14 16,-13 12 0,0-13-16,-13 1 0,-41 25 15,28-26-15,-14 27 16,13-27-16,-26 27 16,26-27-16,-26 27 15,26-27-15,-39 14 16,53-14-16,-27 0 15,40-13-15,13-13 16,13-27 0,40 1-1,13-14 1,-40 39-16,27-25 16,-40 25-16,1-12 15,-1 26-15,-26 0 16,-14 13-16,1 0 15,-1 1-15,-52 25 16,39-25-16,-52 39 16,-1-14-1,27-12 1,26-14-16,40-26 16,53-40-1,-26 40-15,39-27 16,-27 13-16,1 1 0,0-1 15,79-39-15,-80 40 16,54-14 0,-27 14-16,-53 12 15,-13 28-15,-13-1 16,-53 13 0,40-12-16,-41 25 15,28-25-15,-1 12 0,-66 14 16,80-27-16,-27 13 15,26-12-15,14-14 0,-13 0 16,39 0-16,13-27 16,1 14-16,13 0 0,26-27 15,-27 27-15,1-14 0,39 1 16,-39 13-16,0-1 16,39-12-16,-52 26 15,-14-13-15,-26 52 16,-40-12-1,-27 13 1,-12-14 0,12-13-1,41-13-15,12-13 16,27 0-16,14-14 16,-1 14-16,0-13 0,0-1 15,40-13-15,-26 14 16,-1 13-16,27-27 15,-27 27-15,-12-14 0,39 14 16</inkml:trace>
  <inkml:trace contextRef="#ctx0" brushRef="#br0" timeOffset="152360.81">15438 7686 0,'0'-13'0,"0"0"16,0 26 15,0 0-15,-13 27-1,13-27-15,-26 27 16,26-27-16,-13 0 16,-1-13-16,14 13 15,-13-13 1,13-13-16</inkml:trace>
  <inkml:trace contextRef="#ctx0" brushRef="#br0" timeOffset="152875.47">16007 7250 0,'0'0'15,"-26"-40"-15,26 27 0,-13 13 0,-1-14 16,-25-12 0,25 26-16,-12 0 15,13 0-15,-53 26 0,52-26 16,1 14-16,-40 25 15,53-25-15,-13 12 16,13-13-16,0 14 0,40 12 16,-14-39-16,27 40 15,13-13 1,-13 12 0,-13-12-1,-27 12 1,-39 1-16,-1-13 15,14-14-15,-27 0 16,27 0-16,-13-13 0,-14 13 16,27-13-16,-1 0 15,-12-26-15,26 13 16,0 0 0,13-1-16,-13 1 0,27-13 15</inkml:trace>
  <inkml:trace contextRef="#ctx0" brushRef="#br0" timeOffset="153560.84">16245 7223 0,'0'-13'15,"0"26"-15,0-39 0,0 12 16,0 28-1,0 12 1,0-13-16,0 14 0,-13 26 16,13-27-16,0 1 0,0 12 15,0-12 1,0 12-16,13 14 0,-13-26 16,14 26-16,-1-27 15,-13 1-15,13-14 16,-13-26-1,-13 13-15,-14-27 16,14 14-16,0 0 16</inkml:trace>
  <inkml:trace contextRef="#ctx0" brushRef="#br0" timeOffset="153890.9">16113 7461 0,'27'-26'15,"-14"26"-15,0 0 16,0 0-16,0 13 0,27 13 16,-13 14-1,-1 13 1,1-13 0,-1-1-16,27-25 15,0-14 1,-40-14-16,14-12 15,-14 13-15,0-27 16,-13 27-16,0-14 0,0 1 16,0 13-16,0-27 15,-13 27 1,13 26 0</inkml:trace>
  <inkml:trace contextRef="#ctx0" brushRef="#br0" timeOffset="154620.65">16735 7382 0,'-27'-40'16,"14"40"-16,0 0 15,-13 13-15,12-13 0,-12 40 16,13-13-1,-14 25-15,27-38 16,0 25-16,13 1 16,1-27-16,12 1 15,-13-1-15,1-13 0,-1 0 0,26-13 16,-25 13-16,-1-14 0,0-25 16,0 12-16,-13 1 15,14-27-15,-14 40 0,0-14 16,-27-66-16,27 67 15,-13-14-15,0 27 16,-1 26 0,14 14-1,0-1-15,0 1 0,0 39 16,14-53-16,-1 27 16,0-27-16,-13 0 0,27 27 15,-14-40-15,13 13 0,1 0 16,-1 1-16,-13-14 15,27 0-15,-27 0 16,14-27-16,-14 1 16,-13 12-16,13-12 15,-26 13-15,13 0 0,-13 13 16,0 0 0,-14 13-1,27 0-15,-13 0 0,0 0 16,13 27-16,0-27 15,26 14 1,-13-27 0,14 0-16,12-27 15,-25-12 1,12-1 0,14 0-1,-14 27 1,-12 13-1,25 40-15,-26-27 0,1 27 16,-1-27 0,-13 13-16,13-12 15,0-28 1,14-25 0,-14 25-16</inkml:trace>
  <inkml:trace contextRef="#ctx0" brushRef="#br0" timeOffset="154795.82">17436 7210 0,'13'66'0,"-13"-40"15,0 27-15,0-26 16,0 52 0,0-26-16,13 53 15,-13-93 1,-13-26-1,-26-27 1</inkml:trace>
  <inkml:trace contextRef="#ctx0" brushRef="#br0" timeOffset="154958.41">17264 7435 0,'-13'-27'16,"26"54"-16,-26-67 0,26 40 0,14-13 15,-14 0-15,13 13 0,54-27 16,-41 14-16,27 0 15,-26 13-15,0-14 0,26 14 16,-40-13-16,1 13 0,13-13 16,-27 13-16,13 0 15</inkml:trace>
  <inkml:trace contextRef="#ctx0" brushRef="#br0" timeOffset="157278.56">14539 8321 0,'-13'0'0,"26"-26"31,27 12-15,-14 1-16,27 0 15,-27 13-15,1-13 0,65 0 16,-65 13-16,26-14 16,-27 14-16,1 0 0,12 0 15,-25 0-15,-14-13 16</inkml:trace>
  <inkml:trace contextRef="#ctx0" brushRef="#br0" timeOffset="157476.04">14896 8202 0,'0'0'16,"-26"13"-16,-14 1 16,27-1-16,-14 13 0,27 1 15,-13-1-15,0 67 16,0-67-16,-1 80 15,14-40 1,0 14 0,40-14-1,0-93 1</inkml:trace>
  <inkml:trace contextRef="#ctx0" brushRef="#br0" timeOffset="157733.15">14909 8520 0,'0'13'16,"-13"0"-16,13 13 0,-13 1 16,13-1-16,0-12 15,0 12-15,13-13 0,0 1 16,14 12-16,-14-26 16,0 0-16,0 0 0,14-13 15,-14 13-15,14-27 16,-27 14-16,0 0 0,0 0 15,-14-14-15,14 14 0,-13 0 0,-13-14 16,12 14-16,1 13 0,-13-13 16,12 13-16,14-13 15,-13 13-15,0 0 16</inkml:trace>
  <inkml:trace contextRef="#ctx0" brushRef="#br0" timeOffset="158047.44">15147 8480 0,'-13'26'16,"-13"27"0,12 0-1,14-26 1,27 26-1,-14-53-15,0 13 16,1-13-16,39-27 16,-40 14-16,-13-13 15,-13 12 1,-1-12-16,1 13 0,13-1 16,-26 1-16,12 0 15,1 0-15,-13 0 16,26-1-16,0 1 15,0 0 1</inkml:trace>
  <inkml:trace contextRef="#ctx0" brushRef="#br0" timeOffset="158240.94">15253 8215 0,'0'0'15,"27"-26"-15,-27 39 0,13 14 16,-13-14-16,0 13 0,0 40 15,0-39-15,0 13 16,0 39 0,0-53-16,0 40 15,0-39-15,13 13 16,0-40 0,-13-14-16</inkml:trace>
  <inkml:trace contextRef="#ctx0" brushRef="#br0" timeOffset="158473.76">15491 8361 0,'-13'0'0,"0"13"15,-27 0-15,27 1 16,0-1-16,-14 13 0,14 1 16,-13-1-16,12-13 15,14 1-15,0 25 16,0-26-16,27 27 15,-14-40-15,27 13 16,-27-13-16,0 0 16,0 0-16,1 0 0,25 0 15,-25-13-15,25 13 16,-25-13-16</inkml:trace>
  <inkml:trace contextRef="#ctx0" brushRef="#br0" timeOffset="158618.38">15663 8612 0,'0'27'15,"0"-14"-15,-13 0 16,13 14-16,-13-27 16,13 13-1,13-13-15,-13-13 32,13 13-32</inkml:trace>
  <inkml:trace contextRef="#ctx0" brushRef="#br0" timeOffset="159504.07">16192 8401 0,'-13'-27'15,"0"27"-15,0-13 0,-14 0 16,14 13-16,-13 0 0,-14 0 15,27 0-15,-53 13 16,52-13 0,1 13-16,0-13 15,13 13-15,13 1 16,27-1 0,-14 0-16,27 13 15,-13-12-15,-14-1 16,14 0-16,-27 0 0,0 1 15,27 25-15,-40-26 16,0 1 0,-13 12-16,13-13 0,-13 1 0,-14-1 15,14 0-15,-13-13 16,12 0-16,-12-13 16,26 0-16,0-1 0,-13-12 15</inkml:trace>
  <inkml:trace contextRef="#ctx0" brushRef="#br0" timeOffset="159689.6">16259 8374 0,'0'0'15,"13"0"-15,-13 27 16,-13 12 0,13-26-16,0 27 15,0-27-15,-14 1 0,14 25 16,0-26-16,0 1 15,0-1-15,0 0 16,0-26 0</inkml:trace>
  <inkml:trace contextRef="#ctx0" brushRef="#br0" timeOffset="159863.88">16206 8215 0,'0'0'16</inkml:trace>
  <inkml:trace contextRef="#ctx0" brushRef="#br0" timeOffset="160375.79">16536 8374 0,'-13'-13'15,"0"0"-15,-13-1 16,12 14-16,1 0 16,-13 0-16,-1 14 0,-13 25 15,27-25-15,-13 52 16,26-53-16,13 53 16,0-53-1,27 27-15,-27-27 16,40-13-16,-40 0 15,40-13-15,-40 0 16,1-14-16,25-39 16,-25 40-16,-1-40 0,-13 39 15,13-79 1,-13 40-16,0 13 16,0 27-1,-13 39 1,-14 80-1,14 12-15,13 1 16,0 13 0,13-66-1,1-26-15,25 26 16,-25-40-16,-1 0 0,26 0 16,-25-13-16,25-13 15</inkml:trace>
  <inkml:trace contextRef="#ctx0" brushRef="#br0" timeOffset="160606.89">17052 8453 0,'-13'0'16,"26"0"-1,14-13-15,-14 13 16,0 0-16,53-13 16,-52 13-16,25-13 15,-25 13-15,-28 13 16,1-13-16</inkml:trace>
  <inkml:trace contextRef="#ctx0" brushRef="#br0" timeOffset="160747.51">17092 8506 0,'-13'14'15,"26"-28"-15,-26 41 0,13-14 16,26-13 0,-12 0-16,12 0 15,14-13-15,-27 13 0,66-13 16,-65 13-16,25-14 16,-12 1-16</inkml:trace>
  <inkml:trace contextRef="#ctx0" brushRef="#br0" timeOffset="161243.24">18084 8255 0,'0'0'0,"-106"-40"16,80 27-16,-53 0 15,52 13-15,-26 0 16,40 0-16,0 0 0,-40 0 16,53 13-16,0 0 15,13 1-15,27 12 16,-27-13-16,13 0 0,27 27 16,-26-13-16,39 52 15,-26-13 1,-14 13-1,-39-12 1,-27-14-16,1-27 16,25-13-16,-12-26 15,26 0-15,-13-14 16,13 14-16,26-53 16</inkml:trace>
  <inkml:trace contextRef="#ctx0" brushRef="#br0" timeOffset="161415.35">18124 8321 0,'0'0'0,"40"-13"0,-40 26 16,13 0-16,-13 14 15,0-1-15,0-12 0,0-1 0,0 53 16,-13-40-16,13-12 0,0 38 16,0-38-16,-14 12 0,14 14 15,0-27-15,-13 0 16,0-13-16</inkml:trace>
  <inkml:trace contextRef="#ctx0" brushRef="#br0" timeOffset="161689.78">18111 8480 0,'0'0'15,"39"-13"-15,-39-1 0,14 14 0,25 40 16,-39-27-1,14 40-15,-1-40 16,0 40-16,0-13 16,27-27-1,-14-26 1,27-13 0,-26-14-1,-14-13 1,0 13-16,-13 27 15</inkml:trace>
  <inkml:trace contextRef="#ctx0" brushRef="#br0" timeOffset="162440.93">18666 8467 0,'-26'-27'0,"26"14"0,-27-13 16,14 12-16,0 14 0,-27 0 15,27 14-15,-13 12 16,12-13-16,-12 40 16,26-26-16,0 12 15,13 1-15,14-14 16,-14-12-16,0-1 0,14-13 15,-1-13-15,-13 13 0,27-27 16,-27 1-16,0 12 0,14-38 16,-14 25-16,0-39 15,-13 40-15,0-1 0,13-13 16,-13 27-16,0 0 0,0-14 16,-13 14-1,13 40 1,0 12-16,0-12 15,-13 26-15,13-40 16,26 66-16,-26-65 16,14 12-16,-1-13 15,-13 0-15,13 1 0,0-14 16,-13 13-16,14-13 16,12-13-16,-13-1 15,1 1-15,25-26 16,-39 25-16,13-12 15,1 13-15,-14-1 0,-14 28 32,1-1-17,13 0-15,0 0 0,0 14 16,0-14-16,0 13 16,13-26-16,1 14 15,-1-14-15,0 0 16,0-14-16,1-12 15,-1 13-15,0-40 16,-13 40-16,13-14 16,1 14-16,-1 0 0,0 0 15,0 13-15,0 13 16,1 0 0,-1 27-16,-13-27 15,0 27-15,0-27 16,13 0-16,-13 0 15,13-13 1,14-26-16,-14 13 16,0-1-16</inkml:trace>
  <inkml:trace contextRef="#ctx0" brushRef="#br0" timeOffset="162596.53">19275 8295 0,'0'0'0,"0"-27"0,13 27 0,-13 13 15,13 1-15,-13-1 0,0 13 16,0 1-16,0-1 15,0 14-15,0-14 16,0 14-16,0-13 16,0-14-16,-13 40 15,0-40-15,13 0 0,-27-13 16</inkml:trace>
  <inkml:trace contextRef="#ctx0" brushRef="#br0" timeOffset="162749.13">19196 8453 0,'13'-13'16,"0"13"-16,0-13 0,40 13 15,-26-13-15,12 13 16,-25 0-16,-1 0 0,53 13 16,-53 0-16</inkml:trace>
  <inkml:trace contextRef="#ctx0" brushRef="#br0" timeOffset="162908.72">19606 8586 0,'-14'39'16,"1"-39"-16,13 14 0,0-1 16,-13 0-16,26-13 31,0-13-31</inkml:trace>
  <inkml:trace contextRef="#ctx0" brushRef="#br0" timeOffset="163301.7">19883 8414 0,'-39'-53'16,"39"40"-16,-27-1 15,14 14-15,-27-13 16,14 26-16,-1 1 16,14-14-16,13 13 15,-13 0-15,13 14 16,0-14-16,26 40 15,-12-40-15,12 13 16,-13-12-16,1-1 0,25 26 16,-25-25-16,-1 12 15,0-26-15,-13 13 0,0 1 16,-13-14-16,0 13 16,-27 0-16,13-13 15,1 0 1,-1-13-16,14-14 15,13 14-15,0 0 0,0 0 16</inkml:trace>
  <inkml:trace contextRef="#ctx0" brushRef="#br0" timeOffset="164308.13">19976 8387 0,'26'0'31,"-39"14"-31,0 52 16,13-53-16,-13 53 16,13-40-16,-13 27 15,13-39-15,13 39 16,0-53-16,0 0 15,-13-14 1,13 1-16</inkml:trace>
  <inkml:trace contextRef="#ctx0" brushRef="#br0" timeOffset="164876.79">20373 8427 0,'0'-66'0,"0"53"15,-27-40-15,14 39 16,0 1-16,-27 13 16,-13 40-1,0 13 1,27 0 0,13 13-1,13-53-15,26 40 16,-13-53-16,14 0 15,-14 0-15,14-13 0,-1-14 16,-13 14-16,1-13 0,25-27 16,-26 26-16,1 1 0,-14-14 0,26-39 15,-13 39-15,1-53 16,-1 54-16,-13-1 16,0 14-16,0 12 15,-13 14-15,13 14 16,-14 25-16,1 1 15,-13 66-15,26-66 16,-27 39-16,27-39 16,0 13-16,0-14 0,0 1 15,0 13-15,27 26 16,-14-66-16,13 1 16,-26-1-16,14-13 0,-1-27 15</inkml:trace>
  <inkml:trace contextRef="#ctx0" brushRef="#br0" timeOffset="166779.92">15637 9909 0,'-27'-40'0,"27"27"15,40-27-15,-27 27 16,14 0-16,26-14 0,-27 14 16,1-14-16,65-12 15,-65 26-15,39-1 16,-40 1-16,1 0 0,26 0 15,-40 26-15,-26 27 16,-27 26 0,-26 0-1,-14 13 1,54-52-16,-40 26 16,39-27-16,1 0 15,39-12 1,27-28-16,-14 1 15,1-13-15,52-1 16,-52 14-16,26-13 0,26-1 16,-39 14-16,-1 0 0,14-1 15,-26 14-15,-1 0 16,-52 40 0,-41 13-16,1 0 15,13-13 1,27-14-1,26-26 1,13 0-16,27-13 16,-14 0-16,-12 13 0,12 0 0,53-14 15,-65 14-15,25 14 16,-25-14 0,-1 13-16,26 0 15,14-26 1,-26 13-1</inkml:trace>
  <inkml:trace contextRef="#ctx0" brushRef="#br0" timeOffset="167185.48">17582 9446 0,'0'-14'15,"52"14"1,41-26 0,13 13-1,13-14-15,-13 14 16,-53 13-1,-40 0-15,13 0 16</inkml:trace>
  <inkml:trace contextRef="#ctx0" brushRef="#br0" timeOffset="167397.93">17952 9379 0,'-53'27'0,"53"-14"15,-13 0-15,0 27 16,13-13-16,0-14 0,-14 53 16,14-40-16,-13 54 15,13-67-15,0 66 16,0-52-16,0 26 16,0-40-16,13 40 15,1-53-15,-14-13 16,13 13-16,0-14 0</inkml:trace>
  <inkml:trace contextRef="#ctx0" brushRef="#br0" timeOffset="167677.2">18098 9644 0,'-27'53'0,"14"-40"0,13 0 15,-27 40 1,27-26-16,14 12 15,-1-25-15,27-14 16,-14-14-16,0 1 16,-12 0-16,12-27 15,-26 27-15,0-27 16,-13 27-16,-14 0 16,14 0-16,-13 0 15,13 13-15,-1 0 16,14-14-16,14 14 15,38-13 1</inkml:trace>
  <inkml:trace contextRef="#ctx0" brushRef="#br0" timeOffset="167939.86">18362 9631 0,'-13'26'16,"0"-12"-16,-1-1 15,1 0-15,0 27 16,0-27-16,-1 13 15,14-12-15,0-1 0,27 0 16,-14-13-16,0 0 0,27 0 16,-13-13-16,-14 13 0,26-27 15,-25 14-15,-14-13 16,-14-27 0,1 53-16,-26-40 15,25 27-15,-25 0 16,25 13-16,1-14 0,0 1 15,0 13-15,26-26 16,0 26 0</inkml:trace>
  <inkml:trace contextRef="#ctx0" brushRef="#br0" timeOffset="168155.36">18547 9327 0,'14'13'15,"-14"0"-15,0 0 16,0 14-16,0-1 0,0-13 16,0 67-16,-14-54 15,14 1-15,0 26 0,-13-27 16,13 1-16,0 12 0,-13-12 16,13 12-16,13-25 15,14-41 1,-14 14-16,-13 0 15</inkml:trace>
  <inkml:trace contextRef="#ctx0" brushRef="#br0" timeOffset="168336.59">18666 9578 0,'0'0'0,"-13"-13"16,0 13-16,-14 26 16,14-13-16,0 1 0,0 12 15,0-13-15,13 1 0,-14 12 16,14-13-16,0 0 15,14 1-15,-14-1 0,26 0 16,-13-13-16,27 13 16,-27-13-16,14 0 0,-1 0 15,-13 0-15,14 0 0</inkml:trace>
  <inkml:trace contextRef="#ctx0" brushRef="#br0" timeOffset="168477.69">18904 9790 0,'14'13'16,"-28"0"-16,14 0 15,-26 14-15,26-14 16,13-26 31</inkml:trace>
  <inkml:trace contextRef="#ctx0" brushRef="#br0" timeOffset="168782.9">19103 9525 0,'-40'-26'15,"27"26"-15,0 0 0,-14 0 16,14 0-16,-13 13 16,12-13-16,14 13 15,0 0-15,14 14 16,-1-14-16,13 13 15,-12-12-15,12-1 0,14 13 16,-27-12-16,13 12 16,-12-13-16,-14 27 15,0-27 1,-40 40 0,0-40-1,14-26 1,26 0-16,0 0 15</inkml:trace>
  <inkml:trace contextRef="#ctx0" brushRef="#br0" timeOffset="168955.45">19248 9565 0,'27'39'16,"-27"-25"-16,0 12 15,0-13-15,-13 40 16,13-40-16,0 1 15,0-1-15,0 0 32,0-26-17</inkml:trace>
  <inkml:trace contextRef="#ctx0" brushRef="#br0" timeOffset="169447.88">19632 9604 0,'-13'-53'16,"26"106"-16,-26-119 0,0 40 0,-14 13 15,14-1-15,0 14 0,-14 0 16,1 14-16,-1 12 15,14-13-15,13 14 0,-26 39 16,26-40-16,0 14 16,13 0-16,0-27 0,0 27 15,14-40-15,-14 13 0,40-13 16,-13-13-16,-14-14 16,-13 14-16,40-66 15,-53 39-15,13-40 16,1 28-16,-14 12 15,13-66-15,-13 27 16,-27 13 0,14 66-1,13 13-15,-13 40 16,0-14-16,13-12 0,0 39 16,-13-26-16,13-1 0,0 1 15,13 13-15,13 40 16,-13-80-16,14 40 15,-14-53-15,14 13 16,-14-26 0,0-1-16</inkml:trace>
  <inkml:trace contextRef="#ctx0" brushRef="#br0" timeOffset="170469.88">20227 9842 0,'0'-13'0,"0"0"31,0 0-31,0 26 16,0 13-1,0-12-15,-13 12 16,13 1-16,-13-1 15,0 1-15,-1-1 16,14-13-16,-26 27 16,26-27-16,13-13 15</inkml:trace>
  <inkml:trace contextRef="#ctx0" brushRef="#br0" timeOffset="171647.01">20809 9459 0,'14'-66'15,"-14"39"1,-40-12-16,27 39 15,-27-27-15,14 27 0,-1 0 16,-39-13-16,53 13 16,-27 0-1,14 13 1,26 0-16,13 27 0,0-27 16,14 0-16,-14 1 0,40 12 15,-27 1-15,1-14 0,39 53 16,-53-40-16,27 41 15,-40-41-15,0 27 16,-14-13 0,-38 13-16,38-40 15,-39 13 1,27-13-16,13-13 16,0-13-16,-1 0 0,14-13 15,14-14-15,12 0 16,-13 14-16</inkml:trace>
  <inkml:trace contextRef="#ctx0" brushRef="#br0" timeOffset="171839.76">20995 9327 0,'0'0'16,"26"-14"-16,-26 41 16,-13 12-16,13-12 15,-13 52-15,-1-52 16,14 26-1,-13-27-15,13 1 0,-13 26 16,13-27-16,0-13 0,-13 27 16,13-27-16,-13 0 15</inkml:trace>
  <inkml:trace contextRef="#ctx0" brushRef="#br0" timeOffset="172109.21">20876 9604 0,'26'-26'0,"-26"13"0,13 13 16,1-14-16,-1 14 16,13 14-16,1-1 15,-14 0-15,-13 0 0,26 27 16,-12-27-16,-1 14 16,0-27-16,0 13 0,27 0 15,-27-13 1,27-13-16,-14 0 15,-12 0-15,12-27 16,-26 13-16,13-12 16,-13 25-1,0 1-15</inkml:trace>
  <inkml:trace contextRef="#ctx0" brushRef="#br0" timeOffset="172944.12">21444 9472 0,'0'0'15,"-39"-40"-15,26 27 0,-1 13 16,-39 13 0,40 1-16,-13 12 15,12 1-15,1-14 0,0 53 16,13-40-16,13 41 15,0-54-15,14 13 16,-1-13-16,41-26 16,-54 0-16,13 0 0,1-14 15,-14 1-15,13-54 16,-12 54-16,-14-40 16,13 39-16,-13 1 0,0-14 15,0 27-15,-13 13 16,13 13-1,-14 27-15,14-27 16,0 53-16,27 14 16,-1-41-1,-12-25 1,12-14 0,0-27-1,-12 14 1,-14 26 15,13 0-15,0 27-1,0-27-15,1-13 16,-1 0-16,0 0 16,0-13-1,1 13-15,-14-13 0,13 0 16,0-14-16,-13 14 0,13-14 15,0 27-15,-13-13 0,27 0 16,-1 13 0,-12 26-1,-14-12-15,0 39 16,0-40-16,0 13 16,0-12-16,0-1 15,13-13 1,0 0-16,0-27 0,1 14 15,-1-13-15,13-14 16,-26 13-16,13 1 0,14-27 16,-14 27-16,0-1 0,1 14 0,-1-27 15,0 40 1,0 27-16,-13-1 16,0 27-1,0-40-15,-13 93 16,0-40-1,0-13-15,-14-26 16</inkml:trace>
  <inkml:trace contextRef="#ctx0" brushRef="#br0" timeOffset="173088.74">21881 9591 0,'0'0'0,"-13"-26"0,13 12 15,0 1 1,13 0-16,0 13 0,27-13 15,-14 13-15,-12 0 0,52 13 16,-40-13-16,27 26 16,-40-12-16,27 12 15</inkml:trace>
  <inkml:trace contextRef="#ctx0" brushRef="#br0" timeOffset="173231.99">22291 9657 0,'13'0'15,"-26"0"-15,26 0 16,-26 0-16,13 14 16,13-14-16,-13 13 15</inkml:trace>
  <inkml:trace contextRef="#ctx0" brushRef="#br0" timeOffset="173565.74">22556 9551 0,'0'0'0,"0"-26"0,-14 0 16,1 12-16,0 1 16,-13 0-16,-14 0 15,13 13-15,14 0 16,0 0-16,-13 13 0,12 0 15,1 0-15,13 14 16,0-14-16,27 13 0,-1 27 16,-13-39-1,14 25-15,12 1 16,-39-14 0,14 1-1,-41-14 1,14-13-1,-14-13-15,27-14 16,14 1 0</inkml:trace>
  <inkml:trace contextRef="#ctx0" brushRef="#br0" timeOffset="173819.7">22569 9591 0,'0'27'16,"0"-14"-1,0 0-15,13 14 0,14-1 16,-27-13-16,26-13 16,1 13-16,-14-13 0,13 0 15,-13 0-15,14 0 0,-1-13 16,-12 0-16,-1 0 16,0-40-16,-13 40 15,0-1-15,0 1 16,0 0-16,0 0 0,-13-1 15,0 28 1,13 12 0</inkml:trace>
  <inkml:trace contextRef="#ctx0" brushRef="#br0" timeOffset="174021.83">22820 9723 0,'0'-13'16,"0"-13"-1,0-40 1,0-14 0,27 27-1,-14 27-15,13 26 16,-12 0 0,-1 13-16,13 14 15,-26-14-15,27 26 16</inkml:trace>
  <inkml:trace contextRef="#ctx0" brushRef="#br0" timeOffset="174558.1">23085 9763 0,'0'0'0,"0"13"0,0 1 31,0-28 0,0 1 1,0 0-32,0 0 31,0-1-15,0 1-1,0 0 1,0 0-1,0-27 1,0-13-16,0-13 16,13-13-1,0 39 1,1 13 0,12 14-16,14 13 15,26 13 1,-26 27-1,-1 13 1,-39-40-16,13 40 16,-13-40-16,0 1 0,0 25 15,0-12-15,0-14 0,0 53 16,0-53-16,0 1 0,-13-1 16,13 0-16,13 0 15,-13-26 1,14 0-1,-1-14-15,0 14 0,27-13 16</inkml:trace>
  <inkml:trace contextRef="#ctx0" brushRef="#br0" timeOffset="175243.26">23574 9578 0,'0'-27'16,"0"54"-16,0-67 0,0 27 15,-13-13 1,0 12-16,-27 28 15,27-1-15,-40 26 16,53-25-16,-26 25 16,26-12-16,-14 13 15,28-14 1,-1-13-16,13 0 16,-12 1-16,12-14 15,0 0-15,-12 0 0,12 0 16,-13 0-16,27 13 15,-27-13-15,-13 13 0,14-13 16,-1 0-16,0 0 47,0-26-31,0-1-16,1 1 15,-14-1-15,26-26 16,-26 40-16,27-27 15,-27 27-15,13 0 16,-13 39 0,0-12-16,13 12 15,0 1 1,14-1 0,12-26-1,1 0 1,-27-13-16,1 0 15,-14-1-15,13 1 0,-13 0 16,0 0-16,-27 26 31,14-13-31,13 13 0,-26 14 16,26-14-16,0 13 16,0-12-16,13 25 15,0-39-15,14 13 16,-14-13-16,0 0 15,13-13-15,1 0 16,-27 0-16,13 0 0,0-1 16,-13 1-16,14 13 0,-14-13 15,0 0 1</inkml:trace>
  <inkml:trace contextRef="#ctx0" brushRef="#br0" timeOffset="176458.49">15571 6853 0,'0'-27'0,"13"-12"15,-13 25-15,0 1 16,0 0-16,-13 13 15,0 0 1,-1 26-16,1 1 16,-27 26-16,1 0 15,25-14 1,1-25-16,0 12 16,13-39-1,26-40 1,-26 40-16,14-27 15,12-26 1,-13 39-16,14-12 16,-27 25-16,13-12 0,0 26 15,1 26 1,-1-12-16,-13-1 0,53 27 16,-40-27-16,27 26 15,-27-25-15,13-14 0,27 26 16,-26-26-16,-1 0 0,1 0 15,12 0-15,14-26 16,-40 12-16,1 1 0,12-40 16,-26 40-16,0-13 15</inkml:trace>
  <inkml:trace contextRef="#ctx0" brushRef="#br0" timeOffset="177907.7">15558 5358 0,'0'-13'0,"26"-14"16,-39 27-16,0-40 15,-1 27-15,-12 0 16,-27 0-1,26 13 1,-25 13 0,25 0-16,27 0 15,-13 1-15,26 12 16,27 1 0,-14-14-1,54 27-15,-67-27 16,13 13-16,-12-13 15,-1-13-15,0 40 0,-13-27 16,0 1-16,-40 38 16,27-52-16,-13 27 15,12-27-15,-25 13 16,25-13 0,1-13-1,26-27-15,14-13 16,-14 40-1</inkml:trace>
  <inkml:trace contextRef="#ctx0" brushRef="#br0" timeOffset="178156.74">15624 5358 0,'0'13'16,"0"27"0,0-27-16,0 13 15,13 1-15,-13-14 0,13 0 0,0 1 16,1-14-16,-1 13 0,13-13 15,1-13 1,-14-1-16,0 14 0,0-13 16,-13 0-16,0 0 15,-13-40 1,0 40-16,13-1 16,-13 14-16,13-13 0,13 26 31,0 1-16</inkml:trace>
  <inkml:trace contextRef="#ctx0" brushRef="#br0" timeOffset="178356.76">15849 5503 0,'0'40'0,"-14"-40"32,1-26-17,0-27 1,13 13-16,0 14 0,13-41 15,-13 54-15,13 0 16,1-14-16,-1 27 16,0 0-1,0 14-15,0 12 16,1-13-16,-1 14 0</inkml:trace>
  <inkml:trace contextRef="#ctx0" brushRef="#br0" timeOffset="178838.07">15954 5464 0,'0'0'16,"0"26"-16,0-13 15,0-26-15,0 0 16,0-40 0,-13-13-1,-13-14 1,12-12 0,1 12-16,13 14 15,-13 27 1,13 12-1,13 27 1,0 13 0,14 27-1,-27-13-15,26 25 16,-12-25-16,12 52 16,-13-65-16,1 38 15,-1-38-15,26 52 16,-25-53-16,-1 0 0,13 14 15,-12-14-15,-1 0 0,0 0 16,0-13 0,0-13-16,1-26 15,-14 25-15,-14-65 32,14 52-32,-13 1 0,0-27 15,13 40-15,0-14 0,-26-26 16,26 40-16,-14-26 15,14 25 1,-13 14-16,13 14 16,0-1-1,13 13-15</inkml:trace>
  <inkml:trace contextRef="#ctx0" brushRef="#br0" timeOffset="179513.99">16484 5252 0,'0'0'0,"-14"0"0,-12-13 15,13 13-15,-40 26 0,26-26 16,14 13-16,-27 14 16,27-14-16,0 0 0,0 40 15,13-39-15,0-1 0,13 13 16,0-13-16,0-13 0,40 14 15,-40-14-15,14 0 16,-1-14-16,-12 14 16,25-13-16,-12 13 15,-14-13-15,0 13 16,0 0 0,1 13-16,-1-26 46,-13 0-46,0 0 16,0-1-16,0-12 16,0-1-16,0 14 0,13-40 15,-13 40-15,13-27 16,1 40-16,-1 0 16,13 27-1,-26-14-15,27 0 16,-14 0-1,13-26 1,-12 0 0,-14 0-16,0-14 15,0 14-15,-14-13 16,1 12-16,13 1 0,-26 13 16,13 13-16,-1 1 15,-12 25-15,26-25 16,0 25-16,0-12 15,13-1-15,14 14 16,-14-27 0,26-13-16,-25 0 15,12-13 1,-13 13-16,1-13 0,-1-14 16,0 14-16,-13-14 15,13 1-15,1 13 16</inkml:trace>
  <inkml:trace contextRef="#ctx0" brushRef="#br0" timeOffset="193457.85">13110 5345 0,'-13'0'0,"26"-14"47,14 14-47,52-13 16,-53 13-16,54-13 15,-54 13-15,40-13 16,-39 13-16,26-14 15,-40 14-15,0 0 16,0 0 0,-26 0-1</inkml:trace>
  <inkml:trace contextRef="#ctx0" brushRef="#br0" timeOffset="193655.34">13335 5318 0,'-13'13'16,"13"1"-16,-13-1 0,13 13 16,0-12-16,-14 52 15,14-13 1,14 13-16,-1 0 16,0-26-1,0-27 1</inkml:trace>
  <inkml:trace contextRef="#ctx0" brushRef="#br0" timeOffset="193920.95">13441 5596 0,'13'26'15,"-13"-12"-15,13-1 16,1-13-16,-1 0 15,13-13 1,-13 13-16,14-14 16,-27 1-16,13 0 0,-13 0 15,0-1-15,-26-12 16,12 13-16,-12 13 16,13-13-16,-14 13 15,14 0 1,13 13-1,0-26-15</inkml:trace>
  <inkml:trace contextRef="#ctx0" brushRef="#br0" timeOffset="194197.78">13626 5490 0,'0'0'15,"13"53"-15,-13-40 16,0 14-16,13-14 15,1 0 1,-1-13 0,13-26-1,-12 12-15,-1 1 0,-13 0 16,0 0 0,-13-14-1,-1 27-15,-12-13 16,13 13-16,-1 0 31,14 13-15</inkml:trace>
  <inkml:trace contextRef="#ctx0" brushRef="#br0" timeOffset="194504.4">13930 5212 0,'-13'0'0,"13"27"15,0 39 1,-13 0-1,13 13 1,0-12 0,0-41-16,0 14 15,13-27 1,0-40 0,-13 14-16,14-13 15</inkml:trace>
  <inkml:trace contextRef="#ctx0" brushRef="#br0" timeOffset="194723.73">14010 5371 0,'0'0'16,"-27"0"-16,14 13 0,-13 27 15,12-14 1,1-12-16,0-14 0,0 39 16,13-25-16,13-1 15,0-13 1,27 13-16,-27-13 15,0 0-15,14 0 16,-14 0-16,0 0 16,14 0-16,-1 0 15,-13 0-15,1 0 16</inkml:trace>
  <inkml:trace contextRef="#ctx0" brushRef="#br0" timeOffset="195853.87">14327 5927 0,'0'-14'0,"0"1"15,27 0 1,-27 26 47,0-26 15,13 13-63,-13 13 17</inkml:trace>
  <inkml:trace contextRef="#ctx0" brushRef="#br0" timeOffset="196471.74">14261 5794 0,'0'0'16,"-13"0"-16,26 14 31,14 12-31,-14-13 16,40 40-16,-40-40 15,13 14-15,14-1 0,-27-12 16,14-1-16,-1 26 15,-13-25-15,1-1 0,-1 0 0,13 14 16,-12-14-16,-1 0 16</inkml:trace>
  <inkml:trace contextRef="#ctx0" brushRef="#br0" timeOffset="196736.88">14486 6046 0,'0'0'15,"-13"13"-15,13 0 16,13 14-16,0-1 16,0-13-16,1 1 0,39 12 15,-27-13 1,-13-13-16,14 0 0,-14 0 16,0 0-16,0 0 0,14-26 15,-27 13 1,-13-27-1,-1 13 1,1 1 0,0 13-16,13-1 0,0 1 15,-13 13-15,13-13 16,-14 13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6-15T20:50:00.3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16272 4921 0,'-13'0'0,"26"-13"31,0 0-15,0 13-16,27 0 15,-27 0-15,14 0 16,12 0-16,-12 0 0,26-13 16,-40 13-1,53 0-15,-39-14 16,52 14-16,-53 0 0,1 0 16,66-13-16,-54 13 15,67-13-15,-66 13 16,26 0-16,-26 0 15,-1-13-15,67 13 16,-66 0-16,26 0 16,-26 0-16,65 0 15,-78 0-15,26 0 16,-14 0-16,1 0 0,119-14 16,-80 14-1,-39 0-15,26 0 16,-26 0-16,0 0 0,79-13 15,-67 13-15,15 0 16,-28 0-16,1 0 0,53 0 16,-54 0-16,1 0 15,-14 0-15,67 0 16,-67 0-16,27 0 16,27 0-1,-1 0-15,-52 0 16,-1 0-16,1 0 15,-14 0-15,0 0 0,13 0 16,-12 0-16,-1 0 0,0 0 31,0 0-15,1 0 15,-28 0-31,1 0 31,0 0-15,0 0 0</inkml:trace>
  <inkml:trace contextRef="#ctx0" brushRef="#br0" timeOffset="7108.52">11351 5636 0,'-93'-27'0,"80"27"0,-40 0 15,13 0-15,-26 13 0,0-13 16,39 14-16,-25-14 16,25 13-16,1-13 15,12 13-15,28 0 16,12 1 0,1-14-16,12 0 0,27 13 0,-26 0 15,-14 0-15,54 14 16,-40-14-16,-1 0 0,14 14 15,-26-1-15,-14-13 0,40 40 16,-53 13 0,-27 0-1,-26-13-15,0-26 16,-26-27 0,39-40-1,27-13 1,26-13-1,1 53-15,12-40 16</inkml:trace>
  <inkml:trace contextRef="#ctx0" brushRef="#br0" timeOffset="7309">11509 5636 0,'14'0'15,"-14"-14"-15,13 14 0,27 0 16,-14-13-16,0 13 0,14-13 16,-13 0-16,-1 13 0,-13-14 15,40 1-15,-40 13 16,14-13-16,-1 13 0,-12 0 16,-14-13-16</inkml:trace>
  <inkml:trace contextRef="#ctx0" brushRef="#br0" timeOffset="7508.19">11721 5622 0,'0'0'16,"-13"80"-16,13-54 0,0 1 0,0 12 16,0-25-16,13 78 15,-13-65-15,13 12 16,-13-12-16,0-14 0,14 27 15,-1-27-15,-13 13 16,0-12-16</inkml:trace>
  <inkml:trace contextRef="#ctx0" brushRef="#br0" timeOffset="8922.07">11708 5583 0,'-27'26'16,"14"-13"-16,13 40 16,0-39-16,0 12 0,0 27 15,13 26 1,1 1 0,-1-67-16,0 27 15,0-14-15,1-13 0,12 14 16,-13-14-16,14-13 0,-14 13 0,13-13 15,1 0-15,-14 0 16,0 0-16,14-13 0,-14 13 0,0-13 16,0-1-16,-13 1 15,0 0-15,-26-13 16,13 26-16</inkml:trace>
  <inkml:trace contextRef="#ctx0" brushRef="#br0" timeOffset="9088.17">11814 5953 0,'-14'0'31,"28"-13"-31,-1-14 16,-13 1 0,13 13-16,-13 0 15,0-1-15,0 1 0,0 0 16,-13-14-16</inkml:trace>
  <inkml:trace contextRef="#ctx0" brushRef="#br0" timeOffset="9324.83">11642 5636 0,'-14'-14'15,"41"1"1,-14 0-1,40-14-15,-40 27 16,40-26-16,-40 26 0,14-13 16,13 0-16,-27-1 15,40 1-15,-27 13 16,-13 13 15</inkml:trace>
  <inkml:trace contextRef="#ctx0" brushRef="#br0" timeOffset="9869.14">12118 5530 0,'0'13'16,"0"0"-1,0 14-15,0-1 16,-13 80-16,13-66 0,-14 26 15,14-26-15,0-27 0,0 26 16,14 14-16,-14-26 16,13 12-16,0-25 0,14 12 15,-14-13-15,0-13 16,27 0-16,-27 0 16,40-26-16,-40 13 15,27-14-15,-27 14 16,13-13-1,-26 12-15,14-25 16,-1 25-16</inkml:trace>
  <inkml:trace contextRef="#ctx0" brushRef="#br0" timeOffset="10146.4">12462 5517 0,'-27'66'16,"27"-40"-16,-13 54 15,13-54-15,0 80 16,0-93-16,0 53 16,13-39-16,1-1 0,-1 14 15,0-27-15,40 13 16,-13-12-1,13-28 1,-14-25-16,-25-1 16,-14 14-1</inkml:trace>
  <inkml:trace contextRef="#ctx0" brushRef="#br0" timeOffset="10327.21">12475 5887 0,'-40'13'16,"40"0"-16,0-26 0,14 0 16,39-13-1,-40-1-15,26 1 16,-25 12-16,-1-12 0,13-1 16,-12 1-16,-14 13 0,0 0 15,-14-27-15</inkml:trace>
  <inkml:trace contextRef="#ctx0" brushRef="#br0" timeOffset="10466.86">12541 5596 0,'-53'-13'16,"40"13"-16,0 0 16,26 0-1,14 0 1,-1 0 0,0 0-16,27 0 15,-26 13-15,-1-13 0,1 0 16,-14 0-16,13 0 0</inkml:trace>
  <inkml:trace contextRef="#ctx0" brushRef="#br0" timeOffset="10699.11">12951 5530 0,'-66'39'16,"132"-78"-16,-145 92 0,66-27 0,-27 14 15,14 0-15,-1 12 16,14 41-1,13-66-15,13 39 16,-13-53-16,13 13 0,27 1 16,-13-14-16,-1-13 0,14 0 15,-27 0-15,66-13 16,-52 13-16,52-40 16,-52 27-16,25-53 15,-38 39-15</inkml:trace>
  <inkml:trace contextRef="#ctx0" brushRef="#br0" timeOffset="10872.17">13229 5543 0,'40'-13'16,"-27"13"-16,53-13 15,-53 13-15,54-14 16,-41 1-16,27 0 15,-40 13-15,14 0 16</inkml:trace>
  <inkml:trace contextRef="#ctx0" brushRef="#br0" timeOffset="11059.08">13441 5517 0,'-13'52'16,"26"-104"-16,-40 131 0,27-66 15,-13 40-15,13-26 0,0-1 16,0 0-16,0 1 0,13 66 16,1-80-1,-1 53-15,0-53 16,0 40 0,-13-40-16,0 14 0</inkml:trace>
  <inkml:trace contextRef="#ctx0" brushRef="#br0" timeOffset="11935.56">11205 6866 0,'-13'-27'16,"0"41"-16,13 65 15,0-26 1,0-27-16,0 27 16,0-13-16,0 26 0,13-26 0,0 39 15,-13-52-15,13 12 16,-13-25-16,14-1 0</inkml:trace>
  <inkml:trace contextRef="#ctx0" brushRef="#br0" timeOffset="12121.08">11112 6985 0,'14'-79'15,"-14"65"-15,39-25 16,-12 39-16,13-14 16,-27 1-16,53 13 15,-40-13-15,-12 13 0,25 13 16,-25 0-16,-14 1 15,13 12 1,-26 1-16</inkml:trace>
  <inkml:trace contextRef="#ctx0" brushRef="#br0" timeOffset="12781.09">11205 7144 0,'0'0'0,"-13"26"0,13-13 16,0 1-16,13-28 15,53 1-15,-53 13 16,67-39 0,-1-1-16,-52 13 15,26 1-15,-27-1 0,1 14 16,12-13-16,-26 13 16,1-1-16,-1 14 0,13-13 15,-26 26-15,0 14 16,0-14-16,0 66 15,0-52 1,0 39-16,0-40 0,0 93 16,0-92-16,0-1 15,14 27-15,-14-39 16,0-1-16,0 0 0,13 13 16,-13-39-16,-13 0 15,13 0-15,-27-67 16,27 54-16,-13-53 15,13 39-15,-13 0 0,13 27 16,26-80-16,-26 54 16,13 12-16,14-39 15,-14 53-15,0-14 0,1 14 0,12-13 16,-13 26-16,0 13 16,1 13-1,-14-12-15,-27 65 0,14-66 16,-13 40-16,12-40 0,1 14 15,-27 26 1,40-40-16,-26 0 0,26 0 16,-13-13-16,26 0 15,13 0 1,-12 0 0,65 0-16,-66 14 0,27-1 15,-27 0 1,14 0-16,12 27 0,-26-27 15,27 14 1,-27-14-16,14-13 16,-14 0-16,27-40 15,-40 27-15</inkml:trace>
  <inkml:trace contextRef="#ctx0" brushRef="#br0" timeOffset="13050.64">12039 7104 0,'-27'-13'16,"54"26"-16,-67-13 0,13 40 15,27-14-15,0 40 16,0-52-16,14 52 16,-1-53-16,27 27 15,-27-40-15,0 0 16,27-14-16,-14-12 16,-13 13-16,-13-1 0,14-25 15,-14 12-15,0 14 0,-14-40 16,1 27-16,-13-27 15,-1 26 1,14 14-16,-13-13 16,12 26-16,1 13 15,0 13 1,13-12-16,0-1 16</inkml:trace>
  <inkml:trace contextRef="#ctx0" brushRef="#br0" timeOffset="13551.94">12356 7369 0,'13'0'16,"-26"0"-16,26-14 0,-13 1 15,0 0-15,-13-14 0,13 1 16,-13-67-16,0 67 15,-1-40 1,14 26-16,-13 14 0,13-27 16,-13 26-16,13-12 0,0 25 15,-13 1-15,26 13 16,-13 13-16,13 40 16,0-39-16,14 52 15,-14-53-15,40 27 16,-40-27-16,27 0 15,-27 0-15,14-13 16,-1-13-16,14-27 16,-27-13-1,-13 27-15,13-27 0,-13 27 16,0-1-16,0 14 0,13-27 16,1 27-16,-14 26 15,0 0-15,13 1 0,-13 39 16,13-40-16,-13 13 0,0 27 15,0-13-15,13-14 0,-13 41 16,27 12 0,-27-53-16,13 40 15,-13-52-15,0 25 16,0-12-16,-13-14 16</inkml:trace>
  <inkml:trace contextRef="#ctx0" brushRef="#br0" timeOffset="17481.47">11390 8136 0,'-39'-53'0,"12"40"0,14 13 15,-14 0-15,1 13 16,13 0-16,-14 0 0,-12 54 15,25-41-15,-12 40 16,13-26-16,13 0 0,0 13 16,0-40-16,0 53 0,26-13 15,-13-27-15,14-13 16,13 14-16,-14-14 0,14 0 16,-27-13-16,13 0 0,54-39 15,-54 25 1,14-38-16,0-1 15,-14 13 1,-13 27 0,-13 52 15,0-12-31,14-1 0,-14 1 16,0-14-16,0 0 0,0 0 15,0 1-15,0 12 16,0-13-16,-14 1 15,1-14-15</inkml:trace>
  <inkml:trace contextRef="#ctx0" brushRef="#br0" timeOffset="17843.27">11364 8493 0,'26'-40'15,"-12"27"-15,25-26 16,-12 25-16,39-12 15,-40 13 1,40-14-16,-52 14 16,25 0-16,-25-1 15,12 1-15,-13 13 16,1 0-16,-14-13 0,0 26 31,0 0-15,0 1-16,0-1 0,0 40 15,0-13-15,13 12 16,0 15 0,0-1-1,0-13 1,-13-27-16,-13-39 31,13 0-31,-13-1 0,-13-52 16,12 40-16</inkml:trace>
  <inkml:trace contextRef="#ctx0" brushRef="#br0" timeOffset="18183.91">11708 8414 0,'0'-80'0,"0"67"16,0-13-16,13-54 0,0 54 15,14-14-15,-14 14 0,40-1 16,-40 14-16,14 13 16,-14 13-16,0-13 15,0 13-15,0 14 16,-13-1-16,0-12 0,-13 52 15,13-40-15,-26 14 16,26-27-16,-13 0 0,-14 27 16,14-27-16,0 1 0,-14-1 15,1 0-15,-1-13 16,27-13 0,0 0-1,14 13-15,-1 0 0,13-14 16,-13 14-16,54 27 15,-54-27-15,13 26 16,27 1 0,-40-14-16,14 27 15,-14-27-15,0 0 0,-13 13 16,14-26-16,-14 14 0</inkml:trace>
  <inkml:trace contextRef="#ctx0" brushRef="#br0" timeOffset="18537">12144 8215 0,'-39'14'0,"-1"12"16,27 0-16,0-12 0,-1 12 15,14-13-15,-26 54 16,26-54-16,26 53 16,-12-53-16,25 0 15,-26-13-15,14 0 16,-1 0-16,1-13 0,13-27 16,-40 27-16,13-26 15,0-1 1,-26 0-16,0 0 15,-1 27-15,14 0 0,-13 0 16,0 0-16,0 13 0,13-14 16,-14 14-16,14 14 31</inkml:trace>
  <inkml:trace contextRef="#ctx0" brushRef="#br0" timeOffset="18822.8">12303 8308 0,'0'0'16,"13"79"-16,-13-65 0,0 12 0,14 14 15,-1-27-15,13 13 16,14 1 0,13-27-1,0-13-15,0-27 16,-40-26-1,-13 26 1,-27-39 0,14 26-1,-13 0-15,13 26 16,13 14 15</inkml:trace>
  <inkml:trace contextRef="#ctx0" brushRef="#br0" timeOffset="19095.33">12687 8070 0,'0'13'0,"13"13"15,0 41 1,0 12 0,1-39-1,-14-14-15,26 40 16,-26-52-16,13 12 0,1 0 16,-14-12-16,0-1 0,13 0 15,-13-26 1,-13 0-16</inkml:trace>
  <inkml:trace contextRef="#ctx0" brushRef="#br0" timeOffset="19338.06">12700 8096 0,'40'-53'16,"-27"40"-16,0 13 0,27-13 15,-14 13-15,-12 0 0,38 0 16,-38 13-16,12 0 0,1 14 15,-14-14-15,-13 0 0,13 14 16,-13-1-16,-13 1 0,-14 26 16,14-53-1,-40 39-15,40-39 16,-27 13 0,14-13-16,13 14 0,-27-14 15,27 0 1,13-14-16</inkml:trace>
  <inkml:trace contextRef="#ctx0" brushRef="#br0" timeOffset="19941.95">13560 8057 0,'-13'-14'15,"13"28"17,-14 38-17,14-25-15,0-1 16,0 1-16,0-14 0,14 53 15,-14-39-15,0-14 0,13 27 16,-13-14-16,0-13 0,0 1 0,13 12 16,-13-13-16,0 0 31,-13-26-31,13 0 16,-13 0-16,13 0 0,-14-14 15</inkml:trace>
  <inkml:trace contextRef="#ctx0" brushRef="#br0" timeOffset="20375.86">13507 8255 0,'0'-66'15,"0"39"-15,0 14 0,0-40 16,13 14-16,-13 12 0,13 1 16,1 12-16,-14 1 0,26 0 15,1 0 1,-1 26 0,-26 0-16,13 14 15,-13-14-15,0 0 0,0 0 0,-26 53 16,26-52-16,-27 12 15,27-13-15,-13 14 16,0-27-16,0 13 0,13-26 47,13 13-47,13-13 16,-12 13-16,-1 0 0,0 0 15,0 0-15,40 13 0,-53 0 16,27-13-16,-27 13 0,13 1 15,0-1-15,-13 0 0,0 13 16,-13-12-16,13-1 16,-13 13-16,-1-26 15,-12 27-15,-14-14 16,14-13 0,13 0-1,-14 0 1,14-13 15</inkml:trace>
  <inkml:trace contextRef="#ctx0" brushRef="#br0" timeOffset="21633.2">11681 8387 0,'-79'-39'0,"158"78"0,-171-92 16,79 40-16,26-27 15,13 27-15,1 0 0,39-27 16,-13 14-16,0 13 0,0-14 0,66 1 16,-53-1-16,-13 14 0,66-13 15,-66 26-15,0-14 0,39 1 16,-65 0-16,26 13 15,-40 13-15,-40 14 16,1-14-16,-14 0 0,-92 53 16,66-53-16,-133 67 15,67-27 1,79-40-16,-79 40 16,92-40-16,14 0 15,39-13-15,106-26 16,-53 26-16,93-40 15,-67 14-15,1 12 0,264-65 16,-185 53-16,185-41 16,-251 54-16,-13 0 15,92-13-15,-106 12 16,107-12-16,-107 26 16,-92 26-1,-133 14 1,-105 26-1,92-26-15,-317 79 16,317-79-16,-145 13 16,185-40-16,-66 13 0,105-13 15,-12 1-15,12-14 0,-39 13 16,66-13-16,40 0 0,-53-13 16,79-1-16,119-38 15,-65 25-15,78-13 16,-52 27-16,105-27 15,-105 27-15,13-13 0,92-1 16,-105 14-16,145-13 16,-172 26-16,27 13 15,-80-13-15,-66 40 16,0-14-16,-93 14 16,-211 39-1,185-39-15,-119 26 16,172-53-16,13 14 0,-92-14 15,105 0-15,1-13 0,-27 0 16,66 0-16,-53-13 0,66 13 0,0-66 16,54 39-16,52-26 15,132-26 1,-118 52-16,211-39 16,-199 53-16,14 0 0,79-14 15,-92 27-15,0 0 16,131 27-16,-157-14 15,65 53 1,-79-13-16,-40-26 16,-13 12-16</inkml:trace>
  <inkml:trace contextRef="#ctx0" brushRef="#br0" timeOffset="22243.7">11232 9340 0,'0'0'16,"0"-13"-16,0 26 16,0 40-1,0-27-15,0 54 16,13-54-16,-13 0 15,26 41-15,-13-54 16,40 13-16,-39-26 16,52-13-1,-53 13-15,13-13 0,1-14 0,13-12 16,-27 25-16,0-12 0,27-14 16,-14 14-1,-13 39 1,-13 40-16,14-27 15,-14-12-15,39 25 16,-25-25-16,12-1 16,-13-13-16,1 0 0,38-27 15,-38 14-15,12-13 16,-13-1-16,-13 14 0,0-40 16,0 40-16,0-14 15,-26-65-15,26 65 16,-27-12-16,1-14 15,13 13 1</inkml:trace>
  <inkml:trace contextRef="#ctx0" brushRef="#br0" timeOffset="22427.93">11919 9141 0,'14'53'16,"-14"-26"-16,0-14 0,-14 80 15,14-67-15,-13 40 16,13-39-16,0-14 0,13 79 16,-13-78-16,14 25 15,-1-39-15,-13 14 0,13-14 16</inkml:trace>
  <inkml:trace contextRef="#ctx0" brushRef="#br0" timeOffset="22511.71">12012 9538 0,'40'-26'15,"-27"13"-15,0-1 16,0 1-16,40-27 16,-26 27-16</inkml:trace>
  <inkml:trace contextRef="#ctx0" brushRef="#br0" timeOffset="22724.19">12330 9128 0,'-14'0'15,"14"13"-15,-26 14 16,26-1-16,-13 1 0,13 26 16,0-27-16,-14 40 15,14 0 1,0-52-16,14 52 16,-1-53-16,-13 13 0,26-12 15,-12-28-15,-1-25 16,0 26-16</inkml:trace>
  <inkml:trace contextRef="#ctx0" brushRef="#br0" timeOffset="22963.86">12382 9287 0,'0'0'15,"0"-27"-15,-13 27 16,13 27 0,0 26-16,0 0 15,13 39 1,27-39-1,-27-40-15,14 14 16,-14-27-16,27 13 16,-14-13-16,-13 0 0,40-13 15,-39 13-15,-1-13 0,27-27 16,-27 40-16,-13-26 16,0 12-16,-13 1 0,-27-13 15,27 26-15,-1 0 16</inkml:trace>
  <inkml:trace contextRef="#ctx0" brushRef="#br0" timeOffset="23091.23">12541 9459 0,'-13'0'16,"26"0"-1,27-13 1,-14-1-16,14-12 16,-40 13-16,27-27 15,-41 14 1,1 12-16</inkml:trace>
  <inkml:trace contextRef="#ctx0" brushRef="#br0" timeOffset="23731.61">12475 9247 0,'0'0'15,"-40"0"-15,27 0 0,13-13 32,53 13-17,-26-13-15,12 0 16,-26 13-16,67-14 15,-67 14-15,27-13 16,13 0-16,-40 13 16,0 0-1,0 26 1,-13 14 0,14 13-1,-1 26-15,0 1 16,0-14-1,1 0 1,-14-40 0,0-12-16,0-1 15,-14-26-15,1-40 16,-13-40 0,26 0-1,0 54 1,13-14-16,0-13 15,0 53-15,1-14 0,25-26 16,-26 40-16,27 0 16,-27 26-1,-13 13 1,0-12-16,-13 25 16,0-25-16,0 25 0,-1-26 15,1-13-15,0 27 0,0-14 16,13 0-1,13 14-15,0-27 16,14 26-16,-14-13 16,0-13-16,14 27 15,-14-14-15,0 0 0,14 14 16,-14-14-16,0 0 0,13 14 16,-26-14-16,27 13 15,-14-12-15,0-14 16,1-14-1</inkml:trace>
  <inkml:trace contextRef="#ctx0" brushRef="#br0" timeOffset="24117.82">13229 9128 0,'0'13'15,"0"14"1,0-14-16,0 27 15,0-14-15,0 1 16,27 65-16,-14-52 16,-13-27-16,40 40 15,-14-40-15,0 1 16,1-14-16,-14 13 0,14-13 16,-1 0-16,1-13 15,-14-1-15,0 1 0,13-27 16,-39 14-1,-13 13 1</inkml:trace>
  <inkml:trace contextRef="#ctx0" brushRef="#br0" timeOffset="24261.77">13388 9419 0,'0'0'16,"-13"0"-16,26 0 15,13-26 1,-12 12-1,-1 1-15,0-26 16,0 25-16,-13 1 0,-13-13 16,0 12-16</inkml:trace>
  <inkml:trace contextRef="#ctx0" brushRef="#br0" timeOffset="24427.64">13242 9128 0,'-26'-13'0,"39"0"16,27-1-1,-27 14-15,14-13 0,52 0 16,-39 13-16,13-13 16,-1 13-1,28 26 1,-67 1 0,-13-14-16</inkml:trace>
  <inkml:trace contextRef="#ctx0" brushRef="#br0" timeOffset="25074.96">11642 10557 0,'0'0'16,"-40"-27"-16,14 14 0,12 13 0,-78 0 16,65 13-16,-39 14 15,40-1-15,-27 27 16,26-13-16,1-14 0,13 27 15,-1-26-15,28 12 16,25-12 0,-12-27-16,26 0 15,-14 0-15,67-53 16,-66 40-16,0-14 0,12 1 16,15-27-1,-54 40-15,13-1 16,-12 28-1,-14 25-15,0-12 0,13-14 16,-13 40-16,0-27 0,0-12 16,13 39-1,0-40-15,-13 13 0,13-26 16,-26 0 0,0 0-16,-27-26 15,27 26-15</inkml:trace>
  <inkml:trace contextRef="#ctx0" brushRef="#br0" timeOffset="25218.3">11496 10769 0,'0'-14'15,"13"14"-15,1-13 0,12-13 16,1 12-16,-1 1 0,27-13 16,-27 12-16,1 1 0,52-40 15,-52 40-15,52-53 16</inkml:trace>
  <inkml:trace contextRef="#ctx0" brushRef="#br0" timeOffset="25691.93">11919 10478 0,'27'-27'0,"-54"54"0,80-67 16,-39 27-16,-14 26 16,0 0-1,0 14-15,0-14 16,0 66-16,0-52 16,0 25-16,0-12 15,0 13-15,13 0 16,-13-40-16,0 27 15,0-27-15,0 0 0,13-13 0,-13 0 16,-13 0-16,0-39 16,13 12-16,-14-12 15,1 12-15,0-66 16,26 14 0,14 0-16,12 26 15,14 13 1,-13 27-1,-14 26 1,-26 14 0,-13 12-16,-13 1 15,-14-14 1,14 1 0,12-27-16,1 13 15,26 0 1,14 27-16,26-14 15,-14 14 1,1 0 0,-13 0-1,12-14 1,-26-13-16,27-52 16,-27 25-1</inkml:trace>
  <inkml:trace contextRef="#ctx0" brushRef="#br0" timeOffset="25983.86">12396 10425 0,'0'0'15,"-14"0"-15,1 0 0,0 13 16,-13 40-16,12-40 16,1 40-16,13-40 0,0 0 15,13 40 1,1-40-16,-1 14 0,26-1 15,-12-26-15,39 0 16,-39-13-16,25-27 16,-25 14-1,-14 0-15,-13-27 0,-13 26 16,0-12-16,-1 25 16,1 1-16,-26-27 15,25 40-15,1 0 16,0-13-16,0 13 0</inkml:trace>
  <inkml:trace contextRef="#ctx0" brushRef="#br0" timeOffset="26202.29">12621 10478 0,'0'0'16,"39"92"-16,-25-65 0,-1-1 0,13 14 15,-13-14-15,-13-13 0,14 14 0,25-14 16,-25 0-16,52-26 15,-53 13-15,27-26 16,-27 12-16,0-12 0,0-14 16,-13 14-16,0 13 15,-13-67-15,13 54 16,-13-14-16,13 27 16,0-14-16,-13-12 15,13 25-15</inkml:trace>
  <inkml:trace contextRef="#ctx0" brushRef="#br0" timeOffset="26599.94">13031 10306 0,'0'0'0,"39"52"0,-25-25 0,-14-1 15,26 54 1,-26-41-16,13 67 16,-13-79-16,14 39 15,-14-40-15,26 40 16,-26-39-16,13-14 15,0-26 1,-13-27 0,0 27-16,-13-27 0,-13-52 15,26 52-15,-13-26 16,13 26-16,0 27 0,0-40 16,13-13-16,-13 53 0,26-27 15,-13 14-15,1 12 16,52 1-16,-40 26 15,14 27 1,-27-27-16,-13 27 16,-13-14-16,-13 14 15,12-13-15,1-14 0,-40 26 16,27-25-16,-14 12 16,27-26-16,-14 0 0,14 0 15,0-13-15,13 0 16,13 13-1</inkml:trace>
  <inkml:trace contextRef="#ctx0" brushRef="#br0" timeOffset="27316.18">14182 10464 0,'-14'-26'16,"14"39"-16,0 0 0,0 14 15,0-1-15,0 1 16,0 26-16,0-27 0,0 14 16,0-14-16,0 40 15,0-39-15,0 12 16,0-52 0,-26-40-1,13 0-15,0 27 16,-14-53-16,27 39 15,0 27-15,0-27 0,13-13 16,1 40-16,38-40 16,-38 40-16,65-14 15,-52 27-15,-1 0 16,14 0-16,-27 13 0,13 1 16,-12-1-16,-14 27 15,-14-27-15,14 0 0,-26 14 16,-27-1-1,40-26-15,-14 13 16,14-13-16,0 0 0,26 0 16,27 0-1,-27 13-15,40 14 16,-40-14-16,0 0 0,14 14 16,-14-14-16,0 53 15,-26-39 1,-13 12-1,12-25-15,1-1 0,-27 13 16,14-13-16,13 1 0,-53-1 16,52-13-16,-25-27 15,39 14-15,13-40 16,0 27-16,14-14 16,-14 27-16,13-14 0</inkml:trace>
  <inkml:trace contextRef="#ctx0" brushRef="#br0" timeOffset="27482.78">14486 10372 0,'26'0'16,"-12"13"-16,-1 13 15,-13 1-15,13-1 16,0 1-16,1-14 0,12 27 16,-13-27-16,53 0 15,-52-13 1,65-26-16,-53 26 15,14-27-15</inkml:trace>
  <inkml:trace contextRef="#ctx0" brushRef="#br0" timeOffset="27782">14989 10319 0,'0'0'16,"0"-13"-16,-14 13 0,1 0 0,-13 13 15,12-13-15,1 13 0,0-13 16,-13 26-16,12-26 15,-25 27-15,25-14 16,-12 14-16,26-14 16,-26 27-1,26-1-15,0-26 16,0 67 0,13-67-16,-13 40 15,13-40-15,-13 14 0,13 12 16,-13-25-16,0-1 0,13 26 15,-13-25-15,0-1 0,14 13 16,-14-12 0,-14-1-1</inkml:trace>
  <inkml:trace contextRef="#ctx0" brushRef="#br0" timeOffset="29032.04">11523 11708 0,'0'-13'0,"0"26"31,-14 27-31,14-14 0,0 0 16,0 1-16,0 26 15,14 13-15,-14-40 0,13 54 16,0-54-16,14 27 16,-27-40-16,26 1 15</inkml:trace>
  <inkml:trace contextRef="#ctx0" brushRef="#br0" timeOffset="29394.04">11602 11972 0,'13'-26'16,"0"26"-16,14-13 16,-1-1-16,1 1 15,-1 13-15,27-26 16,-26 13-16,-1-14 16,1 14-16,-1 0 15,-13-1-15,0 1 0,-13-13 0,14-1 16,-1 14-16,-13 0 0,-13-27 15,13 27 1,-14 0-16,14 39 31,0 1-31,0 12 16,0-12-16,0-1 0,0 40 16,0-26-16,0 26 15,0-39-15,0 12 0,0 14 16,0-26-16,0-1 15,0 40-15,14-52 16,-1-14-16,13-27 16,-12 14-16</inkml:trace>
  <inkml:trace contextRef="#ctx0" brushRef="#br0" timeOffset="29796.63">12303 11748 0,'13'-27'15,"-13"40"1,-13 27 0,-13 26-16,-14 27 15,27-67-15,0 40 16,13-39-16,-14-1 0,14-13 16,-13 27-16,13-13 0,0-14 15,13-13 1,1-53-1,-1-13 1,-13 39-16,13-39 16,-13 26-16,0 1 0,26-41 15,-12 28 1,-1 38-16,0 1 0,0 0 16,1 13-16,12 53 15,-13-40-15,0 40 16,1-13-16,-14 12 15,13-25-15,-13 13 0,0-14 0,13 14 16,-13-14-16,0-13 0,13 27 16,-26-40-1,-13-26 1,12 12-16</inkml:trace>
  <inkml:trace contextRef="#ctx0" brushRef="#br0" timeOffset="29948.24">12277 11946 0,'0'0'0,"0"-13"15,13-1 1,40 1 0,-40 13-16,53-13 15,-39 13-15,39-13 16,-40 13-16,1-13 16,-1 13-16,-13 0 0,14-14 15</inkml:trace>
  <inkml:trace contextRef="#ctx0" brushRef="#br0" timeOffset="30262.78">12660 11721 0,'-13'0'16,"26"0"-1,14-13 1,-1 13-16,27-27 16,-40 27-1,27 0-15,-13-13 0,-14 13 16,26 0-16,-25 0 15,12 0-15,-13 0 16</inkml:trace>
  <inkml:trace contextRef="#ctx0" brushRef="#br0" timeOffset="30400.05">12912 11681 0,'0'0'0,"-14"0"15,1 0 1</inkml:trace>
  <inkml:trace contextRef="#ctx0" brushRef="#br0" timeOffset="32380.87">12713 11708 0,'-26'0'15,"26"-13"1,-27-1-16,41 41 16,-1 26-1,13 0 1,-13-27-16,27 40 16,-27-39-16,1-1 0,12 14 15,-13-27-15,14 14 16,-14-14-16,0 0 0,14 0 15,-14 0-15,0-26 16,0-40 0,-13 40-16,14-13 0,-14-14 15,0 13-15,0 14 16,0-26-16,-14-54 16,14 67-16,0-27 15,0 39-15,-13 1 16,13 0-1,0 26 1,13-13 0</inkml:trace>
  <inkml:trace contextRef="#ctx0" brushRef="#br0" timeOffset="32728.66">13018 11642 0,'-14'0'15,"28"0"17,-1 13-32,0-13 0,40 0 15,-27 0-15,40 0 16,-39 0-16,13 0 16,-27 0-1,40 0-15,-40 0 16,0 0-16</inkml:trace>
  <inkml:trace contextRef="#ctx0" brushRef="#br0" timeOffset="32935.11">13216 11602 0,'-27'26'15,"27"-12"-15,-13 25 16,13-25-16,13 78 15,1-65-15,-14 12 16,13-12-16,-13-1 0,0 1 16,0 26-16,0-14 15,0-25-15,0 25 16,0-26-16,-13 1 0,-1-1 16</inkml:trace>
  <inkml:trace contextRef="#ctx0" brushRef="#br0" timeOffset="33101.68">13084 12105 0,'-14'0'0,"28"0"16,25 13-1,-25-13-15,12 0 16,-13 0-16,40 0 0,-40-13 16,40-1-16,-39 14 15,12-13-15,27-13 0,-40 26 16,14-13-16,-1-14 15,-13 14-15</inkml:trace>
  <inkml:trace contextRef="#ctx0" brushRef="#br0" timeOffset="33572.03">13467 11774 0,'-13'0'0,"13"13"16,-13-13-16,13 27 0,0-1 15,0 1-15,0-1 0,0 0 16,0-12-16,13 65 15,-13-66-15,0 14 16,13-27-16,-13 13 0,14-26 31,-28 0-31,14-14 16,-13 1-16,-13-41 16,26 41-16,-27-14 15,27 14-15,-13-1 0,0 1 16,13 13-16,0 0 0,13 13 15,0 26 1,0-13-16,1 0 0,12 27 16,-13-27-16,14 14 0,-14-1 0,40 27 15,-27-40-15,40 27 16,-39-27-16,39 1 16,-53-14-1,1 0-15,12-27 16,-13 27-16,0-13 0,-13-27 15,-13 0-15,0-12 16,0 25-16,-14-26 16,14 40-16,0-13 15,0 26-15,13-14 16,13 14 0,0 0-1,0 0-15</inkml:trace>
  <inkml:trace contextRef="#ctx0" brushRef="#br0" timeOffset="33924.32">14076 11562 0,'-27'-13'0,"54"26"0,-93-26 16,39 13-16,1 27 15,13-1-15,13-13 16,-14 53-16,14 1 15,27 25 1,12-26 0,14-26-1,0-27-15,0-26 16,-13-14 0,-27 14-16,0 0 15,-13 0-15,14 13 0,-1 13 31,-13 0-15,13 0-16,-13 1 0,0-1 16,0 0-16,13-13 15,-13 13-15</inkml:trace>
  <inkml:trace contextRef="#ctx0" brushRef="#br0" timeOffset="34105.24">14036 11840 0,'0'0'15,"13"0"1,27-13-16,-13 13 16,-1-13-16,14-1 15,-14 14-15,40-13 16,-39 13-16,12-13 15,-25 13-15</inkml:trace>
  <inkml:trace contextRef="#ctx0" brushRef="#br0" timeOffset="40043.19">12660 11695 0,'-13'-14'16,"0"-12"-16,0 26 15,13-13 1,13 13 15,13 53-31,-12-40 16,25 53 0,-26-40-16,40 41 15,-39-41-15,52 40 16,-53-53-16,40 40 15,-40-26-15,14-1 16,-14-26-16,13 40 16,-12-40-16,-14 13 15,0-26 1,-14 13 0,1-27-1,-27-12-15,27 12 16,-40-39-1,27 26 1,-14-12 0,14-1-1,-14 13-15,27 14 16,-1 12-16,-12-25 16,13 39-16,0-14 15,13 1-15,-14 13 16,14-13-1,0 26 1,0 0 0,14 1-16,-1 12 0,13 14 15,-13-27 1,14 27-16,-14-27 0,0 13 16,14 27-16,-14-26 15,14 12 1,-14-25-16,0-1 0,13 27 15,-26-27-15,27 26 16,-14-25-16,0-1 16,1-13 15,-14-27-31,0 14 0,0-40 16,0 40-1,0-53-15,0 39 16,0-25-16,0-41 15,13 27 1,-13 53-16,13-27 16,-13 13-16,0 14 0,13-26 15,-13 25 1,0 1 0,14 13-1,-14-13-15,0 26 31,0 14-15,0-14-16,0 26 16,-14 54-16,14-80 15,0 40-15,-13-26 0,13-1 16,0 14-16,-13-1 16,13-12-16,0-1 0,-13 14 15,13-13-15,0-14 0,-14 13 16,14-13-16,0 1 15,14-14 1,-14-14 0,13 1-1,-13 0-15,13-13 16</inkml:trace>
  <inkml:trace contextRef="#ctx0" brushRef="#br0" timeOffset="45131.55">13705 6906 0,'-39'-14'16,"78"28"-16,-92-28 0,67 1 31,12 13-15,1-13-16,65 0 16,-65-1-16,92 1 15,-93 0-15,80 0 16,-79 0-16,25 13 15,-25 0-15,-1 13 16,-39 0 0</inkml:trace>
  <inkml:trace contextRef="#ctx0" brushRef="#br0" timeOffset="45355.57">14023 6839 0,'0'0'0,"-27"53"16,27-26-16,-13-14 0,13 66 15,-13-52-15,13 26 16,0-40-16,13 66 16,-13-65-16,13 12 0,-13 14 15,14-27-15,-14 0 0,13 0 16</inkml:trace>
  <inkml:trace contextRef="#ctx0" brushRef="#br0" timeOffset="45623.96">14076 7170 0,'0'40'16,"0"-27"-16,13 0 15,0 1 1,1-14-16,-1 0 0,26-14 16,-25 1-16,12 13 0,1-26 15,-14 12-15,13-25 16,-26 26-16,0-1 16,-13 1-16,0 0 0,-14 0 15,14 13-15,0 0 0,-27-14 16,27 14-16,-40 14 15,40-14 1,0 13-16</inkml:trace>
  <inkml:trace contextRef="#ctx0" brushRef="#br0" timeOffset="45915.2">14261 7078 0,'0'53'0,"0"-40"16,0 0-16,0 0 0,0 40 16,13-40-16,1 1 0,25 12 15,-26-26-15,14 0 16,-14 0-16,40-26 16,-53 12-16,13 1 15,0 0-15,-13 0 0,-13-1 16,0 1-16,0 0 0,-14 13 15,14-13-15,0 13 0,-40-13 16,40 13 0,-14 0-16,14 0 15,13-14 1</inkml:trace>
  <inkml:trace contextRef="#ctx0" brushRef="#br0" timeOffset="46151.59">14486 6813 0,'13'26'16,"0"27"0,-13 27-1,14-14-15,-14 13 16,13-39-1,-13-14-15,13 27 16,-13-39-16,13-1 0,1-13 16,-1 0-1</inkml:trace>
  <inkml:trace contextRef="#ctx0" brushRef="#br0" timeOffset="46398.15">14711 7011 0,'-40'14'16,"27"-1"-16,-27 27 15,40-27-15,-13 27 16,13-27-16,-13 26 16,39-25-16,-13 12 15,-13-13-15,27 1 16,-14-14-16,-13 13 0,13-13 15,1 0-15,-1 0 0,13-13 16,-26-14 0,0 14-1</inkml:trace>
  <inkml:trace contextRef="#ctx0" brushRef="#br0" timeOffset="56730.78">17410 7527 0</inkml:trace>
  <inkml:trace contextRef="#ctx0" brushRef="#br0" timeOffset="61316.32">6152 4789 0,'-53'26'15,"39"-12"1,28-1-1,12-13-15,14 13 16,-27-13-16,0 0 0,40 0 16,13 0-16,-26 0 0,53 13 15,-54-13-15,80 27 16,-39-14 0,-41-13-16,28 13 15,-41 0-15,14 1 0,13-14 16,-40 13-16,13-13 0,27 13 15,-40-13-15,14 13 16,-14-26 15,-13 0-15,0 0 0,-13 13-16</inkml:trace>
  <inkml:trace contextRef="#ctx0" brushRef="#br0" timeOffset="69392.71">16034 10623 0,'0'-13'0,"-27"-14"16,14 14-16,-13 0 16,12 13-16,-25-27 15,12 27-15,1-13 16,13 13-16,-1 0 0,1 0 16,0 0-16,0 0 15,13 13-15,0 1 16,13-1-1,27 13-15,-27-26 16,40 40 0,-40-27-16,27 0 15,-1 40-15,-25-39 16,12 25-16,-26-25 16,0 12-16,0-13 15,-26 27-15,12-40 16,-12 13-16,13-13 15,-1 13-15,1-13 16,0 0-16,0-13 0,13 0 16,-14 0-16,14-1 0</inkml:trace>
  <inkml:trace contextRef="#ctx0" brushRef="#br0" timeOffset="69577.23">16100 10570 0,'0'40'16,"0"-27"-16,0 27 15,0-27-15,0 13 16,0-12-16,0 12 16,0-13-16,0 1 15</inkml:trace>
  <inkml:trace contextRef="#ctx0" brushRef="#br0" timeOffset="70142.03">16470 10636 0,'0'-39'0,"0"12"16,-26-13-16,26 27 16,-27 0-16,14 0 15,0 13-15,0 0 16,-14 13-16,14 0 0,-13 14 15,12-14-15,-12 27 16,13-14-16,-1-13 0,14 27 16,-13-14-16,13-12 0,13 25 15,1-25-15,12-1 16,-13-13-16,40-27 16,-40 1-16,1-1 15,-1 1-15,0-1 0,0-25 16,-13 12-16,14 0 0,-14-26 15,13 26-15,-13 1 0,0-54 16,0 67-16,0-14 16,0 27-1,0-14 1,0 40-16,-13 54 0,13 25 16,0-12-1,0 52 1,13-26-1,0-40 1,-13-26-16,27 39 16,-27-66-16,13 0 0</inkml:trace>
  <inkml:trace contextRef="#ctx0" brushRef="#br0" timeOffset="90390.66">9882 9723 0,'-79'14'16,"66"-14"-16,-1 0 15,28 0 1,12 0-16,-13 0 16,27 0-16,26-14 15,-26 1-15,-14 13 0,93-26 16,-79 13-16,79-14 15,-66 14 1,-27 0-16,27-14 16,-39 14-16</inkml:trace>
  <inkml:trace contextRef="#ctx0" brushRef="#br0" timeOffset="90657.01">10372 9459 0,'0'0'15,"13"0"1,13 13 0,-12 0-16,25 1 15,-25-1-15,-1 0 0,0 13 16,0-12-16,-26 25 16,13-12-16,-40 13 15,27-27-15,-40 26 16,40-25-16,-14 12 15,14-26-15,0 13 0,0 1 16,26-14 0,0-14-1</inkml:trace>
  <inkml:trace contextRef="#ctx0" brushRef="#br0" timeOffset="91300.89">10001 12263 0,'-26'14'0,"52"-28"0,-65 28 16,52-14-1,0-14-15,13 1 16,1 13-16,-1-13 0,93-13 15,-79 12-15,53-12 16,-54 26-16,41-27 16,-40 14-16,-1 0 0,27 0 15,-39-1-15,-14 1 0,40 0 16</inkml:trace>
  <inkml:trace contextRef="#ctx0" brushRef="#br0" timeOffset="91589.21">10583 12012 0,'0'0'15,"-13"0"-15,26 0 0,1-13 16,-1 13-16,13 0 16,-13 0-16,14 0 0,13 0 15,-27 0-15,53 13 16,-53-13-16,0 0 15,1 13-15,-14 1 16,-14 12-16,1-26 16,13 13-16,-39 14 15,25-14-15,-12 0 0,13 0 16,-1-13-16,-12 14 0,39-1 47</inkml:trace>
  <inkml:trace contextRef="#ctx0" brushRef="#br0" timeOffset="98592.4">14605 9260 0,'-53'-52'15,"40"52"-15,-14-14 16,14 14-16,0 14 0,-27 12 16,27-26-16,-13 40 15,26-27-15,-14 13 16,14-12-16,14-1 16,-1 0-16,13-13 15,1-13 1,-14-14-1,-13 14-15,13-27 16,-13 27-16,0 0 16,-13 0-16,13 0 15,0 26-15,13 13 16,-13 1-16,0-14 16,27 40-16,-27-27 0,13 1 15,0 39-15,-13-26 0,13-1 16,1 27-16,-14-26 15,0 0-15,0 13 16,-14 0-16,14-14 0,-39 27 16,39-39-16,-40-1 15,27-26-15,-14-13 0,1-13 16,26 12-16,-13 1 16,-1-40-16,14 40 15,0 0-15,27-67 0,-27 54 16</inkml:trace>
  <inkml:trace contextRef="#ctx0" brushRef="#br0" timeOffset="98887.81">14645 9353 0,'13'40'16,"0"-27"-16,-13 0 0,13 14 15,-13-14-15,14 27 16,-14-14-1,0-13-15,0-26 16,-27-27 0,14-13-1,0-26 1,13 39 0,26-39-16,14 39 15,-14 40 1,-12 0-1,12 14-15,0 12 16,1-26-16,-1 13 16</inkml:trace>
  <inkml:trace contextRef="#ctx0" brushRef="#br0" timeOffset="99186.15">14975 9221 0,'0'0'0,"-53"-13"16,27 13-1,-14 39 1,27-26-16,-13 40 16,26-39-16,-14 12 15,14-13-15,14 14 0,25-1 16,-25-26-16,-1 0 16,0 0-16,27-13 15,-27 0-15,0-14 16,0 27-16,-13-13 0,14 0 15,-1 13-15,-13 13 16,0 0 0,13 0-16,-13 1 15,13-1-15,1-13 16,12 0-16,-13 0 16</inkml:trace>
  <inkml:trace contextRef="#ctx0" brushRef="#br0" timeOffset="99538.23">15240 9168 0,'0'0'0,"-26"-27"0,12 27 16,1 0-16,-13 0 15,12 14-15,-12 12 16,13 1-16,-1-14 0,1 53 16,13-53-16,27 53 15,-1-53 1,-13-13-16,14 0 15,-14-13-15,0 13 0,14-39 16,-27 25-16,13-52 16,-13 53-16,-13-66 15,13 39-15,0 13 0,-13-25 16,13 25-16,-14 27 16,14 13-1,0 14-15,0-14 0,0 13 16,14 67-16,-1-66 15,0 12-15,0 27 16,0-52-16,14 12 16,-14-26-1,0 0 1</inkml:trace>
  <inkml:trace contextRef="#ctx0" brushRef="#br0" timeOffset="99783.6">15346 9353 0,'40'-13'15,"-80"26"-15,119-39 0,-66 12 16,-13 1-16,27 0 15,-14 0-15,-13-1 0,13-38 16,-13 38-16,0 1 16,-13-13-16,-13-1 15,12 27-15,-12 13 16,-27 14-16,40-1 16,0 14-16,-1-14 15,14 41-15,0-54 16,14 26-16,-1-25 0,0-1 15,27 0 1,-14 0-16,1-13 0,26 0 16,0-13-16,13 0 15,-27 13-15,-12-13 0</inkml:trace>
  <inkml:trace contextRef="#ctx0" brushRef="#br0" timeOffset="100169.53">16126 9036 0,'0'0'0,"0"-14"16,14 14-1,25 0 1,-26 0-16,1 0 0,52 14 16,-53-14-16,14 13 0,-1 0 15,-26 0-15,13 14 16,-13-14-16,-26 53 16,13-53-16,-27 27 15,27-27-15,-1 14 0,-12 12 16,13-25-16,-1-14 15,-25 39-15,26-39 16,13 13 0,13-13-16,0 0 31</inkml:trace>
  <inkml:trace contextRef="#ctx0" brushRef="#br0" timeOffset="100360.62">16206 9432 0,'0'14'0,"13"-14"16,-13-14-16,13 14 15,0-13-15,14 0 0,-14 0 16,27-14-16,-27 14 16,13 0-16,14-27 15,-27 27-15,14 0 16,-14-1-16,0 1 0,1 13 15</inkml:trace>
  <inkml:trace contextRef="#ctx0" brushRef="#br0" timeOffset="100812.21">17066 9022 0,'-27'-53'16,"54"106"-16,-67-119 0,27 53 0,-27 0 16,27 13-16,0 0 15,-27 13-15,27-13 16,13 13-16,-14 14 0,14-14 16,14 13-16,-1 14 15,13-27-15,-12 14 0,12 12 16,0-25-16,-12 12 0,-1-13 0,27 27 15,-27-27-15,0 14 0,14 26 16,-27-40-16,0 0 16,0 0-16,-27 0 15,14-13-15,-40-13 16,40 0 0,-1 0-16</inkml:trace>
  <inkml:trace contextRef="#ctx0" brushRef="#br0" timeOffset="101152.65">16973 9022 0,'53'-26'15,"-40"13"-15,0 13 0,27-14 16,-13 14-16,-14 0 0,13 0 16,-13 0-16,27 27 15,-27-14-15,-13 40 16,0-27-16,0 41 15,-13-14 1,13-27-16,27 40 16,-14-39-16,40-1 15,-27-26-15,40-13 16,-39 0 0,-14-1-16,13-25 15,-12 25-15,-14-12 0,-14-14 16,1 14-16,-26-40 15,12 26 1,14 27-16,-14 0 0,14-1 0,-40-12 16,27 26-16,13 0 15</inkml:trace>
  <inkml:trace contextRef="#ctx0" brushRef="#br0" timeOffset="128607.39">13004 4829 0,'-13'0'0,"-13"26"16,12-26-16,1 0 16,0 0-1,0 0 17,13 13-17,0-26-15,13 13 0,27 0 16,-14 0-16,27-13 15,-27 13-15,41 0 16,-28 0-16,1-13 0,53 13 16,-41 0-16,41 0 15,119-14 1,-40 14-16,-14-13 16,1 13-1,-79 0 1,-41-13-16,14 13 15,-13 0-15,-27 0 0,27 0 16,-27 0-16,13 0 16,-12 0-16,-1 0 31,0 0 0,-26 0-15</inkml:trace>
  <inkml:trace contextRef="#ctx0" brushRef="#br0" timeOffset="144627.45">9234 4419 0,'0'-14'0,"26"-12"15,-26 13-15,0-1 16,-13-25 0,0 25-16,0 1 0,-14-13 15,14 13-15,0-1 0,-14-12 0,-65-14 16,65 27-16,-118-27 16,-14 14-1,53 26 1,53 0-16,-198 40 15,185-27-15,-133 53 16,133-26-16,-106 65 16,119-65-16,-26 53 15,52-40-15,1-14 0,-14 67 16,40-53-16,0-27 0,27 107 16,-1-94-16,1 14 0,52 53 15,-39-66-15,13 13 16,158 53-16,-145-67 15,120 1-15,-107-27 16,14 1-16,158-1 16,-105-26-16,52-14 15,-105 14-15,12-14 0,160-52 16,-172 39-16,65-26 16,-92 26-16,54-52 15,-68 52-15,-12 0 0,0-12 0,0-41 16,-27 40-16,0-26 15,-26 13-15,-53-80 16,26 106-16,-106-66 16,80 80-16,-145-53 15,131 65-15,-145-12 16,146 13-16,-80 13 16,93 0-16,-27 0 15,41 0-15,-120 13 16,119-13-16,13 13 0,-66 27 15,93-14-15,-14 14 16</inkml:trace>
  <inkml:trace contextRef="#ctx0" brushRef="#br0" timeOffset="160471.64">16563 10094 0</inkml:trace>
  <inkml:trace contextRef="#ctx0" brushRef="#br0" timeOffset="162979.74">15280 11668 0,'-40'-26'0,"14"26"16,-14 13-16,13 13 15,1 1-15,-14 39 16,27-40-16,0 27 16,13-26-16,0-1 15,13 14-15,0-27 0,14 14 16,-1-14-16,-13-13 0,14 13 0,39-26 16,0-14-1,-39 1 1,-14-1-16,0 14 0</inkml:trace>
  <inkml:trace contextRef="#ctx0" brushRef="#br0" timeOffset="163208.15">15372 11814 0,'0'13'0,"0"0"15,0 0-15,0 14 16,27-1 0,-14-13-16,13-13 15,-12 0-15,25-13 16,-25 13-16,-1-13 15,0 0-15,-13 0 0,0-14 16,-13 1-16,-14-27 16,14 40-16,-27-14 15,1 1 1,26 26-16,-1 0 16</inkml:trace>
  <inkml:trace contextRef="#ctx0" brushRef="#br0" timeOffset="163712.04">15531 11853 0,'13'40'16,"1"-27"-16,12 14 15,-13-27 1,0 0-1,14-14-15,-14 1 0,0 0 0,1 0 16,-14-14 0,0 1-16,13-1 15,-13 14-15,0 0 0,0-13 16,0 12-16,13 1 16,-13 26 15,0 1-16,13-14 1,-13 13-16,0 0 16,13-13 15,14-40-15,-14 27-16,0 0 15,1 0-15,-14-1 0,26 14 16,-13 0-16,14 14 15,-14-1-15,-13 0 16,13 40-16,0-40 16,-13 27-16,0-27 15,0 0-15,14 14 0,-14-14 16,13-13 0,0-13-16,0-14 15,-13 1-15</inkml:trace>
  <inkml:trace contextRef="#ctx0" brushRef="#br0" timeOffset="163862.65">16007 11549 0,'14'13'15,"-14"1"-15,13 25 16,-13-12-16,0-1 0,13 14 16,-13-14-16,0 27 15,0-40-15,0 1 0,0 12 0,0-13 16,0 1-16</inkml:trace>
  <inkml:trace contextRef="#ctx0" brushRef="#br0" timeOffset="164032.97">15862 11708 0,'0'0'16,"-27"-27"-16,41 27 0,12 0 15,-13-13-15,67 13 16,-67 0-16,40 0 15,-14 0-15,1 0 0,39 0 16,-26 0-16,66-13 16,-66 13-16,-13 0 0,79 0 15</inkml:trace>
  <inkml:trace contextRef="#ctx0" brushRef="#br0" timeOffset="164940.69">16854 11351 0,'0'-27'15,"-13"-13"-15,13 27 16,-13 13-16,-1 27 16,1-14-16,-13 40 15,12-13-15,1-1 0,0 41 16,0-41-16,-1 94 15,14-80-15,0-14 16,0 1-16,14 26 0,12 27 16,1-80-16,-1 13 15,1-12-15,-14-1 16,53-26-16,-53-1 16</inkml:trace>
  <inkml:trace contextRef="#ctx0" brushRef="#br0" timeOffset="165366.23">17079 11655 0,'-27'-40'16,"14"40"-16,-53 13 15,53 1-15,-27 12 16,27 1-16,0-14 16,-1 27-16,1-14 0,13-13 15,0 14-15,27-1 16,-1 1-16,-13-14 15,1-13-15,25 13 16,-26-13-16,27-26 16,-40 12-16,13-12 0,1-1 15,-14 14-15,0 0 0,0 0 16,0 0 0,0 39-1,0-13-15,13 67 16,-13-54-16,13 27 15,-13-13-15,0-14 0,13 40 16,-13-53-16,-13 107 16,0-94-16,0 27 15,-1-40-15,-39 27 16,27-27-16,-14-26 16,27 0-16,-27-27 15,27 27-15,13-14 0,-13 1 0,13-14 0,13-13 16,-13 27-16,40-67 15</inkml:trace>
  <inkml:trace contextRef="#ctx0" brushRef="#br0" timeOffset="165639.51">17185 11853 0,'26'53'16,"-13"-40"-16,-13 14 15,0-14-15,0 0 16,0 1-16,-13-1 15,0-53 1,13 27 0,-27-53-16,14-14 15,13 54 1,40-67 0,-14 54-1,1 25-15,-1 1 16,1 13-16,-14 0 0,53 13 15,-53-13-15,27 27 16,-14-27-16,14 13 16</inkml:trace>
  <inkml:trace contextRef="#ctx0" brushRef="#br0" timeOffset="165923.07">17582 11695 0,'-40'-40'0,"27"27"15,-27-14-15,13 27 16,-12-13-16,12 26 15,-12 14-15,25-14 0,1 27 16,0-27-16,13 13 0,0 1 16,13-1-16,-13 1 15,40 12-15,-27-39 16,27 27-16,-27-27 16,0 0-16,27-27 15,-27 14-15,0-13 16,1 26-16,-14-14 15,13 14-15,0 14 32,-13-1-32,13 0 15,1-13-15,12 13 16</inkml:trace>
  <inkml:trace contextRef="#ctx0" brushRef="#br0" timeOffset="166492.98">17780 11628 0,'0'0'16,"-40"-52"-16,40 38 0,-26 14 15,-1 14-15,14-1 0,-13 40 16,12-27-16,1 14 16,13-14-16,13 40 15,-13-52-15,27 12 16,-14-13-16,0-13 0,14 14 15,-14-28-15,0 1 0,14-13 16,-27-1-16,0 1 0,13-14 16,0-26-16,-13 26 0,0 1 15,13-28-15,-13 28 16,0-1-16,0 27 0,0 0 16,0-1-1,0 54-15,0 26 16,0 14-1,14 25 1,12-38 0,-13-28-16,27-26 15,0-26 1,-14-40 0,-13-13-1,1 13 1,-28 14-16,-25 52 15,26 0-15,-14 27 16,14-27-16,0 13 16,-14 54-16,27-67 15,0 40-15,13-13 16,14-1 0,-1-26-16,-12-13 0,38 14 15,-12-28-15,26-12 16,-39 13-16,26-40 15,-27 26-15,-13 1 0</inkml:trace>
  <inkml:trace contextRef="#ctx0" brushRef="#br0" timeOffset="166762.1">18256 11192 0,'-39'-27'15,"39"41"-15,0 12 16,0-13-16,26 40 15,0-26-15,-12 12 0,39 41 16,-27-41-16,-13 1 16,40 53-16,-40-54 0,1 1 15,12 53-15,-13-54 16,1 1-16,-14 0 0,-14 39 16,1-39-16,0 0 0,-53 39 15,53-53-15,-40 14 16,39-40-16,-25 13 15,25-13-15,-12-13 16,26 0-16,0-14 0</inkml:trace>
  <inkml:trace contextRef="#ctx0" brushRef="#br0" timeOffset="167221.28">19156 11470 0,'-13'0'16,"26"0"-1,0 0-15,27 13 16,-14-13-16,1 13 16,26 0-16,-27-13 0,40 27 15,-53-14 1,14 27-16,-40-14 15,-14 1 1,14-14-16,-13 13 0,-14-12 16,27-1-16,-14 0 0,-13 14 15,27-14-15,0-13 0,-13 26 16,12-13-16,14 1 16,0-1-1,27 13-15</inkml:trace>
  <inkml:trace contextRef="#ctx0" brushRef="#br0" timeOffset="167409.06">19275 11946 0,'0'0'0,"13"0"31,14-27-15,-14 14-16,13-13 15,1 13-15,-14-14 0,53-13 16,-39 14-16,25-14 15,-25 27-15,-1-13 16,-12 26-16,-1-14 16,0 1-16,0 13 15</inkml:trace>
  <inkml:trace contextRef="#ctx0" brushRef="#br0" timeOffset="167822.99">19831 11470 0,'0'0'15,"0"-14"-15,-14 41 0,14 13 16,0-27-16,-13 13 15,13 40-15,0-26 0,-13-13 16,13 65-16,0-65 16,13 52-1,14-39-15,-1-27 16,27-66 0,-53 40-16</inkml:trace>
  <inkml:trace contextRef="#ctx0" brushRef="#br0" timeOffset="168090.29">20016 11589 0,'0'-40'16,"0"27"-16,0 39 16,0-12-16,0-1 0,0 26 15,13 1-15,0-27 16,27 27-16,-27-27 0,40 14 16,-27-14-16,1-13 0,13 0 15,-27 0-15,27-13 16,-14-14-16,-13 1 15,-13-27-15,-13 0 16,-40-26-16,-26 26 16,-14 26-1,0 40 1,1 27 0,39 0-1,27-14-15,-14 54 16</inkml:trace>
  <inkml:trace contextRef="#ctx0" brushRef="#br0" timeOffset="172155.61">14922 5874 0,'0'-27'0,"-13"-12"15,0 25-15,0 14 0,-14-26 16,14 13-16,-13-1 0,-27 1 16,40 13-16,-14 0 15,-26 27 1,27-1-1,39 14 1,0-27-16,14 14 16,-14-14-16,0 0 0,27 0 15,-14 0-15,-13 1 0,40 12 16,-39-13-16,25 14 16,-39-14-16,0 13 15,-13 1-15,-13-14 16,-1 0-16,-13-13 15,27 0-15,0 14 0,0-14 16,-14-14-16,14 14 0,13-26 16,0 13-16,0-1 15</inkml:trace>
  <inkml:trace contextRef="#ctx0" brushRef="#br0" timeOffset="172348.93">14962 5728 0,'13'0'16,"-26"0"-16,26 13 0,1 1 0,-14 25 16,0-25-16,-14 52 15,14-53-15,0 0 0,0 14 16,0-14-16,-13 13 0,13-12 16,0-41 15</inkml:trace>
  <inkml:trace contextRef="#ctx0" brushRef="#br0" timeOffset="172811.96">15346 5781 0,'0'-13'16,"0"0"-16,-13-1 15,-14 1-15,1 0 0,12 0 16,-25 13-16,12-13 0,14 13 16,-13 0-16,-1 13 15,14 0-15,-14 13 0,27 1 16,-13 13-16,13-27 0,13 13 16,-13 1-16,14-1 15,-1-13-15,0 1 0,27 12 16,-14-26-16,-12 0 0,38 0 15,-38-13-15,12 0 0,1-27 16,-27 14-16,26-41 16,-26 28-16,13-41 15,-13 14 1,0 40-16,-13-54 16,13 67-16,-13-13 0,13 12 15,0 28-15,0 12 16,0 1-16,0 25 15,0 1-15,26 53 16,-26-66-16,14 26 16,-1-39-16,13 52 15,-13-53-15,1 14 16,-1-27-16,0 0 0,-13 1 16</inkml:trace>
  <inkml:trace contextRef="#ctx0" brushRef="#br0" timeOffset="173638.95">15849 5993 0,'13'13'31,"-26"13"-31,-1 41 16,14-54-16,-13 27 15,0-27-15,13 13 16,-13-13-16,13 14 15,0-14-15,-14-13 16</inkml:trace>
  <inkml:trace contextRef="#ctx0" brushRef="#br0" timeOffset="174256.37">16417 5821 0,'-39'-40'16,"78"80"-16,-92-93 0,40 40 16,0-1-16,-27 1 15,1 26-15,12 27 16,14 13-1,13-13 1,0-14-16,13 14 16,-13-27-16,13 0 0,-13 1 0,27 12 15,-14-26-15,0 13 16,1-13 0,-1-26-1,0 13 1,-13-14-16,13-13 15,0 14 1,-13 0 0,0 12-1,14 1 1,-28-27-16,14 27 16,0 0-16,-13 0 15,13-1 1,0 28 15,0-1-15,13 27-16,14 13 15,-14-1 1,14 1 0,-14-26-1,13-1-15,-12-39 31,-1 0-31,-13-27 16</inkml:trace>
  <inkml:trace contextRef="#ctx0" brushRef="#br0" timeOffset="174514.48">16523 5755 0,'0'13'16,"0"0"-1,0 0-15,0 1 16,13 39-16,-13-40 15,27 13-15,-14-13 0,40 14 16,-40-27-16,1 0 16,-1 0-16,13-13 15,-13-14-15,-13 1 16,0 13-16,-26-54 16,26 54-16,-13 0 15,13 0-15,-13-1 0,26 28 47,0-14-31</inkml:trace>
  <inkml:trace contextRef="#ctx0" brushRef="#br0" timeOffset="174953.24">16841 5768 0,'0'0'0,"13"-13"0,-13-1 15,0 1-15,-13 13 16,0 0-16,-1 0 15,-12 40-15,13-27 16,13 14-16,-14-1 16,14-13-16,14 27 15,-14-27-15,39 27 16,-25-40-16,25 0 16,-12-13-16,-14-1 15,0 1-15,-13-40 16,0 40-16,0-27 15,0 27 1,13 13 0,-13 27-16,14-14 15,-14 13-15,13 27 0,0-26 16,0 12-16,-13-12 0,13 52 16,1-39-16,-14 39 15,0-52-15,-27 105 16,14-92-16,0-14 0,-53 54 15,39-54-15,-26 0 16,27-26-16,-27 14 16,13-28-16,27-12 0,-13-14 15,12 27-15,14-13 16,14-80-16,-1 79 16,13-52-16,1 39 15</inkml:trace>
  <inkml:trace contextRef="#ctx0" brushRef="#br0" timeOffset="175188.63">17251 5398 0,'-13'-53'16,"-1"66"-16,-12 13 16,13-12-16,-1 25 15,-12 27-15,13-26 0,0 53 16,13-54-16,0-12 15,0-1-15,26 93 0,-13-92 16,14 12-16,39 41 16,-40-67-16,27 13 15,-26-12-15,-1-14 16,1 0-16,12-14 0,1 1 16</inkml:trace>
  <inkml:trace contextRef="#ctx0" brushRef="#br0" timeOffset="175669">17648 5794 0,'-40'-66'16,"27"53"0,-40-13-16,40 26 15,-54 13-15,41 0 16,13 0-16,-14 53 15,27-52-15,-13 39 16,40-14-16,-1 1 16,0-27-1,1 0-15,13-13 16,-27 0-16,13-13 0,-12 0 16,-1 0-16,-13-14 15,0 14-15,0 0 16,-13 13-1,13 26 1,0 1 0,13 12-16,-13-12 0,13 26 15,0-27-15,-13 14 0,0 66 16,0-80-16,-13 67 16,13-67-16,-26 27 15,12-40-15,1 1 0,0-1 16,-14 0-16,14-13 0,-13 0 15,-14-53-15,40 40 16,-13-53 0,13 39-16,39-79 15,-25 67-15,-1 12 0</inkml:trace>
  <inkml:trace contextRef="#ctx0" brushRef="#br0" timeOffset="175939.49">17767 5887 0,'13'40'16,"-26"-80"-16,39 93 0,-26-40 0,0 0 16,0 1-16,13 12 15,-13-13 1,-13-13-16,13-13 16,-26 0-16,13 0 15,13-14-15,-27-13 0,27 14 16,-13 0-16,13-14 15,-13 13-15,13 14 0,26-66 16,-26 66-16,13-14 16,1 14-16,-1 13 15,0 0-15,0 0 16,14 0-16,-14 0 0,0 13 16</inkml:trace>
  <inkml:trace contextRef="#ctx0" brushRef="#br0" timeOffset="176538.99">18084 5755 0,'0'0'0,"0"-27"15,0 14-15,-13-13 16,-13-1-16,12 27 16,1 0-16,-27 13 15,27 1-15,-13 38 16,13-25-1,-1 52-15,14-39 16,27 13 0,-14-40-16,13 0 15,-12-13-15,25-13 16,-25 0-16,-1 0 0,0-14 16,0 14-16,1-40 15,-14 40 1,13 0-1,0 26 1,-13 0-16,13 0 0,0 1 16,1-1-16,39 0 15</inkml:trace>
  <inkml:trace contextRef="#ctx0" brushRef="#br0" timeOffset="177111.42">18428 5781 0,'0'0'0,"0"-53"0,0 40 0,0-13 15,-26-14 1,13 27-16,-1 13 0,1 0 0,-13 0 16,-1 13-16,-13 40 15,27-40-15,0 66 16,0-52-16,26 26 16,13-14-1,-12-39-15,39 14 16,-27-28-16,1-12 15,-14 0-15,0 12 0,-13-52 16,13 26-16,-13 1 0,0-41 16,0 41-16,0-54 15,0 67-15,0-14 16,0 27 0,0 26-1,0 13-15,0 41 0,-13-41 16,13 53-16,0-52 15,13 52 1,0-52-16,1-14 0,-1 27 0,0-27 16,-13 13-16,40-12 15,-27-14-15,27-27 16,-27 14-16,0-27 16,0 27-16,-13-14 0,14-12 15,-14 26-15,-27-14 16,27 14-16,-26 26 15,13 0-15,-1 1 0,-25 38 16,25-38-16,1 39 16,0-40-16,13 0 0,13 40 15,0-40-15,27 27 16,-13-40-16,25-13 16,-25-1-16,-1-12 15,27-67 1,-40 67-16,1-53 15</inkml:trace>
  <inkml:trace contextRef="#ctx0" brushRef="#br0" timeOffset="177293.94">18785 5345 0,'0'-80'15,"0"54"-15,14-1 16,-1 27-16,13 27 16,-12-14-16,-1 13 0,13 27 15,-26-13-15,40 79 16,-40-66-16,13 40 15,-13-67-15,-40 120 16,40-107-16,-79 67 16,53-79-16,-67 25 15,67-38-15</inkml:trace>
  <inkml:trace contextRef="#ctx0" brushRef="#br0" timeOffset="178666.09">13348 8506 0</inkml:trace>
  <inkml:trace contextRef="#ctx0" brushRef="#br0" timeOffset="-160729.8">19804 8731 0,'0'-13'0,"0"0"16,-13 0-16,0-1 16,13 1-16,-14 0 15,1 13-15,0 0 0,0 0 16,-14 0-16,1 0 0,-54 26 15,54-12 1,-40 12-16,26-13 0,-66 40 16,67-40-16,-28 27 15,28-27-15,12 1 16,-39 12-16,40-13 0,-14 14 16,14-14-16,12-13 15,-25 26-15,25-26 16,1 0-1,26-26 1</inkml:trace>
  <inkml:trace contextRef="#ctx0" brushRef="#br0" timeOffset="-160340.21">19076 8705 0,'0'0'0,"-13"0"31,0 0-31,0 26 16,0-13-16,-1 1 15,-12 12-15,-1-13 16,14 14-16,-27 13 0,27-14 15,0-13-15,-27 27 16,27-27-16,0 14 0,-14-1 16,14 1-16,13-14 0,0 13 15,13 1-15,14-14 16,-14 0-16,14-13 0,39 13 16,-40-13-16,54 14 15,-67-14-15,26 0 16,-12 0-16,13-14 15,13 1-15,-40 13 16,-26 0 0</inkml:trace>
  <inkml:trace contextRef="#ctx0" brushRef="#br0" timeOffset="169779.78">15716 4233 0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6-15T20:54:19.0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5371 4868 0,'-13'0'0,"-14"14"32,14-14-17,0 0 32,26 0-16,-13 13 1,13-26-32,1 26 15,12-13 17,-13 0-32,1 0 15,-1 0-15,-13 13 0,26-13 16,-13 0-1,14 0-15,-14 0 16,0 0-16,14 0 16,-14 0-16,0 0 15,0 0-15,1 0 16,-1 0-16,13 0 16,-12 0-1,12 0 1,-13 0-16,1 0 15,-1 0-15,13-13 16,-13 13-16,14 0 16,-1 0-1,1 0 1,-1-13 0,1 13-16,12 0 15,-12 0 1,-1 0-1,-12 0-15,25 0 16,-26 0-16,27 0 16,-27-14-16,14 14 15,-14 0-15,14 0 16,-14 0 0,13 0-16,-13 0 15,14 0-15,-14 0 16,14 0-1,-14 0-15,27 0 16,-27 0 0,13-13-16,-13 13 15,1 0-15,-1 0 0,27 0 16,-27 0-16,0 0 0,0 0 16,1 0-16,-1 0 0,40-13 15,-40 13-15,40 0 16,-40-13-16,0 13 15,1 0-15,12 0 16,-13 0-16,0 0 16,1 0-1,-1 0-15,0 0 0,0 0 16,1 0 0,12 13-1,-13-13-15,0 0 16,1 0-1,12 0-15,-13 0 16,1 0-16,-1 0 0,0 0 16,14 0-1,-14 0-15,13 0 16,-13 0-16,14 0 16,-14 0-16,14 0 15,-14 0-15,0 0 0,27 0 16,-27 0-16,13 0 15,-12 0 1,-1 0-16,0 0 0,27 0 16,-14 0-1,27-13 1,-26 13 0,12-14-1,-12 14-15,-14 0 16,13 0-16,-12 0 0,-1 0 15,13 0-15,-12 0 16,25 0-16,-25 0 16,25 0-16,-26 0 15,27 0-15,-27 0 16,27 0-16,-27 0 16,27 0-16,-14 0 15,-12 0-15,39 14 16,-40-14-1,0 0-15,0 0 0,27 0 16,-27 0-16,0 0 16,27 0-1,-27 0-15,14 0 16,-1 13 0,-13-13-16,14 0 15,-14 0-15,40 0 16,-40 0-16,14 0 15,-14 0-15,0 0 0,40 0 16,-40 0-16,27 0 16,-27 0-16,27 0 15,-27 0-15,0 0 0,27 0 16,-27 0-16,40 0 16,-26 0-1,-14 0-15,40 0 16,-40 0-16,0 0 0,27 0 15,-27 0 1,40-13-16,-40 13 16,14 0-16,-1 0 15,14 0 1,-14 0 0,1 0-1,13 0-15,-1 0 16,-25-14-1,12 14-15,0 0 0,-12 0 16,-1 0-16,0 0 16,14 0-16,-14 0 15,0 0-15,27 0 0,-27 0 16,0 0-16,14 0 0,-14 0 16,13 0-16,-12 0 15,-1 0-15,13 0 0,-13 0 16,14 0-16,-14 0 15,14 0-15,-1 0 16,-13 0-16,1 0 0,12 0 16,-13 0-16,14 0 15,-14 0-15,27 0 16,-27 0-16,27 0 16,-27 0-16,13 0 15,-13 0-15,27 0 16,-27 14-16,14-14 15,-14 0-15,0 0 0,0 0 16,1 0-16,-1 0 16,0 0-1,0 0-15,1 13 0,-1-13 16,0 0-16,0 0 16,1 0 15,-1 0 0,0 0 32,0 0-32,-13 13 16,-13-13 15,0 13-62,-40 1 16,40-14-1,-1 0-15</inkml:trace>
  <inkml:trace contextRef="#ctx0" brushRef="#br0" timeOffset="26324.95">12846 4882 0,'-14'0'0,"14"13"62,-26 0-46,39-13 31,0 0-16,1 0-15,-1 0-16,0 0 15,27 0 1,-27 0-16,40-13 15,-27 13-15,14-13 16,-27 13-16,27 0 16,-27 0-16,14-14 15,-14 14-15,40 0 16,-14-13-16,-12 13 16,-1 0-16,1 0 15,-14 0 1,27-13-16,-1 0 15,-25 13 1,25 0 0,-12 0-1,12 0-15,1 0 16,0 0 0,-1 0-1,-12 0 1,-14 0-16,27 0 15,-27 0-15,27 0 16,-27 0-16,13 0 16,-12 0-16,-1 0 0,27 0 15,-27 0-15,0 0 0,14 0 16,12 13-16,-26-13 0,40 0 16,-39 0-16,39 0 15,-40 0-15,26 13 16,-25-13-16,-1 0 0,40 0 15,-40 0-15,27 0 16,-27 0 0,0 0-16,40 0 15,-40 0-15,14 0 16,-1 0-16,14 13 16,-27-13-16,27 0 15,-27 0-15,0 0 0,27 0 16,-27 0-16,14 0 15,-1 0-15,-13 0 0,27 0 16,-27 0-16,14 0 16,-14 0-16,40 0 15,-40 0-15,40 0 16,-40 0-16,27 0 16,-27 0-16,0 0 0,40 0 15,-39 0-15,25 0 16,-12 0-1,26 0-15,-14 0 16,1 0 0,13 0-1,-13 0 1,-1 0 0,-12 0-16,12-13 15,-12 13-15,-14 0 0,14-13 16,-1 13-16,-13 0 0,14 0 15,-14 0-15,0 0 0,40 0 16,-26-13-16,25 13 16,-25 0-16,-1 0 15,1 0-15,-14 0 0,27-14 16,-27 14-16,0 0 0,0 0 0,14 0 16,-14 0-16,14 0 15,12 0-15,14 0 16,-13 0-1,13 0 1,13 0-16,-53 0 16,40 0-16,-40 0 0,14 0 15,65-13-15,-78 13 16,39-13-16,-40 13 16,40 0-16,-40 0 0,13 0 15,14-13-15,-27 13 16,1 0-16,25 0 0,-26 0 15,14 0-15,-14 0 0,27 0 16,-14 0-16,-12 0 0,38 0 16,-38 0-16,25 0 15,-25 0-15,12 0 16,27 0 0,-13 0-1,-1 0-15,-12 0 16,-14 0-16,27 0 15,-27 0-15,0 0 16,27 0 0,0 0-16,-27 0 15,26 0-15,-25 0 0,25 0 16,-25 0-16,38 13 16,-25-13-16,13 13 15,-27-13-15,0 0 0,40 0 16,-40 0-16,27 0 15,-27 0 1,27 13-16,-27-13 16,14 0-16,-14 0 15,0 0-15,0 0 16,0 0 0,1 0-16,-1 0 15,0 0 1,0 0 15,1 0-31,-1 0 47,0 14 31</inkml:trace>
  <inkml:trace contextRef="#ctx0" brushRef="#br0" timeOffset="44080.24">8811 3651 0,'0'-13'31,"0"0"-15,-14 13-16,1-13 16,-13 26-1,12 0-15,1 0 16,-13 14-16,13-14 16,-1 0-16,-25 53 15,12-39-15,-13 52 16,27-52-16,-13 26 15,13-27-15,-1-13 0,-12 53 16,26-52-16,-13 25 16,-1 1-1,1-40-15,13 13 16,0 0-16,-13-13 16</inkml:trace>
  <inkml:trace contextRef="#ctx0" brushRef="#br0" timeOffset="44512.11">8374 3982 0,'0'0'0,"0"-13"0,0 26 16,13 13 15,-13-12-31,0 12 0,0 14 16,0-27-16,0 14 0,0 12 15,0-26-15,0 1 0,14 12 16,-14 1-16,0-14 0,0 0 16,0 0-16,13 0 15,0-13 1,13-13-1,-12 0 1,-1 13-16,0-13 0,27-14 16,-27 14-16,13-13 15,-12 12 1,-1 14-16,0-13 16,-13 0-1,13 13 1,-26 0-1</inkml:trace>
  <inkml:trace contextRef="#ctx0" brushRef="#br0" timeOffset="47404.11">15888 3559 0,'0'-14'0,"-13"1"15,13 0-15,0 0 32,0 26-17,13-13-15,0 26 16,-13-12-16,14-1 0,-1 40 16,0-27-16,0 40 15,-13-39-15,27 39 16,-27-40-16,13 14 15,-13-27-15,13 14 16,-13 13-16,14-27 16,-14 0-16</inkml:trace>
  <inkml:trace contextRef="#ctx0" brushRef="#br0" timeOffset="47723.28">15915 3995 0,'0'0'16,"0"27"-16,0-14 0,0 0 0,0 0 16,13 1-16,0-1 15,-13 0-15,13-13 0,14 0 16,-14 0-1,14 0-15,-14-13 16,13 0-16,-13-1 0,1 1 16,-1-27-16,0 14 15,-13 0-15,0 12 0,0-12 16,13-1-16,-13 14 16,0 0-16,0 0 15,0-1-15</inkml:trace>
  <inkml:trace contextRef="#ctx0" brushRef="#br0" timeOffset="60250.5">20717 9935 0</inkml:trace>
  <inkml:trace contextRef="#ctx0" brushRef="#br0" timeOffset="67983.82">9274 5834 0,'0'-53'0,"0"40"0,-14 0 0,-12-27 16,13 27-16,-27-14 15,14 14-15,12 0 0,-52-14 16,27 27-16,12 0 15,1 0-15,-41 14 16,54-1-16,0-13 0,-13 26 16,12-12-16,14-1 15,40 40-15,-27-40 16,67 40 0,12 0-16,1 0 15,-27 0 1,-40 13-1,-26-53-15,0 13 16,-13 14-16,0-27 0,-13 14 16,-1-14-16,14-13 0,-40 13 15,40 0-15,-1-13 0,-38-26 16,38 26-16,1-53 16,13 40-1,13-14-15,27-26 16,-27 40-16</inkml:trace>
  <inkml:trace contextRef="#ctx0" brushRef="#br0" timeOffset="68189.05">9247 6019 0,'0'0'15,"40"66"-15,-40-52 0,13-1 0,0 13 16,-13-12-16,14-14 16,-1 13-16,0 0 0,0-13 15,0 0-15,1-13 0,-1 0 16,13-14-1,-26 1-15,0-1 16,0 14-16,0-14 16,0 14-16,0 0 0,0-27 15,0 27-15,0 0 0,0 0 0,0-27 16</inkml:trace>
  <inkml:trace contextRef="#ctx0" brushRef="#br0" timeOffset="68575.05">9459 5649 0,'0'-66'15,"0"132"-15,0-119 32,0 66-32,0 53 15,0 0-15,13-13 16,-13-26-16,13 13 0,-13-14 0,14 27 16,-1-27-16,-13 1 0,13 12 15,-13-25-15,0-1 0,13 0 16,-13-26-1,13-27 1,-13 14-16,0 13 0,27-27 16,-27 27-16,13-1 0,27-12 15,-27 13-15,14 13 16,-14 13-16,13 13 16,-26-12-16,0 12 0,0 14 15,-13-14-15,-13 40 16,-1-39-1,14-14-15,-14 14 16,14-14-16,0-13 0,-14 13 16,14-13-16,0-13 15,13 0 1,26-14 0</inkml:trace>
  <inkml:trace contextRef="#ctx0" brushRef="#br0" timeOffset="69165.92">9948 5913 0,'0'0'16,"-53"-39"-16,40 26 15,-13 13-15,12 0 0,1 13 16,-13 0-16,13 13 16,-1-12-16,-12 39 15,26-27-15,0 27 16,0-40-16,13 27 16,0-27-16,27 0 15,-27-13-15,14 0 16,-14-13-16,27-13 0,-40 12 15,13 1-15,0-13 16,0-1-16,-13 14 0,14 0 16,-14 0-16,13 39 15,-13 27 1,0-27-16,0 41 16,0 12-16,0-39 15,0-14-15,13 80 16,-13-93-16,13 14 15,0-14-15,1-26 16,-14-40 0,-14 13-1</inkml:trace>
  <inkml:trace contextRef="#ctx0" brushRef="#br0" timeOffset="69438.17">10014 5940 0,'-13'26'0,"0"1"16,13 26-16,0-40 16,26 53-16,-26-53 15,53 14-15,-39-14 16,25-13-16,-25 0 0,25-13 16,-26 0-16,27-40 15,-40 39-15,13-39 16,-13 40-16,-13-66 15,13 66-15,-13-14 16,13 14-16,0-13 16,-13 26-16,-1 0 31</inkml:trace>
  <inkml:trace contextRef="#ctx0" brushRef="#br0" timeOffset="69938.33">10266 5966 0,'26'14'15,"-52"-28"-15,66 28 0,-27-14 16,13 0-16,1-27 16,-14 14-16,0-27 15,-13 14 1,0 13-16,-26-27 16,-1 53-1,-12 14 1,39-14-16,-27 26 15,27-12-15,0-14 0,0 14 16,0-14-16,0 13 0,27 14 16,-14-27-16,13 0 15,-13-13-15,1 0 0,-1 0 16,0 0-16,0 0 16,1 0-1,-14-13 1,0 0-1,0-27 1,13-26-16,-13 40 16,26-14-16,-12 27 15,-14 0-15,26-1 16,-13 1-16,-13 0 0,27 13 16,-14 13-1,13 14-15,-26-14 16,14 0-16,-1 27 15,-13-14-15,13 1 16,-13-14-16,0 0 0,13 27 16,-13-27-16,0-26 31</inkml:trace>
  <inkml:trace contextRef="#ctx0" brushRef="#br0" timeOffset="70284.42">10716 5913 0,'0'0'0,"13"14"0,0-28 15,0 1-15,1-13 16,-1 13-16,-13-1 0,0 1 16,-13-40-1,-1 53-15,1 0 16,0 0-16,-14 27 16,14-14-16,13 0 0,-26 40 15,26-27-15,-14 14 16,14-27-16,0 1 0,27 25 15,-14-39-15,14 13 16,12-26 0,1 0-16</inkml:trace>
  <inkml:trace contextRef="#ctx0" brushRef="#br0" timeOffset="70582.73">11007 5702 0,'-27'13'15,"14"-13"-15,0 0 0,0 13 16,-1 0-16,14 1 16,14 25-16,-1-25 15,13 12-15,14 1 16,-14-14-16,1 13 16,-14-26-16,13 13 15,1 14-15,-27-14 0,13 0 16,-26 14-1,-27-1 1,-13-13-16,14-13 16,25 0-16,-52-13 15,53 0-15,0 13 16,0-13-16,-1-14 0,14 14 16,14 0-16</inkml:trace>
  <inkml:trace contextRef="#ctx0" brushRef="#br0" timeOffset="71208.42">12105 5583 0,'-40'-27'16,"53"27"15,14 0-31,12 0 16,14 13-16,-26-13 15,-1 14-15,27-1 0,-26 0 16,12 14-16,-12 12 16,-14-25-16,-26 25 15,-1-12-15,-12-14 16,13 0-16,0 0 0,-27 1 15,27-14-15,-14 13 16,14-13-16,13-13 31,0-1-31,26 14 16,-12 0-16,-1 0 0,53 14 16,-53-1-16,14 13 15,-14-12-15,0-1 0,14 26 16,-27-12-16,-14-1 15,1-12-15,13-1 16,-13 0-16,-40 27 16,40-40-16,-27 13 15,27-13-15,-40-40 16,40 27-16,-14-27 16,27 14-16,-13-1 0</inkml:trace>
  <inkml:trace contextRef="#ctx0" brushRef="#br0" timeOffset="71412.44">12224 5424 0,'0'13'16,"0"0"-16,0 1 0,0 25 0,13 67 16,-13-66-16,0 26 15,0-26-15,0-1 0,0 41 16,0-41-16,0 67 15,13 0 1,-13-53 0,13-40-1</inkml:trace>
  <inkml:trace contextRef="#ctx0" brushRef="#br0" timeOffset="72055.97">13586 5543 0,'-13'0'16,"26"0"-16,1-13 15,25 13-15,-12-13 16,-1 13-16,40-14 0,-26 14 15,26 0 1,-26-13-16,-14 13 0,40 0 16,-52 0-16,39 13 15,-53 1 1</inkml:trace>
  <inkml:trace contextRef="#ctx0" brushRef="#br0" timeOffset="72305.22">13811 5556 0,'0'0'16,"-13"0"-16,0 0 16,26 27-1,-13-14-15,13 13 0,0 14 16,-13-13-16,14-1 0,-14 40 16,13-39-16,-13 26 15,0-14-15,0-26 0,-13 54 16,13-41-16,-14 0 0,-12 27 15,13-39-15,-14 12 16,14-26-16,-13-13 16,12-40-16,14 26 15,0 1-15,14-27 16</inkml:trace>
  <inkml:trace contextRef="#ctx0" brushRef="#br0" timeOffset="72549.59">13944 5768 0,'0'0'16,"0"66"-16,0-53 0,13 67 16,0-67-16,13 40 15,1-40-15,-1-13 16,1 13-16,26-26 16,-40 0-16,-13-14 15,0-12 1,-26-14-1,12 40-15,-25-14 16,25 27-16,-12-13 16,13 13-16,-1-13 15</inkml:trace>
  <inkml:trace contextRef="#ctx0" brushRef="#br0" timeOffset="72717.14">14221 5781 0,'0'0'15,"14"27"-15,-14-1 0,0-13 16,0 1-16,0 25 16,0-26-16,0 1 0,0 12 0,0-13 15,0 14-15,13-14 16,-13 0-16,13-13 0,0 0 16,1-13-16,-1 13 15</inkml:trace>
  <inkml:trace contextRef="#ctx0" brushRef="#br0" timeOffset="72997.5">14380 5993 0,'-13'0'16,"0"0"-16,13-13 16,-14-40-1,14 26-15,14-52 16,-1 66-16,0-40 15,0 39-15,1 1 16,12 26 0,-13 1-16,14 39 15,-14-40-15,0 53 16,-13-53-16,13 40 16,1-13-1,-1-27 1,0-26-1,0 0-15</inkml:trace>
  <inkml:trace contextRef="#ctx0" brushRef="#br0" timeOffset="73368.25">14724 5636 0,'-13'0'31,"0"13"-31,-1 0 15,-25 0-15,25 1 16,1-14-16,-13 13 16,26 0-16,-13-13 0,-1 13 15,1-13-15,26 13 32,14 14-32,-14-14 15,13 0-15,-12-13 0,25 27 16,-25-14-16,12 0 0,1 14 15,-14-14-15,0 0 0,0 0 16,0 14-16,-13-14 16,-13 14-1,0-14-15,0-13 0,-14 13 16,14-13-16,-13 0 16,12 0-16,-25-26 15,25 26-15,1-27 16,0 27-16,0-13 15</inkml:trace>
  <inkml:trace contextRef="#ctx0" brushRef="#br0" timeOffset="88640.9">9432 7302 0,'-66'-52'0,"0"12"16,40 40 0,-27-13-16,26-1 0,-39 14 15,26 14-15,14 12 16,13 1-16,-14 12 16,14 1-16,13-14 0,0 14 15,13 13-15,1-13 16,38 39-16,-25-52 15,26 25-15,-27-38 16,54 25-16,-41-39 0,1 14 16,0-28-16,13-12 15,-27-14 1,-13 27-16,1-53 16,-14 39-16,13 1 15,-13 13-15,0-1 16,0 1-1,0 13 1,13 40-16,0 13 16,-13-27-16,27 27 15,-27-26-15,13 12 16,0-25-16,-13 12 16,13-26-16,-13 13 15,0-26 1,0 0-1,0 0 1</inkml:trace>
  <inkml:trace contextRef="#ctx0" brushRef="#br0" timeOffset="89629.35">9565 7554 0,'13'26'32,"-13"-12"-17,0-1-15,0 0 16,0 0-16,0 0 16,0-26 15,0-13-16,-13-14 1,13 14-16,0-41 0,0 54 16,0 0-16,13-53 15,-13 53-15,13-1 0,14-12 16,-14 13-16,-13-1 0,26 14 16,-12 0-16,25 14 15,-26-1-15,14 27 16,-14-27-16,0 27 15,1-40-15</inkml:trace>
  <inkml:trace contextRef="#ctx0" brushRef="#br0" timeOffset="89865">9803 7448 0,'39'40'16,"-25"-40"-16,-1 13 15,0-13 1,14-27 0,-27 14-16,13-13 15,-13 13-15,-40-27 16,40 27-16,-26-1 15,12 14-15,-12 14 0,0 12 16,26-13-16,-14 1 16,-12 52-16,26 0 15,13 0 1,14-13 0,-1-27-1,0-26-15,14 0 16,-13 0-16,-14-13 0,13 0 0</inkml:trace>
  <inkml:trace contextRef="#ctx0" brushRef="#br0" timeOffset="90137.3">10014 7422 0,'0'0'16,"-26"26"-16,26-13 0,0 0 15,-13 40-15,26 0 16,0-39-1,0-1-15,14-13 16,-1 0-16,1-27 16,-14 14-16,0 0 15,1-27-15,-1 27 16,0 13 0,-13 13 15,0 0-31,0 1 15,13-14 1</inkml:trace>
  <inkml:trace contextRef="#ctx0" brushRef="#br0" timeOffset="90346.23">10213 7236 0,'0'0'15,"0"-39"-15,13 39 16,0 53-16,1-14 15,-1-12-15,0 26 16,-13-27-16,13 1 16,1-1-16,-1 14 0,-13-14 15,13-13-15,0 54 16,-13-54 0,-26-13-16,-1-13 15</inkml:trace>
  <inkml:trace contextRef="#ctx0" brushRef="#br0" timeOffset="90646.73">10239 7527 0,'40'-13'15,"-27"0"-15,27 13 0,-27-13 16,27-1-16,-27 1 0,0 13 16,14-26-16,-14 13 15,0-1-15,1-39 16,-14 40-16,0-13 15,0 12-15,-14 14 16,1 14-16,-27 25 16,27-12-16,-13 39 15,26-40-15,0 14 16,0-27-16,13 14 0,13 26 16,-12-40-16,25 0 15,-12-13-15,39-13 16,-53 0-16,53-14 15,-39 27-15,39-26 16,-26 13-16</inkml:trace>
  <inkml:trace contextRef="#ctx0" brushRef="#br0" timeOffset="91137.35">11443 7157 0,'0'0'16,"-39"-26"-16,39 39 16,0 0-16,0 40 15,13-27-15,0 14 0,13 13 16,-12-13-16,25 13 15,28 26-15,-41-66 16,14 14-16,-14-14 0,1-13 16,-1 13-16,1-26 15,-27 0-15,13-1 0,0-25 16,0 12-16,-13-39 16,0 40-16,-13-80 15,0 79-15,13 1 0,0-1 0,0-12 16,0 26-16,-13-1 0,13 28 31</inkml:trace>
  <inkml:trace contextRef="#ctx0" brushRef="#br0" timeOffset="91355.3">11827 7369 0,'13'53'15,"-13"-40"-15,13 0 0,1 40 16,-1-40-16,13 27 15,-26-27 1,13 27-16,1-27 16,-1 0-16,-13 0 15,0-26 17,0 0-17,0 0-15,-13-27 16</inkml:trace>
  <inkml:trace contextRef="#ctx0" brushRef="#br0" timeOffset="91478.98">11880 7250 0,'-13'0'15,"13"13"1</inkml:trace>
  <inkml:trace contextRef="#ctx0" brushRef="#br0" timeOffset="91786.9">12091 7461 0,'14'13'16,"-1"-26"-1,0 13-15,-13-13 16,0 0-16,13-14 0,-13 14 15,-13-13 1,0 26-16,-14 13 16,27 0-16,-26 14 15,26-14-15,-13 13 0,13 1 16,-13-1-16,13-13 16,26 27-16,-26-27 15,13-13-15,14 0 16,-14 0-16,40-26 15,-40 26-15,14-27 0,-27 14 16,13-13-16,0 12 16,-13 1-16</inkml:trace>
  <inkml:trace contextRef="#ctx0" brushRef="#br0" timeOffset="92098.1">12237 7448 0,'0'13'16,"13"-13"0,-13 13-1,13-13-15,14 14 16,-14-14-16,27-14 15,-27 14-15,0 0 16,0 0-16,14 27 16,-14-14-16,0 14 15,1-27 1,-1 26-16,0-26 16,27-13 15,-40 0-31,13-40 15,-13 39-15,-26-65 16,-1 26 0,14 13-1,13 27-15,-27-26 0,27 25 16,-13 14-16,13 27 31,13-1-31</inkml:trace>
  <inkml:trace contextRef="#ctx0" brushRef="#br0" timeOffset="93465.05">13097 7766 0,'-27'13'0,"1"-13"16,39 0-1,27-13 1,-14 13-16,14-14 0,53 14 15,-40 0-15,13-13 0,66 13 16,-53 0-16,107-13 16,-94 0-16,212-1 15,-198 1-15,106 0 16,-106 13-16,-14 0 0,107-13 16,-93 13-16,-1 0 15,-25 0-15,145 13 16,-159-13-16,93 26 15,-106-26-15,13 14 16,-40-14-16,1 13 0,26-13 16,-40 13-16,0-13 0,0-13 15,-13 0 1,-13-14-16,0 14 16,0 0-16,-1-1 15</inkml:trace>
  <inkml:trace contextRef="#ctx0" brushRef="#br0" timeOffset="94775.92">16669 7620 0,'13'0'31,"-13"-53"-15,0 40-16,13-119 16,0 92-16,1-106 15,-1 107-15,13-80 16,-12 79-16,12-53 15,-13 67-15,1-1 16,-1 27 0,13 40-16,-26 0 15,13-14-15,1 107 16,-1-94-16,13 93 16,-12-79-16,-1 27 15,0-41-15,0-12 0,0 52 16,1-65-16,-14-1 15,0 0-15,-14-13 16,-12-13-16,13 0 0</inkml:trace>
  <inkml:trace contextRef="#ctx0" brushRef="#br0" timeOffset="94943.02">16748 7422 0,'-13'0'16,"26"0"-16,0 0 15,14 0-15,39-14 16,-40 1 0,54 0-16,-14 0 15,-26-1 1,-14 1-16</inkml:trace>
  <inkml:trace contextRef="#ctx0" brushRef="#br0" timeOffset="95335.28">17291 7051 0,'0'0'0,"-27"-26"0,-13 12 16,27 1-16,-13 13 0,-1 0 15,14 0-15,-40 13 16,40 1-1,0-1-15,13 0 16,26 27-16,-13-27 16,14 27-16,-14-27 15,13 13-15,27 14 16,-26-27-16,-1 14 0,1-1 0,26 14 16,-40-14-16,27 14 15,-40-13-15,13-14 0,-13 26 16,-13-12-16,-1-14 0,-39 40 15,40-53-15,-66 13 16,39 1 0,27-14-16,-66-27 15,65 14-15,-12 13 0,13-13 16,-1-1-16,1 14 0,-13 0 16</inkml:trace>
  <inkml:trace contextRef="#ctx0" brushRef="#br0" timeOffset="96911.49">9538 8665 0,'-26'-26'0,"-40"-14"16,39 40-16,-26 0 16,-39 40-1,39 13 1,-13 52-16,52-65 16,-12 92-16,26-105 15,13 65-15,0-52 0,27 13 16,-13-26-16,-1-14 0,40 13 15,-26-26-15,-27 0 16,80-13-16,-54 0 0,1 0 16,26-40-16,-39 26 15,-1 1-15,-13-1 0,27-39 16,-27 26-16,-13-13 16,0 27-16,-13-27 0,-13-26 15,12 52-15,-39-26 16,40 53-16,-40-13 15,40 13-15,-13 0 16,12 13-16,-12 27 16,26-27-16</inkml:trace>
  <inkml:trace contextRef="#ctx0" brushRef="#br0" timeOffset="97139.89">9459 8916 0,'0'0'0,"-13"14"0,13-1 0,0 40 16,13-27-16,13 27 15,-12-40-15,12 40 16,-13-26-16,14-1 0,-1 14 16,-13-27-16,27 27 15,-27-27-15,1 0 0,25-13 16,-26 14-16,1-14 15,12-27-15,-26 14 0,0-14 16</inkml:trace>
  <inkml:trace contextRef="#ctx0" brushRef="#br0" timeOffset="97364.01">9776 9022 0,'-13'40'15,"13"-27"-15,0 14 0,0-1 16,0-13-16,0 27 0,27-13 15,-14-14-15,26-13 16,-25 0 0,39-40-16,-40 27 15,0-14-15,-13 14 16,13-13-16,-13-14 16,0 14-16,-13-14 15,13 27-15,-13-1 0</inkml:trace>
  <inkml:trace contextRef="#ctx0" brushRef="#br0" timeOffset="97773.97">10081 9062 0,'13'0'16,"0"0"-16,-13-13 15,0 0 1,-26-1-16,12 1 15,-12 13 1,13 13-16,-14 27 16,27-14-16,-13 1 15,13-14-15,13 14 0,0 12 16,1-25-16,25 25 16,14-26-1,-13-13 1,0-13-16,-27 0 15,-13 0 1,0 0-16,-13-54 16,-1 41-16,14-14 15,0 27-15,0-27 16,14 14-16,-1-14 16,0 27-16,27 0 15,0-1 1,-14 14-1,27 27 1,-13-14-16</inkml:trace>
  <inkml:trace contextRef="#ctx0" brushRef="#br0" timeOffset="98271.65">10464 8996 0,'0'0'0,"-26"0"0,13 0 16,13 26 0,-14-12-16,14-1 0,0 0 15,14 13-15,-1-12 0,0 12 16,0-13-16,1 1 0,38-14 15,-38 0 1,39-27 0,-40-13-1,0-12-15,-13 12 16,0 27-16,-13-1 16,13 28-1,13 25-15,-13-25 16,13 12-16,0 80 15,-13-80-15,14 54 16,-1-41-16,-13 1 0,0 13 16,0-27-16,-13 80 15,13-66-15,-14-14 0,-12 41 16,26-54-16,-40 26 16,27-39-16,0 14 0,-27-28 15,27 1-15,-13-13 0,-1-27 16,27 26-16,-13 1 0,26-93 15,0 79-15,14-39 16,-14 39-16</inkml:trace>
  <inkml:trace contextRef="#ctx0" brushRef="#br0" timeOffset="98843.59">10874 8520 0,'0'0'16,"14"-14"-16,-14 1 0,26 0 15,-13 13-15,40-13 16,-40 13 0,14 13-16,-27 0 15,0 0-15,-13 1 16,-1 25-16,1-26 0,0 1 15,-27 39-15,27-40 16,0 0-16,0 14 16,-1-14-16,14 0 0,14 0 31,-1-13-15,0 0-16,27-13 0,-27 13 15,13 0 1,-12 0-1,-1 0 17,-13 13-32,26 0 15,-12-13-15,-14 14 0,26 12 16,-13-13-16,14 40 16,-14-26-16,0 39 15,0-40-15,1 14 16,-14-13-16,13-1 0,-13 0 0,0 27 15,-13-13 1,-1 0-16,1-14 16,0-13-16,-40 27 15,27-27-15,-41 1 16,41-14-16,-14 0 16,14 0-16,-27 0 0,-26-14 15</inkml:trace>
  <inkml:trace contextRef="#ctx0" brushRef="#br0" timeOffset="99486.19">8969 8427 0,'0'0'15,"-39"-13"-15,25 13 0,1 0 0,0 0 16,-40 13-16,40-13 15,-27 26 1,27-12-16,0-1 16,13 0-16,13 14 15,27-1-15,-27-26 16,40 26 0,-40-26-16,13 14 15,-12-14-15,-1 13 0,0 0 16,0 0-16,-13 1 0,0 12 15,-13 1-15,0-14 16,0 0-16,-1-13 16,14 13-1,14-13 1,-1 13 0,0-13-16,-13 14 0,27 25 15,-14-25-15,-13 12 0,13 14 16,-13-1-16,0 1 15,0-13-15,-26 92 16,12-93-16,1 40 16,0-39-16,-14 26 15,27-27-15,-13 1 0,0 12 16,13-26-16,-13 1 0,13-1 16,13 0-1,27-26-15,-27 0 16,13 13-16</inkml:trace>
  <inkml:trace contextRef="#ctx0" brushRef="#br0" timeOffset="100073.19">8665 9472 0,'0'0'16,"-40"27"-16,54-27 16,12 0-1,53 0 1,133-14 0,-146 1-16,172 0 0,-158 0 15,105-1-15,-79 1 16,-14 0-16,199-14 15,-198 27-15,172-13 16,-199 13-16,79 0 16,-92 0-16,0 0 0,27 0 15,-54 0-15,27 0 16</inkml:trace>
  <inkml:trace contextRef="#ctx0" brushRef="#br0" timeOffset="101007.34">13163 6959 0,'0'0'16,"-40"-40"-16,27 40 0,0-13 15,-14 13-15,14 0 16,0 0-16,-13 13 15,12-13 1,1 13-16,13 0 16,13 14-16,1-27 15,-1 26-15,0-26 16,0 13-16,14 14 16,-27-14-16,0 0 15,0 1-15,0-1 0,-14 27 16,14-27-16,-13 13 15,13-13-15,-13 14 16,26-27 0,14 0-1,-14 0-15,27 0 16,-27 0-16,40 13 16,-40 14-1,-13 12 1,-13 41-1,-14-14-15,27-40 16,-13 27-16,0-26 0,13-1 16,-13 1-16,-1 12 15,14-12-15,0-1 0,-13 1 0,13-1 16,0-13-16,0 1 0,13 12 16,1-13-16,-1-13 0,0 13 15,0-13-15,27 0 16,-14 0-1,1 0-15</inkml:trace>
  <inkml:trace contextRef="#ctx0" brushRef="#br0" timeOffset="101635.83">13507 7408 0,'0'40'16,"0"-27"-16,0 0 0,0 14 15,0-14-15,0 0 0,0 1 32,13-1-17,-13-26 1,-13-1-16,13-39 0,0 14 16,0 12-16,-13-39 15,13 40-15,0-1 0,-13-65 16,13 52-16,0 0 15,-14-26 1,14 53-16,0 0 16,14 13-16,12 39 15,-13-25-15,40 39 16,-40-27-16,27 14 16,-27-14-16,14-13 0,39 27 15,-40-27-15,14 0 16,-27-13-16,0 0 15,40-13-15,-39-13 16,-1-1-16,-13 14 0,0 0 16,-13-40-1,-1 27-15,1-1 0,-13-39 16,12 53-16,-12-27 16,26 27-16,-13 26 31,39 27-31,-26-27 15,40 27 1</inkml:trace>
  <inkml:trace contextRef="#ctx0" brushRef="#br0" timeOffset="102044.77">14063 7236 0,'0'0'0,"-40"0"0,27 0 15,-1 14-15,-12-1 16,26 0-16,-13 27 16,0-14-1,39 14 1,-13-27-16,0 0 16,14-26 15,-14 0-31,0-40 15,-13 40-15,14-40 16,-1 40-16,-13-14 16,0 14-16,13 0 15,0 26 1,1 13 0,-14-12-16,13 25 15,-13-26-15,13 1 0,-13-1 0,13 27 16,0-27-16,-13 0 15,14 0-15,-1 1 16,0-28 0,0 14-16,-13-13 15</inkml:trace>
  <inkml:trace contextRef="#ctx0" brushRef="#br0" timeOffset="102498.59">14314 7408 0,'0'14'16,"0"-1"-1,13-13 1,-13-13 0,0-14-1,0 14-15,0-14 16,0 1-16,0 13 0,13-53 16,-13 52-16,0-12 15,14 26-15,-14-13 0,13 26 16,-13 0-1,13 0 1,-13 1-16,13-1 16,-13 0-16,14-13 15,-1 0 1,0-40 0,0 40-16,0-39 15,1 25-15,12 1 16,-13 0-1,1 26 1,-1-13-16,0 13 0,0 14 16,1-1-16,12 14 15,14 0 1,-14-1 0,-13-12-16,1-27 15,-1 0 16</inkml:trace>
  <inkml:trace contextRef="#ctx0" brushRef="#br0" timeOffset="102798.18">14698 7329 0,'0'13'16,"13"-13"-16,0 0 16,0 0-1,1 0-15,-1 0 0,13-13 16,-13 13-16,14-13 15,-27-1-15,0-12 16,-13 13-16,-14-14 16,14 27-16,-13 0 15,-1 0-15,-13 40 16,40-14 0,-13 27-16,40 0 15,-1-26 1,40-14-1,14-13 1,-1-26-16,0-41 16,-26 28-1</inkml:trace>
  <inkml:trace contextRef="#ctx0" brushRef="#br0" timeOffset="103405.55">15068 6826 0,'-13'-13'0,"13"0"15,13 13 1,27 0-16,13 13 16,0 0-1,-14 14 1,-39-14-16,13 0 15,-13 0-15,0 1 0,-39 39 16,39-40-16,-13 0 0,-27 13 16,27-26-16,-1 14 15,1-1-15,-13 0 16,12-13-16,14 13 16,-13-13-16,26 0 15,-13-13 1,14 13-1,-14 13 32,0 1-15,13-1-17,0-13-15,0 26 0,1-12 16,12 25-16,-13-12 15,27 26-15,-27-27 16,14 14 0,-14-14-16,-13-13 0,26 27 15,-26-13-15,14-14 0,-14 40 16,0-40-16,-14 13 16,1-12-16,13-1 0,-26 13 15,12-26-15,-12 14 16,0-14-1,-1 13 1,1 13 0,26-13-16</inkml:trace>
  <inkml:trace contextRef="#ctx0" brushRef="#br0" timeOffset="104315.88">11496 8771 0,'0'-13'47,"-13"13"-1,13 13-30,0 0 0,-13-13-16,13-13 31,0 0 0,0 26 32,13 13-48,-13 27 1,0-39-16</inkml:trace>
  <inkml:trace contextRef="#ctx0" brushRef="#br0" timeOffset="104547.63">11523 9141 0,'0'14'15,"13"-14"1,-13 13 0,13 0-16,0 14 15,-13 12 1,14-26-16,-14 14 15,-14-14-15,1 0 0,0 27 16,0-40-16,-27 26 16,13-12-16,1-1 0,-14 0 0,-26 0 15</inkml:trace>
  <inkml:trace contextRef="#ctx0" brushRef="#br0" timeOffset="118643.3">10134 3863 0,'0'-13'16,"13"26"15,-13 53-31,0-39 16,0 39-16,0 92 15,0-105-15,0 146 16,-13-120-16,13-13 0,0 80 16,0-80-16,0 13 0,-14 40 15,14-52-15,0 91 16,0-118-16,-13 53 16,13-80-16,0 40 15,13-40 1,-13-39-1,0 12-15,0-25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98677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8586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606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0011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6114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32999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9598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706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8506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4738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-6025" y="3676512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2;p2"/>
          <p:cNvSpPr/>
          <p:nvPr/>
        </p:nvSpPr>
        <p:spPr>
          <a:xfrm>
            <a:off x="1117950" y="3393000"/>
            <a:ext cx="567000" cy="567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Google Shape;27;p5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" name="Google Shape;28;p5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cxnSp>
        <p:nvCxnSpPr>
          <p:cNvPr id="31" name="Google Shape;31;p5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BLANK_1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attrocento Sans"/>
              <a:buChar char="◉"/>
              <a:defRPr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Quattrocento Sans"/>
              <a:buChar char="○"/>
              <a:defRPr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Quattrocento Sans"/>
              <a:buChar char="■"/>
              <a:defRPr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attrocento Sans"/>
              <a:buChar char="●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○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■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●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○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■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381250" y="896549"/>
            <a:ext cx="68097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7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a.kthisiscvpv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CSCC43 Tutorial 5</a:t>
            </a:r>
            <a:br>
              <a:rPr lang="en" dirty="0"/>
            </a:br>
            <a:r>
              <a:rPr lang="en" sz="1400" dirty="0"/>
              <a:t>2021 June 15</a:t>
            </a:r>
            <a:endParaRPr sz="1400" dirty="0"/>
          </a:p>
        </p:txBody>
      </p:sp>
      <p:grpSp>
        <p:nvGrpSpPr>
          <p:cNvPr id="72" name="Google Shape;72;p12"/>
          <p:cNvGrpSpPr/>
          <p:nvPr/>
        </p:nvGrpSpPr>
        <p:grpSpPr>
          <a:xfrm>
            <a:off x="1299165" y="3511424"/>
            <a:ext cx="215966" cy="342399"/>
            <a:chOff x="6718575" y="2318625"/>
            <a:chExt cx="256950" cy="407375"/>
          </a:xfrm>
        </p:grpSpPr>
        <p:sp>
          <p:nvSpPr>
            <p:cNvPr id="73" name="Google Shape;73;p1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BC11F08-DFA3-468A-A7F4-361D01FBECBF}"/>
              </a:ext>
            </a:extLst>
          </p:cNvPr>
          <p:cNvSpPr txBox="1"/>
          <p:nvPr/>
        </p:nvSpPr>
        <p:spPr>
          <a:xfrm>
            <a:off x="6299952" y="4766983"/>
            <a:ext cx="28440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Design from Slides Carnival</a:t>
            </a:r>
            <a:endParaRPr lang="en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5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/>
              <a:t>For each student who has passed at least 10 courses, report their </a:t>
            </a:r>
            <a:r>
              <a:rPr lang="en-US" sz="900" dirty="0" err="1"/>
              <a:t>sid</a:t>
            </a:r>
            <a:r>
              <a:rPr lang="en-US" sz="900" dirty="0"/>
              <a:t> and average grade on the courses that they passed.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900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sid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| avg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-------+---------------------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98000 | 83.2000000000000000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99999 | 84.5833333333333333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157 | 78.5714285714285714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(3 rows)</a:t>
            </a:r>
            <a:endParaRPr lang="en-CA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7DAD5DF-F6C4-41F8-884B-CC41A698AA71}"/>
                  </a:ext>
                </a:extLst>
              </p14:cNvPr>
              <p14:cNvContentPartPr/>
              <p14:nvPr/>
            </p14:nvContentPartPr>
            <p14:xfrm>
              <a:off x="2190600" y="1471680"/>
              <a:ext cx="5129640" cy="2976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7DAD5DF-F6C4-41F8-884B-CC41A698AA7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81240" y="1462320"/>
                <a:ext cx="5148360" cy="2995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48916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6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/>
              <a:t>For each student who has passed at least 10 courses, report their </a:t>
            </a:r>
            <a:r>
              <a:rPr lang="en-US" sz="900" dirty="0" err="1"/>
              <a:t>sid</a:t>
            </a:r>
            <a:r>
              <a:rPr lang="en-US" sz="900" dirty="0"/>
              <a:t> and average grade on all of their courses.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900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sid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| avg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-------+---------------------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98000 | 83.2000000000000000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99999 | 84.5833333333333333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157 | 75.9333333333333333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(3 rows)</a:t>
            </a:r>
            <a:endParaRPr lang="en-CA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18EF869-B014-4163-84C0-DD29AC2D52E4}"/>
                  </a:ext>
                </a:extLst>
              </p14:cNvPr>
              <p14:cNvContentPartPr/>
              <p14:nvPr/>
            </p14:nvContentPartPr>
            <p14:xfrm>
              <a:off x="1909800" y="1262160"/>
              <a:ext cx="5548680" cy="2314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18EF869-B014-4163-84C0-DD29AC2D52E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00440" y="1252800"/>
                <a:ext cx="5567400" cy="2333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099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0"/>
          <p:cNvSpPr txBox="1">
            <a:spLocks noGrp="1"/>
          </p:cNvSpPr>
          <p:nvPr>
            <p:ph type="subTitle" idx="4294967295"/>
          </p:nvPr>
        </p:nvSpPr>
        <p:spPr>
          <a:xfrm>
            <a:off x="2371500" y="2093775"/>
            <a:ext cx="5021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 b="1" i="1" dirty="0">
                <a:latin typeface="Lora"/>
                <a:ea typeface="Lora"/>
                <a:cs typeface="Lora"/>
                <a:sym typeface="Lora"/>
              </a:rPr>
              <a:t>Any </a:t>
            </a:r>
            <a:r>
              <a:rPr lang="en" sz="3600" b="1" i="1" dirty="0">
                <a:highlight>
                  <a:schemeClr val="accent1"/>
                </a:highlight>
                <a:latin typeface="Lora"/>
                <a:ea typeface="Lora"/>
                <a:cs typeface="Lora"/>
                <a:sym typeface="Lora"/>
              </a:rPr>
              <a:t>questions</a:t>
            </a:r>
            <a:r>
              <a:rPr lang="en" sz="3600" b="1" i="1" dirty="0">
                <a:latin typeface="Lora"/>
                <a:ea typeface="Lora"/>
                <a:cs typeface="Lora"/>
                <a:sym typeface="Lora"/>
              </a:rPr>
              <a:t> ?</a:t>
            </a:r>
            <a:endParaRPr sz="3600" b="1" i="1" dirty="0">
              <a:latin typeface="Lora"/>
              <a:ea typeface="Lora"/>
              <a:cs typeface="Lora"/>
              <a:sym typeface="Lora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</a:rPr>
              <a:t>You can find me at</a:t>
            </a:r>
            <a:endParaRPr sz="1800" dirty="0">
              <a:solidFill>
                <a:schemeClr val="dk1"/>
              </a:solidFill>
            </a:endParaRPr>
          </a:p>
          <a:p>
            <a:pPr indent="-342900">
              <a:buSzPts val="1800"/>
            </a:pPr>
            <a:r>
              <a:rPr lang="en-CA" sz="1800" u="sng" dirty="0">
                <a:solidFill>
                  <a:srgbClr val="1D1D1B"/>
                </a:solidFill>
                <a:highlight>
                  <a:schemeClr val="accent1"/>
                </a:highlight>
              </a:rPr>
              <a:t>ta.</a:t>
            </a:r>
            <a:r>
              <a:rPr lang="en-CA" sz="1800" u="sng" dirty="0">
                <a:solidFill>
                  <a:srgbClr val="1D1D1B"/>
                </a:solidFill>
                <a:highlight>
                  <a:schemeClr val="accent1"/>
                </a:highlight>
                <a:hlinkClick r:id="rId3"/>
              </a:rPr>
              <a:t>kthisiscvpv</a:t>
            </a:r>
            <a:r>
              <a:rPr lang="en-CA" sz="1800" u="sng" dirty="0">
                <a:solidFill>
                  <a:srgbClr val="1D1D1B"/>
                </a:solidFill>
                <a:highlight>
                  <a:schemeClr val="accent1"/>
                </a:highlight>
              </a:rPr>
              <a:t>.com</a:t>
            </a:r>
            <a:endParaRPr lang="en-US" sz="18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◉"/>
            </a:pPr>
            <a:r>
              <a:rPr lang="en" sz="1800" dirty="0">
                <a:solidFill>
                  <a:schemeClr val="dk1"/>
                </a:solidFill>
              </a:rPr>
              <a:t>charles.xu@mail.utoronto.ca</a:t>
            </a:r>
            <a:endParaRPr b="1" dirty="0"/>
          </a:p>
        </p:txBody>
      </p:sp>
      <p:cxnSp>
        <p:nvCxnSpPr>
          <p:cNvPr id="323" name="Google Shape;323;p30"/>
          <p:cNvCxnSpPr/>
          <p:nvPr/>
        </p:nvCxnSpPr>
        <p:spPr>
          <a:xfrm>
            <a:off x="6450" y="1428750"/>
            <a:ext cx="23973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4" name="Google Shape;324;p30"/>
          <p:cNvSpPr txBox="1">
            <a:spLocks noGrp="1"/>
          </p:cNvSpPr>
          <p:nvPr>
            <p:ph type="ctrTitle" idx="4294967295"/>
          </p:nvPr>
        </p:nvSpPr>
        <p:spPr>
          <a:xfrm>
            <a:off x="2371625" y="816550"/>
            <a:ext cx="4908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Thanks!</a:t>
            </a:r>
            <a:endParaRPr sz="6000"/>
          </a:p>
        </p:txBody>
      </p:sp>
      <p:cxnSp>
        <p:nvCxnSpPr>
          <p:cNvPr id="325" name="Google Shape;325;p30"/>
          <p:cNvCxnSpPr/>
          <p:nvPr/>
        </p:nvCxnSpPr>
        <p:spPr>
          <a:xfrm>
            <a:off x="5589800" y="1428750"/>
            <a:ext cx="35541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6" name="Google Shape;326;p30"/>
          <p:cNvSpPr/>
          <p:nvPr/>
        </p:nvSpPr>
        <p:spPr>
          <a:xfrm>
            <a:off x="831925" y="859175"/>
            <a:ext cx="1139100" cy="11391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7" name="Google Shape;327;p30"/>
          <p:cNvGrpSpPr/>
          <p:nvPr/>
        </p:nvGrpSpPr>
        <p:grpSpPr>
          <a:xfrm>
            <a:off x="1148888" y="1190759"/>
            <a:ext cx="505722" cy="475767"/>
            <a:chOff x="5972700" y="2330200"/>
            <a:chExt cx="411625" cy="387275"/>
          </a:xfrm>
        </p:grpSpPr>
        <p:sp>
          <p:nvSpPr>
            <p:cNvPr id="328" name="Google Shape;328;p30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0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0" name="Google Shape;330;p3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</a:t>
            </a:r>
            <a:r>
              <a:rPr lang="en-US" i="1" dirty="0"/>
              <a:t>Group By </a:t>
            </a:r>
            <a:r>
              <a:rPr lang="en-US" dirty="0"/>
              <a:t>and </a:t>
            </a:r>
            <a:r>
              <a:rPr lang="en-US" i="1" dirty="0"/>
              <a:t>Having</a:t>
            </a:r>
            <a:endParaRPr lang="en-CA" i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SELECT </a:t>
            </a:r>
            <a:r>
              <a:rPr lang="en-US" u="sng" dirty="0"/>
              <a:t>A</a:t>
            </a:r>
            <a:r>
              <a:rPr lang="en-US" dirty="0"/>
              <a:t> FROM </a:t>
            </a:r>
            <a:r>
              <a:rPr lang="en-US" u="sng" dirty="0"/>
              <a:t>B</a:t>
            </a:r>
            <a:r>
              <a:rPr lang="en-US" dirty="0"/>
              <a:t> GROUP BY </a:t>
            </a:r>
            <a:r>
              <a:rPr lang="en-US" u="sng" dirty="0"/>
              <a:t>C</a:t>
            </a:r>
            <a:r>
              <a:rPr lang="en-US" dirty="0"/>
              <a:t>;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A: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An aggregate function or a column that appears in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B: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 relation.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C: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Columns in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Relation B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to group the rows by.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CA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Aggregate functions: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AVG(), COUNT(), MAX(), MIN(), SUM()</a:t>
            </a:r>
            <a:endParaRPr lang="en-CA" sz="1400" b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23AFC82-672A-491B-8C39-CAECB3D13362}"/>
                  </a:ext>
                </a:extLst>
              </p14:cNvPr>
              <p14:cNvContentPartPr/>
              <p14:nvPr/>
            </p14:nvContentPartPr>
            <p14:xfrm>
              <a:off x="1562040" y="2471760"/>
              <a:ext cx="5163120" cy="1391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23AFC82-672A-491B-8C39-CAECB3D1336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52680" y="2462400"/>
                <a:ext cx="5181840" cy="1409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766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b="1" dirty="0"/>
              <a:t>Which of these queries is legal?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9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SELECT </a:t>
            </a:r>
            <a:r>
              <a:rPr lang="en-US" sz="1000" dirty="0"/>
              <a:t>surname, </a:t>
            </a:r>
            <a:r>
              <a:rPr lang="en-US" sz="1000" dirty="0" err="1"/>
              <a:t>sid</a:t>
            </a:r>
            <a:endParaRPr lang="en-US" sz="1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FROM </a:t>
            </a:r>
            <a:r>
              <a:rPr lang="en-US" sz="1000" dirty="0"/>
              <a:t>Student, Took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WHERE </a:t>
            </a:r>
            <a:r>
              <a:rPr lang="en-US" sz="1000" dirty="0" err="1"/>
              <a:t>Student.sid</a:t>
            </a:r>
            <a:r>
              <a:rPr lang="en-US" sz="1000" dirty="0"/>
              <a:t> = </a:t>
            </a:r>
            <a:r>
              <a:rPr lang="en-US" sz="1000" dirty="0" err="1"/>
              <a:t>Took.sid</a:t>
            </a:r>
            <a:endParaRPr lang="en-US" sz="1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GROUP BY </a:t>
            </a:r>
            <a:r>
              <a:rPr lang="en-US" sz="1000" dirty="0" err="1"/>
              <a:t>sid</a:t>
            </a:r>
            <a:r>
              <a:rPr lang="en-US" sz="1000" b="1" dirty="0"/>
              <a:t>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SELECT </a:t>
            </a:r>
            <a:r>
              <a:rPr lang="en-US" sz="1000" dirty="0"/>
              <a:t>surname, </a:t>
            </a:r>
            <a:r>
              <a:rPr lang="en-US" sz="1000" dirty="0" err="1"/>
              <a:t>Student.sid</a:t>
            </a:r>
            <a:endParaRPr lang="en-US" sz="1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FROM </a:t>
            </a:r>
            <a:r>
              <a:rPr lang="en-US" sz="1000" dirty="0"/>
              <a:t>Student, Took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WHERE </a:t>
            </a:r>
            <a:r>
              <a:rPr lang="en-US" sz="1000" dirty="0" err="1"/>
              <a:t>Student.sid</a:t>
            </a:r>
            <a:r>
              <a:rPr lang="en-US" sz="1000" dirty="0"/>
              <a:t> = </a:t>
            </a:r>
            <a:r>
              <a:rPr lang="en-US" sz="1000" dirty="0" err="1"/>
              <a:t>Took.sid</a:t>
            </a:r>
            <a:endParaRPr lang="en-US" sz="1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GROUP BY </a:t>
            </a:r>
            <a:r>
              <a:rPr lang="en-US" sz="1000" dirty="0"/>
              <a:t>campus</a:t>
            </a:r>
            <a:r>
              <a:rPr lang="en-US" sz="1000" b="1" dirty="0"/>
              <a:t>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SELECT </a:t>
            </a:r>
            <a:r>
              <a:rPr lang="en-US" sz="1000" dirty="0"/>
              <a:t>instructor, max(grade), count(</a:t>
            </a:r>
            <a:r>
              <a:rPr lang="en-US" sz="1000" dirty="0" err="1"/>
              <a:t>Took.oid</a:t>
            </a:r>
            <a:r>
              <a:rPr lang="en-US" sz="1000" dirty="0"/>
              <a:t>)</a:t>
            </a:r>
            <a:endParaRPr lang="en-US"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FROM </a:t>
            </a:r>
            <a:r>
              <a:rPr lang="en-US" sz="1000" dirty="0"/>
              <a:t>Took, Offering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WHERE </a:t>
            </a:r>
            <a:r>
              <a:rPr lang="en-US" sz="1000" dirty="0" err="1"/>
              <a:t>Took.oid</a:t>
            </a:r>
            <a:r>
              <a:rPr lang="en-US" sz="1000" dirty="0"/>
              <a:t> = </a:t>
            </a:r>
            <a:r>
              <a:rPr lang="en-US" sz="1000" dirty="0" err="1"/>
              <a:t>Offering.oid</a:t>
            </a:r>
            <a:endParaRPr lang="en-US" sz="1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GROUP BY </a:t>
            </a:r>
            <a:r>
              <a:rPr lang="en-US" sz="1000" dirty="0"/>
              <a:t>instructor</a:t>
            </a:r>
            <a:r>
              <a:rPr lang="en-US" sz="1000" b="1" dirty="0"/>
              <a:t>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SELECT </a:t>
            </a:r>
            <a:r>
              <a:rPr lang="en-US" sz="1000" dirty="0" err="1"/>
              <a:t>Course.dept</a:t>
            </a:r>
            <a:r>
              <a:rPr lang="en-US" sz="1000" dirty="0"/>
              <a:t>, </a:t>
            </a:r>
            <a:r>
              <a:rPr lang="en-US" sz="1000" dirty="0" err="1"/>
              <a:t>Course.cnum</a:t>
            </a:r>
            <a:r>
              <a:rPr lang="en-US" sz="1000" dirty="0"/>
              <a:t>, count(</a:t>
            </a:r>
            <a:r>
              <a:rPr lang="en-US" sz="1000" dirty="0" err="1"/>
              <a:t>oid</a:t>
            </a:r>
            <a:r>
              <a:rPr lang="en-US" sz="1000" dirty="0"/>
              <a:t>), count(instructor)</a:t>
            </a:r>
            <a:endParaRPr lang="en-US" sz="1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FROM </a:t>
            </a:r>
            <a:r>
              <a:rPr lang="en-US" sz="1000" dirty="0"/>
              <a:t>Course, Offering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WHERE </a:t>
            </a:r>
            <a:r>
              <a:rPr lang="en-US" sz="1000" dirty="0" err="1"/>
              <a:t>Course.dept</a:t>
            </a:r>
            <a:r>
              <a:rPr lang="en-US" sz="1000" dirty="0"/>
              <a:t> = </a:t>
            </a:r>
            <a:r>
              <a:rPr lang="en-US" sz="1000" dirty="0" err="1"/>
              <a:t>Offering.dept</a:t>
            </a:r>
            <a:endParaRPr lang="en-US" sz="1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AND </a:t>
            </a:r>
            <a:r>
              <a:rPr lang="en-US" sz="1000" dirty="0" err="1"/>
              <a:t>Course.cnum</a:t>
            </a:r>
            <a:r>
              <a:rPr lang="en-US" sz="1000" dirty="0"/>
              <a:t> = </a:t>
            </a:r>
            <a:r>
              <a:rPr lang="en-US" sz="1000" dirty="0" err="1"/>
              <a:t>Offering.cnum</a:t>
            </a:r>
            <a:endParaRPr lang="en-US" sz="1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GROUP BY </a:t>
            </a:r>
            <a:r>
              <a:rPr lang="en-US" sz="1000" dirty="0" err="1"/>
              <a:t>Course.dept</a:t>
            </a:r>
            <a:r>
              <a:rPr lang="en-US" sz="1000" dirty="0"/>
              <a:t>, </a:t>
            </a:r>
            <a:r>
              <a:rPr lang="en-US" sz="1000" dirty="0" err="1"/>
              <a:t>Course.cnum</a:t>
            </a:r>
            <a:endParaRPr lang="en-US" sz="1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ORDER BY </a:t>
            </a:r>
            <a:r>
              <a:rPr lang="en-US" sz="1000" dirty="0"/>
              <a:t>count(</a:t>
            </a:r>
            <a:r>
              <a:rPr lang="en-US" sz="1000" dirty="0" err="1"/>
              <a:t>oid</a:t>
            </a:r>
            <a:r>
              <a:rPr lang="en-US" sz="1000" dirty="0"/>
              <a:t>)</a:t>
            </a:r>
            <a:r>
              <a:rPr lang="en-US" sz="1000" b="1" dirty="0"/>
              <a:t>;</a:t>
            </a:r>
            <a:endParaRPr lang="en-CA" sz="1000" b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3922689-B2AA-4EFC-AE39-BA97FC6C6E92}"/>
                  </a:ext>
                </a:extLst>
              </p14:cNvPr>
              <p14:cNvContentPartPr/>
              <p14:nvPr/>
            </p14:nvContentPartPr>
            <p14:xfrm>
              <a:off x="1366920" y="1190520"/>
              <a:ext cx="6758280" cy="3734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3922689-B2AA-4EFC-AE39-BA97FC6C6E9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57560" y="1181160"/>
                <a:ext cx="6777000" cy="375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4548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</a:t>
            </a:r>
            <a:r>
              <a:rPr lang="en-US" i="1" dirty="0"/>
              <a:t>Group By </a:t>
            </a:r>
            <a:r>
              <a:rPr lang="en-US" dirty="0"/>
              <a:t>and </a:t>
            </a:r>
            <a:r>
              <a:rPr lang="en-US" i="1" dirty="0"/>
              <a:t>Having</a:t>
            </a:r>
            <a:endParaRPr lang="en-CA" i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SELECT </a:t>
            </a:r>
            <a:r>
              <a:rPr lang="en-US" u="sng" dirty="0"/>
              <a:t>*</a:t>
            </a:r>
            <a:r>
              <a:rPr lang="en-US" dirty="0"/>
              <a:t> FROM </a:t>
            </a:r>
            <a:r>
              <a:rPr lang="en-US" u="sng" dirty="0"/>
              <a:t>Took</a:t>
            </a:r>
            <a:r>
              <a:rPr lang="en-US" dirty="0"/>
              <a:t>;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CA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sid</a:t>
            </a:r>
            <a:r>
              <a:rPr lang="en-CA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| </a:t>
            </a:r>
            <a:r>
              <a:rPr lang="en-CA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oid</a:t>
            </a:r>
            <a:r>
              <a:rPr lang="en-CA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| grade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-------+-----+-------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99132 |   1 |    79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99132 |  16 |    98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99132 |  31 |    82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99132 |  11 |    99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99132 |  14 |    39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99132 |  15 |    62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99132 |  34 |    75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98000 |  11 |    79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 rows omitted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CA" sz="1000" b="1" dirty="0"/>
          </a:p>
        </p:txBody>
      </p:sp>
    </p:spTree>
    <p:extLst>
      <p:ext uri="{BB962C8B-B14F-4D97-AF65-F5344CB8AC3E}">
        <p14:creationId xmlns:p14="http://schemas.microsoft.com/office/powerpoint/2010/main" val="3207280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</a:t>
            </a:r>
            <a:r>
              <a:rPr lang="en-US" i="1" dirty="0"/>
              <a:t>Group By </a:t>
            </a:r>
            <a:r>
              <a:rPr lang="en-US" dirty="0"/>
              <a:t>and </a:t>
            </a:r>
            <a:r>
              <a:rPr lang="en-US" i="1" dirty="0"/>
              <a:t>Having</a:t>
            </a:r>
            <a:endParaRPr lang="en-CA" i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7068" y="2085733"/>
            <a:ext cx="7319866" cy="3328360"/>
          </a:xfrm>
        </p:spPr>
        <p:txBody>
          <a:bodyPr/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CA" sz="1000" b="1" dirty="0" err="1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sid</a:t>
            </a:r>
            <a:r>
              <a:rPr lang="en-CA" sz="1000" b="1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| </a:t>
            </a:r>
            <a:r>
              <a:rPr lang="en-CA" sz="1000" b="1" dirty="0" err="1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oid</a:t>
            </a:r>
            <a:r>
              <a:rPr lang="en-CA" sz="1000" b="1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| grade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-------+-----+-------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99132 |   1 |    79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99132 |  16 |    98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99132 |  31 |    82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99132 |  11 |    99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99132 |  14 |    39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99132 |  15 |    62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99132 |  34 |    75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CA" sz="1000" b="1" dirty="0">
              <a:solidFill>
                <a:schemeClr val="bg1"/>
              </a:solidFill>
            </a:endParaRP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F9DF3818-F2D5-4435-A4CD-1DB5F0EBB581}"/>
              </a:ext>
            </a:extLst>
          </p:cNvPr>
          <p:cNvSpPr txBox="1">
            <a:spLocks/>
          </p:cNvSpPr>
          <p:nvPr/>
        </p:nvSpPr>
        <p:spPr>
          <a:xfrm>
            <a:off x="3551888" y="1737750"/>
            <a:ext cx="7319866" cy="3328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SELECT </a:t>
            </a:r>
            <a:r>
              <a:rPr lang="en-US" u="sng" dirty="0" err="1"/>
              <a:t>sid</a:t>
            </a:r>
            <a:r>
              <a:rPr lang="en-US" dirty="0"/>
              <a:t> FROM </a:t>
            </a:r>
            <a:r>
              <a:rPr lang="en-US" u="sng" dirty="0"/>
              <a:t>Took</a:t>
            </a:r>
            <a:r>
              <a:rPr lang="en-US" dirty="0"/>
              <a:t> GROUP BY </a:t>
            </a:r>
            <a:r>
              <a:rPr lang="en-US" u="sng" dirty="0" err="1"/>
              <a:t>sid</a:t>
            </a:r>
            <a:r>
              <a:rPr lang="en-US" dirty="0"/>
              <a:t>;</a:t>
            </a: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CA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sid</a:t>
            </a:r>
            <a:endParaRPr lang="en-CA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-------</a:t>
            </a: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98000</a:t>
            </a: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99132</a:t>
            </a: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11111</a:t>
            </a: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99999</a:t>
            </a: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157</a:t>
            </a:r>
            <a:endParaRPr lang="en-CA" sz="1000" b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9E145FC-8F89-48F4-9171-62F5F77FB77D}"/>
                  </a:ext>
                </a:extLst>
              </p14:cNvPr>
              <p14:cNvContentPartPr/>
              <p14:nvPr/>
            </p14:nvContentPartPr>
            <p14:xfrm>
              <a:off x="247680" y="1504800"/>
              <a:ext cx="8501400" cy="2805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9E145FC-8F89-48F4-9171-62F5F77FB77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8320" y="1495440"/>
                <a:ext cx="8520120" cy="282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62788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</a:t>
            </a:r>
            <a:r>
              <a:rPr lang="en-US" i="1" dirty="0"/>
              <a:t>Group By </a:t>
            </a:r>
            <a:r>
              <a:rPr lang="en-US" dirty="0"/>
              <a:t>and </a:t>
            </a:r>
            <a:r>
              <a:rPr lang="en-US" i="1" dirty="0"/>
              <a:t>Having</a:t>
            </a:r>
            <a:endParaRPr lang="en-CA" i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SELECT </a:t>
            </a:r>
            <a:r>
              <a:rPr lang="en-US" u="sng" dirty="0"/>
              <a:t>A</a:t>
            </a:r>
            <a:r>
              <a:rPr lang="en-US" dirty="0"/>
              <a:t> FROM </a:t>
            </a:r>
            <a:r>
              <a:rPr lang="en-US" u="sng" dirty="0"/>
              <a:t>B</a:t>
            </a:r>
            <a:r>
              <a:rPr lang="en-US" dirty="0"/>
              <a:t> WHERE </a:t>
            </a:r>
            <a:r>
              <a:rPr lang="en-US" u="sng" dirty="0"/>
              <a:t>C</a:t>
            </a:r>
            <a:r>
              <a:rPr lang="en-US" dirty="0"/>
              <a:t> GROUP BY </a:t>
            </a:r>
            <a:r>
              <a:rPr lang="en-US" u="sng" dirty="0"/>
              <a:t>D</a:t>
            </a:r>
            <a:r>
              <a:rPr lang="en-US" dirty="0"/>
              <a:t> HAVING </a:t>
            </a:r>
            <a:r>
              <a:rPr lang="en-US" u="sng" dirty="0"/>
              <a:t>E</a:t>
            </a:r>
            <a:r>
              <a:rPr lang="en-US" dirty="0"/>
              <a:t>;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CA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CA" sz="10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866329-93B0-44C5-A992-B55CBF2FE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0" y="2196213"/>
            <a:ext cx="7658100" cy="538928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A100B5B-6567-41F1-964F-DA49128D5608}"/>
                  </a:ext>
                </a:extLst>
              </p14:cNvPr>
              <p14:cNvContentPartPr/>
              <p14:nvPr/>
            </p14:nvContentPartPr>
            <p14:xfrm>
              <a:off x="1147680" y="1266840"/>
              <a:ext cx="6548760" cy="3319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A100B5B-6567-41F1-964F-DA49128D560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38320" y="1257480"/>
                <a:ext cx="6567480" cy="333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49312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/>
              <a:t>Write a query to find the average grade, minimum grade, and maximum grade for each offering.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900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CA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oid</a:t>
            </a:r>
            <a:r>
              <a:rPr lang="en-CA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|         avg         | min | max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-----+---------------------+-----+-----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31 | 78.0000000000000000 |  70 |  82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34 | 60.6666666666666667 |  45 |  75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. . . rows omitted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8 | 92.0000000000000000 |  91 |  93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11 | 79.0000000000000000 |  39 |  99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(23 rows)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CA" sz="1000" b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C76B6A8-4B98-4FEF-9635-5B64B82F1A12}"/>
                  </a:ext>
                </a:extLst>
              </p14:cNvPr>
              <p14:cNvContentPartPr/>
              <p14:nvPr/>
            </p14:nvContentPartPr>
            <p14:xfrm>
              <a:off x="2257560" y="1728720"/>
              <a:ext cx="4253040" cy="514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C76B6A8-4B98-4FEF-9635-5B64B82F1A1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48200" y="1719360"/>
                <a:ext cx="4271760" cy="533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59756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/>
              <a:t>Find the </a:t>
            </a:r>
            <a:r>
              <a:rPr lang="en-US" sz="900" dirty="0" err="1"/>
              <a:t>sid</a:t>
            </a:r>
            <a:r>
              <a:rPr lang="en-US" sz="900" dirty="0"/>
              <a:t> and minimum grade of each student with an average over 80.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900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sid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| min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-------+-----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98000 | 54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99999 | 52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(2 rows)</a:t>
            </a:r>
            <a:endParaRPr lang="en-CA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4600B1D-4FC3-49A5-85BF-AD8C5F20B9FC}"/>
                  </a:ext>
                </a:extLst>
              </p14:cNvPr>
              <p14:cNvContentPartPr/>
              <p14:nvPr/>
            </p14:nvContentPartPr>
            <p14:xfrm>
              <a:off x="2805120" y="1876320"/>
              <a:ext cx="2995920" cy="2453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4600B1D-4FC3-49A5-85BF-AD8C5F20B9F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95760" y="1866960"/>
                <a:ext cx="3014640" cy="247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77521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4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/>
              <a:t>Find the </a:t>
            </a:r>
            <a:r>
              <a:rPr lang="en-US" sz="900" dirty="0" err="1"/>
              <a:t>sid</a:t>
            </a:r>
            <a:r>
              <a:rPr lang="en-US" sz="900" dirty="0"/>
              <a:t>, surname, and average grade of each student, but keep the data only for those students who have taken at least 10 courses.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900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sid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| surname    | avg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-------+------------+---------------------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157 | </a:t>
            </a:r>
            <a:r>
              <a:rPr lang="en-US" sz="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Lakemeyer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| 75.9333333333333333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99999 | Ali        | 84.5833333333333333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98000 | </a:t>
            </a:r>
            <a:r>
              <a:rPr lang="en-US" sz="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Fairgrieve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| 83.2000000000000000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(3 rows)</a:t>
            </a:r>
            <a:endParaRPr lang="en-CA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5F9FBF0-49EC-475D-A855-00ADAAF91280}"/>
                  </a:ext>
                </a:extLst>
              </p14:cNvPr>
              <p14:cNvContentPartPr/>
              <p14:nvPr/>
            </p14:nvContentPartPr>
            <p14:xfrm>
              <a:off x="1657440" y="1738440"/>
              <a:ext cx="7001280" cy="2395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5F9FBF0-49EC-475D-A855-00ADAAF9128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48080" y="1729080"/>
                <a:ext cx="7020000" cy="241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9948694"/>
      </p:ext>
    </p:extLst>
  </p:cSld>
  <p:clrMapOvr>
    <a:masterClrMapping/>
  </p:clrMapOvr>
</p:sld>
</file>

<file path=ppt/theme/theme1.xml><?xml version="1.0" encoding="utf-8"?>
<a:theme xmlns:a="http://schemas.openxmlformats.org/drawingml/2006/main" name="Viola template">
  <a:themeElements>
    <a:clrScheme name="Custom 347">
      <a:dk1>
        <a:srgbClr val="000000"/>
      </a:dk1>
      <a:lt1>
        <a:srgbClr val="FFFFFF"/>
      </a:lt1>
      <a:dk2>
        <a:srgbClr val="8A8682"/>
      </a:dk2>
      <a:lt2>
        <a:srgbClr val="F0EEE9"/>
      </a:lt2>
      <a:accent1>
        <a:srgbClr val="FFCD00"/>
      </a:accent1>
      <a:accent2>
        <a:srgbClr val="F6921D"/>
      </a:accent2>
      <a:accent3>
        <a:srgbClr val="A7693A"/>
      </a:accent3>
      <a:accent4>
        <a:srgbClr val="D8D6D2"/>
      </a:accent4>
      <a:accent5>
        <a:srgbClr val="979593"/>
      </a:accent5>
      <a:accent6>
        <a:srgbClr val="6F6868"/>
      </a:accent6>
      <a:hlink>
        <a:srgbClr val="00000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658</Words>
  <Application>Microsoft Office PowerPoint</Application>
  <PresentationFormat>On-screen Show (16:9)</PresentationFormat>
  <Paragraphs>133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Courier New</vt:lpstr>
      <vt:lpstr>Lora</vt:lpstr>
      <vt:lpstr>Quattrocento Sans</vt:lpstr>
      <vt:lpstr>Viola template</vt:lpstr>
      <vt:lpstr>CSCC43 Tutorial 5 2021 June 15</vt:lpstr>
      <vt:lpstr>Review: Group By and Having</vt:lpstr>
      <vt:lpstr>Question 1</vt:lpstr>
      <vt:lpstr>Review: Group By and Having</vt:lpstr>
      <vt:lpstr>Review: Group By and Having</vt:lpstr>
      <vt:lpstr>Review: Group By and Having</vt:lpstr>
      <vt:lpstr>Question 2</vt:lpstr>
      <vt:lpstr>Question 3</vt:lpstr>
      <vt:lpstr>Question 4</vt:lpstr>
      <vt:lpstr>Question 5</vt:lpstr>
      <vt:lpstr>Question 6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cp:lastModifiedBy>Charles Xu</cp:lastModifiedBy>
  <cp:revision>31</cp:revision>
  <dcterms:modified xsi:type="dcterms:W3CDTF">2021-06-15T21:01:44Z</dcterms:modified>
</cp:coreProperties>
</file>