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4.xml" ContentType="application/inkml+xml"/>
  <Override PartName="/ppt/notesSlides/notesSlide7.xml" ContentType="application/vnd.openxmlformats-officedocument.presentationml.notesSlide+xml"/>
  <Override PartName="/ppt/ink/ink5.xml" ContentType="application/inkml+xml"/>
  <Override PartName="/ppt/notesSlides/notesSlide8.xml" ContentType="application/vnd.openxmlformats-officedocument.presentationml.notesSlide+xml"/>
  <Override PartName="/ppt/ink/ink6.xml" ContentType="application/inkml+xml"/>
  <Override PartName="/ppt/notesSlides/notesSlide9.xml" ContentType="application/vnd.openxmlformats-officedocument.presentationml.notesSlide+xml"/>
  <Override PartName="/ppt/ink/ink7.xml" ContentType="application/inkml+xml"/>
  <Override PartName="/ppt/notesSlides/notesSlide10.xml" ContentType="application/vnd.openxmlformats-officedocument.presentationml.notesSlide+xml"/>
  <Override PartName="/ppt/ink/ink8.xml" ContentType="application/inkml+xml"/>
  <Override PartName="/ppt/notesSlides/notesSlide11.xml" ContentType="application/vnd.openxmlformats-officedocument.presentationml.notesSlide+xml"/>
  <Override PartName="/ppt/ink/ink9.xml" ContentType="application/inkml+xml"/>
  <Override PartName="/ppt/notesSlides/notesSlide12.xml" ContentType="application/vnd.openxmlformats-officedocument.presentationml.notesSlide+xml"/>
  <Override PartName="/ppt/ink/ink10.xml" ContentType="application/inkml+xml"/>
  <Override PartName="/ppt/notesSlides/notesSlide13.xml" ContentType="application/vnd.openxmlformats-officedocument.presentationml.notesSlide+xml"/>
  <Override PartName="/ppt/ink/ink11.xml" ContentType="application/inkml+xml"/>
  <Override PartName="/ppt/notesSlides/notesSlide14.xml" ContentType="application/vnd.openxmlformats-officedocument.presentationml.notesSlide+xml"/>
  <Override PartName="/ppt/ink/ink12.xml" ContentType="application/inkml+xml"/>
  <Override PartName="/ppt/notesSlides/notesSlide15.xml" ContentType="application/vnd.openxmlformats-officedocument.presentationml.notesSlide+xml"/>
  <Override PartName="/ppt/ink/ink13.xml" ContentType="application/inkml+xml"/>
  <Override PartName="/ppt/notesSlides/notesSlide16.xml" ContentType="application/vnd.openxmlformats-officedocument.presentationml.notesSlide+xml"/>
  <Override PartName="/ppt/ink/ink14.xml" ContentType="application/inkml+xml"/>
  <Override PartName="/ppt/notesSlides/notesSlide17.xml" ContentType="application/vnd.openxmlformats-officedocument.presentationml.notesSlide+xml"/>
  <Override PartName="/ppt/ink/ink15.xml" ContentType="application/inkml+xml"/>
  <Override PartName="/ppt/notesSlides/notesSlide18.xml" ContentType="application/vnd.openxmlformats-officedocument.presentationml.notesSlide+xml"/>
  <Override PartName="/ppt/ink/ink16.xml" ContentType="application/inkml+xml"/>
  <Override PartName="/ppt/notesSlides/notesSlide19.xml" ContentType="application/vnd.openxmlformats-officedocument.presentationml.notesSlide+xml"/>
  <Override PartName="/ppt/ink/ink17.xml" ContentType="application/inkml+xml"/>
  <Override PartName="/ppt/notesSlides/notesSlide20.xml" ContentType="application/vnd.openxmlformats-officedocument.presentationml.notesSlide+xml"/>
  <Override PartName="/ppt/ink/ink18.xml" ContentType="application/inkml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23"/>
  </p:notesMasterIdLst>
  <p:sldIdLst>
    <p:sldId id="256" r:id="rId2"/>
    <p:sldId id="333" r:id="rId3"/>
    <p:sldId id="361" r:id="rId4"/>
    <p:sldId id="343" r:id="rId5"/>
    <p:sldId id="344" r:id="rId6"/>
    <p:sldId id="345" r:id="rId7"/>
    <p:sldId id="353" r:id="rId8"/>
    <p:sldId id="346" r:id="rId9"/>
    <p:sldId id="347" r:id="rId10"/>
    <p:sldId id="348" r:id="rId11"/>
    <p:sldId id="349" r:id="rId12"/>
    <p:sldId id="350" r:id="rId13"/>
    <p:sldId id="352" r:id="rId14"/>
    <p:sldId id="354" r:id="rId15"/>
    <p:sldId id="355" r:id="rId16"/>
    <p:sldId id="356" r:id="rId17"/>
    <p:sldId id="357" r:id="rId18"/>
    <p:sldId id="358" r:id="rId19"/>
    <p:sldId id="359" r:id="rId20"/>
    <p:sldId id="360" r:id="rId21"/>
    <p:sldId id="274" r:id="rId22"/>
  </p:sldIdLst>
  <p:sldSz cx="9144000" cy="5143500" type="screen16x9"/>
  <p:notesSz cx="6858000" cy="9144000"/>
  <p:embeddedFontLst>
    <p:embeddedFont>
      <p:font typeface="Abadi Extra Light" panose="020B0204020104020204" pitchFamily="34" charset="0"/>
      <p:regular r:id="rId24"/>
    </p:embeddedFont>
    <p:embeddedFont>
      <p:font typeface="Cambria Math" panose="02040503050406030204" pitchFamily="18" charset="0"/>
      <p:regular r:id="rId25"/>
    </p:embeddedFont>
    <p:embeddedFont>
      <p:font typeface="Lora" panose="020B0604020202020204" charset="0"/>
      <p:regular r:id="rId26"/>
      <p:bold r:id="rId27"/>
      <p:italic r:id="rId28"/>
      <p:boldItalic r:id="rId29"/>
    </p:embeddedFont>
    <p:embeddedFont>
      <p:font typeface="Quattrocento Sans" panose="020B0604020202020204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A5B2040-0373-4AB5-8C16-54180E59C3D7}">
  <a:tblStyle styleId="{DA5B2040-0373-4AB5-8C16-54180E59C3D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D83C8C0-4F54-423C-8FE9-BE38F65F2308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33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font" Target="fonts/font9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5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font" Target="fonts/font7.fntdata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06T20:12:30.46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3612 4802 0,'13'-13'0,"-26"-14"16,-1 14-16,-25-13 15,25 13-15,-25-1 16,12 1-16,14 13 0,-66-13 16,65 13-16,-52 13 15,53-13-15,-13 13 16,-14 1-16,27-1 0,-1-13 16,-12 26-16,13-26 15,0 27-15,13-14 0,39 27 16,-26-27-16,14 13 15,-1-12-15,1-1 16,52 26-16,-52-12 16,12-1-16,-12-12 15,-14-1-15,27 40 16,-27-40-16,-13 13 0,13 27 16,-26-26-16,-40 13 15,-26-14 1,26-26-1,26 13-15,1-13 0,-1 0 16,1 0-16,-53-26 16,65 26-16,-12-27 15,26 1 1,26 13-16,-12 13 0,12-14 16,40 1-16,-39 0 15</inkml:trace>
  <inkml:trace contextRef="#ctx0" brushRef="#br0" timeOffset="370.75">3823 4934 0,'0'0'16,"-13"-26"-16,-13 0 0,26 12 15,-27 1-15,14 13 16,-14-13-16,1 26 0,-1 0 15,14 1-15,-13 25 16,13-12-16,13-1 0,-14 80 16,14-93-16,27 106 15,-14-92-15,27 26 16,-27-40-16,66 27 16,-52-27-16,52-26 15,-66-1-15,40-52 16,-39 40-16,-1-27 15,-13 13-15,0 0 16,-13-26-16,-27-13 16,40 66-16,-27-27 15,1 40-15,-1-13 16,14 13-16,0 0 0,-27 13 16,27 0-16,0 0 0,13 1 0,-13 12 15</inkml:trace>
  <inkml:trace contextRef="#ctx0" brushRef="#br0" timeOffset="597.15">3863 5093 0,'0'13'16,"13"1"-16,0 12 15,-13-13-15,27 27 16,-1 0-1,-12-27-15,12 27 16,-13-27-16,14 13 16,-27-12-16,13-14 15,-13-14 1,0-12 0</inkml:trace>
  <inkml:trace contextRef="#ctx0" brushRef="#br0" timeOffset="930.26">4141 4921 0,'13'-13'15,"-26"26"-15,26-39 0,-13 39 16,0 13 0,0-12-16,13 25 15,-13-12-15,0 13 16,0-14-16,0 0 0,0 14 15,0-13-15,0 12 16,0-25-16,13 65 16,-13-66-16,27 0 15,-27 1-15,40-1 16,-27-13-16,0 0 16,27-13-16,-27-1 0,13 14 15,-12-13-15,12 0 16,-13 13-16,1 0 15,-1 0 17,13-13-32</inkml:trace>
  <inkml:trace contextRef="#ctx0" brushRef="#br0" timeOffset="1596.03">5371 4948 0,'0'-40'0,"-13"27"0,13-14 15,-27 1-15,14 13 16,-40-1-16,40 14 16,-53 27-16,39 13 15,1-14-15,-1 53 16,14-39-16,13 0 0,0 13 15,13 0-15,1-14 16,39 41-16,-27-54 16,67 14-16,-67-40 15,27 0-15,-13-13 16,13-27-16,-27 13 0,-13 1 16,14-80-16,-27 66 15,0-26-15,0 40 16,-27-93-16,1 53 15,-14 39 1,27 14-16,-40 13 16,40 13-16,-27 14 15,40-14-15,-13 27 16,13-27-16</inkml:trace>
  <inkml:trace contextRef="#ctx0" brushRef="#br0" timeOffset="1802.1">5464 5093 0,'0'0'0,"0"13"0,0 1 15,0-1-15,0 0 0,13 27 16,0-27-16,14 40 16,-27-40-16,39 40 15,-26-40-15,14 27 16,-14-27-16,14 1 15,-14-28 1,-13 1 0</inkml:trace>
  <inkml:trace contextRef="#ctx0" brushRef="#br0" timeOffset="2063.57">5662 5106 0,'0'14'16,"-13"-1"-16,13 27 15,0-14-15,0 40 16,26-13-16,1-26 16,-14-14-16,27 13 15,-27-26-15,27-26 16,-40 13-16,13-14 16,-13 1-16,13-27 15,-13 40-15,0-40 16,0 39-16,0-12 15,0 13-15,0-1 0,-13 1 16,13 26 0</inkml:trace>
  <inkml:trace contextRef="#ctx0" brushRef="#br0" timeOffset="2336.84">5900 5212 0,'0'0'0,"27"14"0,12 12 16,-25-26-16,12 0 15,-13 0-15,27-26 16,-27 12-16,-13-12 16,-13-27-1,0 13 1,-1 27-16,-12 0 0,13 13 16,-14 13-16,14 0 0,-13 0 15,-14 40-15,40-39 16,-13 25-16,0-12 15,13-1-15,13 27 16,0-40-16,27 1 16,-27-1-16,40-13 0,-27 13 15,-13-13-15,14 0 0,26 0 16</inkml:trace>
  <inkml:trace contextRef="#ctx0" brushRef="#br0" timeOffset="2530.94">6231 5371 0,'-13'-13'31,"-1"0"-15,1-14-16,0-13 16,13 27-16,0-13 0,13-27 15,0 26-15,1 1 16,-1 13-16,0-1 0,0 1 16,1 0-16,-1 13 15,13 0-15,-12 0 16,-1 0-16,26 13 15,-25 0-15</inkml:trace>
  <inkml:trace contextRef="#ctx0" brushRef="#br0" timeOffset="2907.69">6403 5120 0,'26'53'16,"-52"-106"-16,52 145 15,-26-78-15,14 12 16,-1 14-16,0-14 16,27-13-1,13-26 1,-14-27-1,-12-12-15,-1-15 16,-26 14 0,14 14-1,-14 26 1,13 26-16,0 26 16,-13-12-16,26 66 15,-12-54-15,-1 41 16,0-41-16,0 94 15,-13-81-15,0 1 16,0-26-16,0 39 0,-26 0 16,13-39-16,-27 12 15,14-12-15,12-14 0,-52 0 16,40-13-16,-80-13 16,79 13-16,-39-13 15,40 0-15,-1 13 0,-26-14 16,27 1-16,-1 13 15,14 0-15</inkml:trace>
  <inkml:trace contextRef="#ctx0" brushRef="#br0" timeOffset="4613.54">1032 3823 0,'-27'0'16,"41"13"15,25-13-16,14 0-15,-40 0 16,67 0-16,-54 0 16,27 0-16,-40 0 0,54 0 15,-54 0-15,0 14 0,-13-1 32</inkml:trace>
  <inkml:trace contextRef="#ctx0" brushRef="#br0" timeOffset="5113.77">1257 3889 0,'-13'0'15,"13"14"48,0 12-48,0-13-15,13 80 16,-13-40 0,0 13-1,-13 27 1,-14-41-16,-13 1 16,27-39-16,-27-1 15,27-13-15,0 0 0,-27-13 16,14 13-16,13-14 0,-54-25 15,54 25-15,-13-25 16,13 26-16,13-1 0,-14-12 16,14 13-16,14-1 15,-1 14-15,0 0 16,0 0-16,53 14 16,-52-14-16</inkml:trace>
  <inkml:trace contextRef="#ctx0" brushRef="#br0" timeOffset="5541.52">1402 4233 0,'-13'-26'16,"0"-1"-1,-14 14 1,14 13-16,-13 40 15,12-14-15,1 14 16,13-27-16,0 14 0,13 39 16,1-53-16,-1 27 15,0-27-15,0 0 16,14-13 0,-14 0-16,14-39 0,-14 25 15,-13-25-15,0 25 16,0-25-16,0 12 15,0-26-15,0 14 16,0 25 0,0 1-1,0 40-15,13 26 16,-13-40-16,13 40 16,-13-40-16,13 27 15,1-27-15,-1 27 16,0-40-1,0 0 1</inkml:trace>
  <inkml:trace contextRef="#ctx0" brushRef="#br0" timeOffset="5911.53">1588 4286 0,'-14'-26'15,"1"26"1,26 13 0,1 13-1,-14-12-15,13 12 0,13 14 16,-13-27-16,27 40 15,-27-40-15,1 0 16,-1 1-16,0-14 0,0 0 16,0-14-1,-13-12-15,0-27 16,0 27-16,-13-27 16,13 39-16,-13-38 15,13 38-15,0-12 16,0 13-16,13 13 15,0 0-15</inkml:trace>
  <inkml:trace contextRef="#ctx0" brushRef="#br0" timeOffset="6263.59">1826 4180 0,'0'0'0,"13"0"0,0 0 32,-13 14-17,-13-1 1,13 0-16,-13 40 15,13-40-15,-14 40 16,14-40-16,0 14 16,0-14-16,27 14 15,-14-14 1,14-53 0,-27 27-16,13-14 15,-13 1-15,0 13 0,13-14 16,-13 14-16,0 0 31,13 26-31,0 27 16,-13-27-16,14 27 15,-14-27 1,13 0-16,0 14 16,0-27-1,1 0 1</inkml:trace>
  <inkml:trace contextRef="#ctx0" brushRef="#br0" timeOffset="7464.98">8586 4776 0,'-14'0'0,"1"0"16,0 0-16,26 13 31,27 0-15,-14-13-16,67 27 15,-53-14-15,39 0 16,-26 0-16,53 1 0,-53-1 15,66 0-15,-66-13 16,13 0-16,40 13 0,-53-13 16,26 0-16,-53 0 0,41 0 15,-1-13-15,-27 0 16</inkml:trace>
  <inkml:trace contextRef="#ctx0" brushRef="#br0" timeOffset="7779.14">9631 4776 0,'-106'-27'15,"80"14"-15,-14 0 16,27 0-16,-27 13 16,40-14-16,13 14 15,27 14 1,-27-1-16,14-13 16,39 39-16,-53-25 15,40 12-15,-40 1 0,14-14 16,12 27-1,-39-14-15,13 0 16,-13-12-16,-13 12 0,-40 14 16,14-27-1,12 0-15,1 1 0,-14-1 16,14 0-16,-1-13 0,1 13 0,-27 0 16,39-13-16,1 0 15,26-13 1,14 13-1,-1-13-15,1 13 0</inkml:trace>
  <inkml:trace contextRef="#ctx0" brushRef="#br0" timeOffset="9536.28">10901 4445 0,'-13'-13'15,"-1"26"1,14 27 0,0-14-16,0 67 15,0-54-15,0 41 16,0-41-16,0 1 0,0 40 16,0-41-16,14 80 15,-14-92-15,0-1 16,0-13-16,0-26 15,0 0-15,-14-13 16</inkml:trace>
  <inkml:trace contextRef="#ctx0" brushRef="#br0" timeOffset="9801.11">10835 4670 0,'13'-93'0,"-26"186"0,26-239 0,0 120 16,0-27-16,1 27 0,-1-1 15,13 1-15,1 12 16,12-12-16,-12 26 0,-14 0 15,27 13-15,-14 0 0,1 14 16,-14-14-16,0 14 16,0 39-16,-13-53 15,-13 40-15,0-27 0,-27 27 16,14-26-16,-27 12 16,40-39-1,-40 27-15,40-27 16,-14 13-16,27-26 15,27 13 1,-1-13 0</inkml:trace>
  <inkml:trace contextRef="#ctx0" brushRef="#br0" timeOffset="10121.87">11258 4657 0,'-26'13'16,"12"0"-16,-25 14 15,25-1-15,1-13 0,-13 27 16,12-27-16,1 14 0,13 12 16,0-25-16,27 25 15,-14-26-15,27 14 16,-14-14-16,27-13 16,-40 0-16,53-26 15,-52 26-15,25-53 16,-25 13-1,-14 14-15,-14-41 16,1 54-16,-13-13 16,12 13-16,-12-1 15,13 14-15,-1-13 0,-12 13 16,13 0-16,13 13 16,26-13-16</inkml:trace>
  <inkml:trace contextRef="#ctx0" brushRef="#br0" timeOffset="10422.23">11602 4630 0,'0'-13'15,"-13"13"-15,0 0 16,-1 0-16,1 0 16,0 13-16,0-13 15,26 13-15,13 27 16,-12-27-16,25 40 15,-26-40-15,14 27 16,-14-13-16,14 26 16,-27-40-16,0 13 15,-14 1-15,1-14 16,0 0-16,-14-13 0,1 13 16,13-13-16,-27-26 15,27 13-15,13-1 0,0-38 16,0 38-16,0 1 15,13-53-15,0 39 16,14 1-16,-14 0 0</inkml:trace>
  <inkml:trace contextRef="#ctx0" brushRef="#br0" timeOffset="10593.77">11708 4538 0,'53'-40'16,"-106"80"-16,119-107 0,-53 54 0,0 13 16,-13 27-16,14-14 15,-14 53-15,-14-13 16,1 26-16,13-39 0,0 0 15,0 26-15,0-40 16,0 14-16,0 0 0,0-27 16,0 13-16,0 14 15,0-27-15,-13-13 16,13-26-16</inkml:trace>
  <inkml:trace contextRef="#ctx0" brushRef="#br0" timeOffset="10773.29">11615 4749 0,'-13'-26'0,"13"13"16,13 13-16,40-14 15,-26 14-15,26 0 16,26-13 0,-13 13-1,-40 0-15,54 13 16,-54-13-16,1 14 0,12-14 15</inkml:trace>
  <inkml:trace contextRef="#ctx0" brushRef="#br0" timeOffset="11384.35">12356 4895 0,'0'0'15,"-26"-40"-15,26 14 0,-14 12 0,-25-25 16,12 25 0,-12 14-16,12 14 15,1 12-15,12-13 0,1 1 16,0 25-16,13-12 16,0-14-16,13 40 15,0-40-15,27 27 16,13-27-16,0-26 15,-27-27 1,-12-13 0,-14 14-1,0 12-15,-14 27 16,14 53 0,0 0-1,0 53 1,14 13-16,-14-79 0,0 39 15,-14 0-15,1-13 16,13-39-16,-13-14 16,0 27-16,-1-14 15,-12-13-15,-14-39 16,27 13-16,0-27 16,13 14-16,0-14 15,0 14-15,40-80 16</inkml:trace>
  <inkml:trace contextRef="#ctx0" brushRef="#br0" timeOffset="11879.65">12462 4987 0,'26'14'16,"-12"-14"-16,-14 13 16,0 27-1,0-27-15,13 0 16,-26-53 15,13 27-31,-14-27 16,14 14-16,0-14 15,0 27-15,0-13 0,14-41 16,-1 54-16,13-40 16,-13 40-16,1 0 15,-1 13-15,0 0 0,0 13 16,1 0-16,12 0 0,-13 1 15,1-1-15,12 13 0,-13-12 16,14 12-16,-1-13 16,-13 1-16,14-1 0,-14-13 15,14-13-15,-14 13 16,0-40 0,-13 27-16,0-14 0,-13 14 15,0-14-15,-1 27 0,1 0 16,-27 14-16,27-1 15,-53 27-15,53-27 16,-14 40-16,14-40 0,13 13 16,-13 14-16,13-27 15,13 14-15,0 13 16,14-40-16,-14 13 0,0 0 0,40-13 16,-26 0-16,-14 0 0,40-13 15,-27 0-15,1-1 16</inkml:trace>
  <inkml:trace contextRef="#ctx0" brushRef="#br0" timeOffset="12492.3">13309 4591 0,'0'-53'16,"-14"39"-1,1-12-15,0 26 0,0-13 16,-14 13 0,14-14-16,-27 14 0,27 0 0,-27 14 15,27-14-15,-53 13 16,53 0-16,-14 14 15,27-14-15,14 13 16,-14 1-16,52 12 16,28 28-1,-27-28-15,-27-12 16,40 39-16,-52-40 0,25 14 16,-26 26-1,-39-26 1,-14-14-1,27-12-15,-66-1 0,52-13 16,14 0-16,-27 0 16,14 0-16,-53-27 15,65 14-15,14-13 16,0 12-16,40-12 16,-27 26-16,0-13 15</inkml:trace>
  <inkml:trace contextRef="#ctx0" brushRef="#br0" timeOffset="13067.46">13758 4683 0,'-26'-26'0,"13"26"16,-40-14-16,39 14 15,-38 14-15,25-1 0,14 0 16,-40 27-16,40-27 16,-14 66-16,14-39 15,26 39-15,1-52 16,52 39-1,-40-39-15,67-1 16,-54-13-16,28-13 16,-41 0-16,14-13 0,26 0 15,-40-14-15,1 14 0,-1-40 16,-13 27-16,-13-40 16,0 26-16,-13-40 15,-40 14-15,27 40 16,13 13-16,-40-1 15,39 14-15,-25 27 16,39-14-16,-27 14 16,27-14-16,0 0 15</inkml:trace>
  <inkml:trace contextRef="#ctx0" brushRef="#br0" timeOffset="13239.35">13811 4895 0,'13'26'16,"1"14"-16,12-14 15,-26-12-15,27 25 16,-27-25-16,26 12 0,-26-13 16,13 0-16,14 1 15,-27-1-15,26-13 0,-26 13 16,13-26-16,1-14 16,-14 14-16,0 0 15</inkml:trace>
  <inkml:trace contextRef="#ctx0" brushRef="#br0" timeOffset="13630.1">14182 4617 0,'13'-13'15,"-13"0"-15,13 13 16,-13 13 0,0 40-1,0-40-15,-13 66 16,0-52-16,-1 26 16,1-14-16,13 14 15,0-26-15,0-14 0,0 40 16,13-13-16,1-14 15,-1-13-15,53 14 16,-39-27-16,-1 0 16,0 0-16,54-14 15,-54 1-15,27 0 16,-40 0-16,14 0 16,-27-1-1</inkml:trace>
  <inkml:trace contextRef="#ctx0" brushRef="#br0" timeOffset="22850.38">9829 7408 0,'13'0'16,"1"-13"0,-1 13-16,-26-13 31,-1 13-15,1 0-16,-13-13 15,-1 13-15,14 0 0,-40-14 16,-26 1-1,39 13-15,-66 0 16,80 0-16,-67 0 16,1 13-16,-80-13 15,119 0-15,-80 14 16,81-14-16,-15 0 0,-52 0 16,66 0-16,27 0 0,-67 0 15,54 0-15,-54 0 0,14-14 16,52 14-16,-65-13 15,78 0-15,-52 0 16,53-1 0,13 1-1,13 0-15,0 0 16,1 0 0</inkml:trace>
  <inkml:trace contextRef="#ctx0" brushRef="#br0" timeOffset="23263.28">8308 7170 0,'0'-13'16,"13"13"-1,-26-13-15,-14 13 31,14 13-31,0-13 0,-40 40 16,27-27-16,-14 13 16,-26 14-1,0 13 1,26-27-16,14-12 16,-1-1-16,14 0 0,0 0 15,13 1-15,0 12 16,39-13-1,-25 0-15,38 1 16,-38-14-16,12 13 0,40 0 16,-53 0-16,27 1 15,-27-14-15,14 13 0,13 13 16,-27-26-16,0 14 16,0-14-16,0 0 31</inkml:trace>
  <inkml:trace contextRef="#ctx0" brushRef="#br0" timeOffset="28929.11">8109 5887 0,'-26'-26'16,"13"12"-16,13 1 16,-13 13-1,13-13 1,13 0-1,0-1 1,0 14-16,0 0 0,1 0 16,-1 0-16,40 14 15,-53-1-15,26 0 16,-12-13-16,-1 13 0,-13 14 16,13-14-16,-13 0 0,-13 27 15,0-27-15,13 0 16,-27 14-16,14-14 0,-14 0 15,14 0-15,0-13 16,-27 14-16,27-1 16,0-13-1,26 0 17,13 13-32,27 0 15,0 27 1,-13 0-1,-14-1-15,-26 14 16,-13-13 0,-26 0-1,25-27-15,-25 0 16,12 0-16,14-13 0,-27 0 16,27 0-16,0 0 0,-27 0 15,27-13-15,-14 0 16,27 0-16,14-14 15,-1 14 1,0 0-16,0 0 0,14-1 16</inkml:trace>
  <inkml:trace contextRef="#ctx0" brushRef="#br0" timeOffset="29299.97">8506 6046 0,'-13'-14'15,"-13"14"1,-14 27 0,14 13-1,-1 26 1,27-27-16,0-25 16,27 39-16,-27-27 0,13-13 15,13 14-15,-13-14 0,54 13 16,-54-26-1,26 0-15,-25-13 0,-1 0 16,0-13-16,0-1 16,-13 14-16,0-14 0,0 1 15,-26-53 1,26 52-16,-13 14 0,-14-14 16,14 14-16,0 0 0,-14-14 15,14 27-15,13-13 0,-13 13 16,26 13-1,14-13 1,-14 0-16</inkml:trace>
  <inkml:trace contextRef="#ctx0" brushRef="#br0" timeOffset="29621.6">8718 6059 0,'0'13'15,"0"0"-15,-13 14 16,13-1-16,-13-12 0,13 25 15,0-12-15,0-14 0,0 13 16,0 1-16,13-14 0,0 14 16,0-14-16,14 0 15,-14-13-15,0 0 16,40-13-16,-13-27 16,-14 14-1,-26-1-15,0 1 16,0-1-16,0-12 0,-13-1 15,0 27-15,0-1 0,-14-12 16,14 13-16,0-1 0,-27 1 16,27 13-16,-14-13 15,14 26 1,26 0 0,0 1-16,14 12 15,-1-13-15</inkml:trace>
  <inkml:trace contextRef="#ctx0" brushRef="#br0" timeOffset="30163.47">9062 6244 0,'0'13'16,"0"1"15,0-1-31,0 0 15,0 0 1,0 1 15,0-28-15,-13-12-16,13-1 16,0-12-16,0 25 0,0-12 15,26-40 1,-13 53-16,14-1 15,-27 1-15,26 13 0,1 13 16,-1 14-16,-26-14 16,27 40-16,-27-40 15,13 40-15,-13-40 16,13 1-16,-13-1 16,-13 0-1,13-26-15,0 0 16,-13-14-16,13 1 15,0 12-15,0 1 0,13-26 16,-13 25-16,13 14 0,0-13 16,1 26-1,-1 1-15,0-1 0,-13 40 16,13-40-16,-13 27 16,14-27-16,-14 0 15,0 0-15,13-13 16,0-13-1,27-13 1</inkml:trace>
  <inkml:trace contextRef="#ctx0" brushRef="#br0" timeOffset="30478.62">9551 6112 0,'0'-40'16,"-13"27"-16,0 13 15,0-13-15,0 13 0,-14 0 16,14 0-16,0 13 31,26 0-31,0 14 16,0-14-16,1 0 0,25 40 15,-26-40-15,14 27 16,-14-27-16,0 0 16,14 40-16,-27-26 15,13-1-15,-13-13 16,-40 27-1,27-40-15,-13 13 0,12-13 16,-12 0-16,13 0 16,0 0-16,-1-26 15,14 13 1,27-40 0</inkml:trace>
  <inkml:trace contextRef="#ctx0" brushRef="#br0" timeOffset="53161.87">7435 8758 0,'13'-14'16,"-13"1"0,0 0-16,13 13 15,-13 13 17,0 0-17,0 27-15,0-13 16,0 12-16,0-12 15,-13 39-15,13 0 16,0-39-16,0 52 16,0-53-16,0 1 0,0 65 0,0-52 15,0 66-15,0-53 16,0 0-16,0 106 16,-26 65-16,26-131 15,0-53-15,0 118 16,0-105-16,0 53 15,0-40-15,0-13 0,13 66 16,-13 0-16,0 0 16,13-66-16,-13 80 15,0-80-15,0 119 16,0-120-16,0 68 16,0-68-16,-13 147 15,13-146-15,0 39 16,-13 27-1,-1-13-15,14-79 0,-13 26 16,13-27-16,0 1 16,-13 26-16,13-40 15,0 40-15,0-14 16,-13-39 0,13-13-1,0 0 1,0 0-16,13-1 15,0 14 1</inkml:trace>
  <inkml:trace contextRef="#ctx0" brushRef="#br0" timeOffset="53837.73">7289 12316 0,'-13'-13'0,"0"13"32,26 0-17,0-26 1,0 26-16,27-14 16,-13 14-16,39 0 15,-40 0-15,14-13 0,105 13 16,-118 0-16,66 0 15,-41 0-15,81 13 0,12-13 16,-65 0-16,145 14 16,-80-1-1,93 0-15,-39 0 16,-133-13-16,53 14 16,-66-14-16,-14 0 0,41 13 15,-41-13-15,-12 0 0,26 13 16,-27-13-16,-12 0 15,-1-13-15,-13 0 16,-13-14 0,13 1-16,-27-27 15,27 13 1,0 14-16</inkml:trace>
  <inkml:trace contextRef="#ctx0" brushRef="#br0" timeOffset="54793.69">9512 8440 0,'13'0'15,"-13"27"1,-13 39 0,13-40-16,-13 54 15,13-27-15,-27 105 16,14-92-16,0 80 16,13-80-16,0 14 0,-14 78 15,14-78-15,0-1 0,0 119 16,0-131-16,14 157 15,-14-144-15,0-1 0,0 67 16,0-67-16,13 133 16,-13-67-1,0-26 1,-27 119-16,27-79 16,-13-13-1,13-54 1,0-39-16,0 27 15,0-41-15,0 14 0,0-13 0,0 0 16,0-1-16,0-12 0,0 79 16,0-80-16,0 27 15,0-27-15,0-12 0,0 25 16,0-12-16,0-14 16,-13 0-16,0-26 15,-1-27 1,14 27-16,-26-53 15,26 40-15,0-27 16</inkml:trace>
  <inkml:trace contextRef="#ctx0" brushRef="#br0" timeOffset="55612.92">7302 8427 0,'0'-13'16,"14"0"-1,25-1 1,-25 1-16,65 0 15,40 0-15,-26 13 16,-40 0-16,92 0 16,-92 0-16,93 0 15,12 13-15,28-13 16,-107 13-16,13-13 0,80 13 16,-92-13-16,12 14 0,67-1 15,-93 0-15,1-13 0,65 13 16,-79 0-16,-14 1 0,41-14 15,-41 13-15,-12-13 0,-1 13 16,14 0 0,-27-13-16,-13 14 15,-13-14 17,13-14-32</inkml:trace>
  <inkml:trace contextRef="#ctx0" brushRef="#br0" timeOffset="56931.12">7514 9194 0,'-13'0'16,"13"-13"-16,13 0 16,0 0-16,27-1 15,-13 14-15,-1 0 0,93-13 16,-79 13-16,66-13 15,-53 13-15,92 0 16,-79 0-16,119 13 16,-105-13-16,-14 13 0,66 1 15,-66-14-15,0 13 0,106 13 16,-105-26 0,78 27-16,-105-27 15,66 13-15,-80-13 16,27 0-16,-40 13 15,14-13-15,-41 0 32</inkml:trace>
  <inkml:trace contextRef="#ctx0" brushRef="#br0" timeOffset="57510.96">7382 9737 0,'-27'0'0,"41"0"47,39-14-47,-27 14 0,0-13 16,67 13-16,-53-13 15,13 13-15,66 0 0,-53 0 16,0 0-16,40 0 15,-53 0-15,92 0 0,-65 0 16,65 0-16,1 13 16,-67-13-16,-13 13 0,53 1 15,-66-14-15,0 13 0,40-13 16,-54 13-16,1-13 0,13 13 16,-26-13-16,-14 14 0,13-1 15,-13-13-15</inkml:trace>
  <inkml:trace contextRef="#ctx0" brushRef="#br0" timeOffset="58116.06">7210 10676 0,'13'0'31,"14"-13"-15,-14-1-16,79 1 16,-12 0-16,-27 0 0,0 13 15,119-13-15,-106 13 16,53 0-16,-66 0 16,172 13-16,-146-13 15,93 13-15,66 0 16,-172 0-16,80 1 15,-80-1-15,0-13 0,40 26 16,-53-26-16,66 27 16,-40-14-1,-26 0 1,-40-13-16,-26-13 16,-13 13-1</inkml:trace>
  <inkml:trace contextRef="#ctx0" brushRef="#br0" timeOffset="58544.47">7435 11324 0,'-53'13'16,"40"-13"-16,-1 14 16,1-14-16,40 0 15,-14-14-15,79 1 16,-39 13-16,40-13 15,-40 13-15,119-13 16,-106 13-16,80 0 16,-120 0-16,225 13 15,-198-13-15,132 13 16,-132 0-16,53 1 16,-66-14-16,13 0 0,39 26 15,-65-26-15,-1 13 16,-12-13-16,-14 14 0,-14-1 15,14 0-15,-26-13 16</inkml:trace>
  <inkml:trace contextRef="#ctx0" brushRef="#br0" timeOffset="58882.82">7646 11708 0,'-105'26'16,"91"-26"-16,-12 0 0,-1 14 15,14-14-15,26 0 16,14 0-16,-1 0 0,146-14 16,-119 14-16,106 0 15,-80-13-15,14 13 16,185 0-16,-238 0 15,118 0-15,-78 0 0,12 0 16,226 13 0,-239-13-16,93 27 15,-119-27-15,26 0 16,-52 13-16,26-13 16,-40 0-16,0 0 0,0 0 15,-26 0-15,13-13 16</inkml:trace>
  <inkml:trace contextRef="#ctx0" brushRef="#br0" timeOffset="59901.87">10067 10398 0,'14'-26'32,"25"12"-17,-25 14-15,65 0 16,-53 0-16,27-13 16,-26 13-16,12 0 0,-12 0 15,-14 0-15,40 13 16,-40-13-16,-13 14 15</inkml:trace>
  <inkml:trace contextRef="#ctx0" brushRef="#br0" timeOffset="60202.36">10292 10200 0,'-13'13'15,"13"0"-15,-13 14 16,13 12-16,0-25 0,-13 65 16,13-53-16,0 41 15,0-41-15,0 0 16,0-12-16,0 25 15,0-25 1,13-28 15,-13 1-31</inkml:trace>
  <inkml:trace contextRef="#ctx0" brushRef="#br0" timeOffset="60734.38">10716 10186 0,'0'-52'15,"0"104"-15,0-118 0,0 53 16,0 26 0,0 1-16,0 38 15,-14-25-15,1 66 16,13-54-16,-26 54 15,26-53-15,-14 39 16,1-26 0,26-14-1,14-52 1,-14-13-16,0 13 16,1-27-16</inkml:trace>
  <inkml:trace contextRef="#ctx0" brushRef="#br0" timeOffset="61046.24">10821 10319 0,'14'-13'16,"-14"26"-16,0 26 16,0-25-1,13 25-15,-13-12 0,13-14 16,27 40 0,-14-40-16,14 0 15,39 1-15,-65-14 16,52-14-16,-53 1 15,13-13-15,-12 13 0,-1-14 16,0-39-16,-13 53 16,-26-53-16,12 39 15,1 14-15,-27-27 16,14 40-16,0-13 0,-27 0 16,26 13-16,1 0 0,-27 0 15,40 0-15,-14 0 16,14 13-16,13 0 15,13 0-15,0 1 16,1-14-16,-1 13 0</inkml:trace>
  <inkml:trace contextRef="#ctx0" brushRef="#br0" timeOffset="72694.3">14579 7567 0,'0'13'16,"-14"-13"-1,-12-39 1,13 12-16,13 1 15,-14-1-15,14-26 0,-13 14 16,13 12-16,0-13 0,0 1 16,13-14-16,1-26 15,-1 52-15,13-26 16,-12 40-16,12-14 0,-13 14 16,0 0-16,27 0 15,-27 13-15,27 13 0,-27-13 16,-13 13-16,14 14 15,-14-14-15,-14 40 16,1-40-16,-13 27 16,-14-14-16,13-13 15</inkml:trace>
  <inkml:trace contextRef="#ctx0" brushRef="#br0" timeOffset="72855.98">14420 7263 0,'-40'13'15,"80"-26"-15,-93 26 0,66-13 31,14 13-31,-14-13 16,40 0-16,-27 0 16,54 0-16,-67 0 15,53 0-15,-26 13 16,-14 1 0</inkml:trace>
  <inkml:trace contextRef="#ctx0" brushRef="#br0" timeOffset="73102.12">14737 7342 0,'14'0'0,"-28"0"16,28 13-16,-1-13 0,0 0 31,-13-26-31,0 13 16,0-1-16,0 1 15,-13-13-15,13 13 16,-13 13-16,-14 13 16,1 26-1,12-25-15,14 12 0,-26 14 16,26-14-16,-13-12 0,13 25 15,0-26-15,26 40 16,-13-26-16,14-14 0,13 0 16,-27-13-16,13-13 0,14-13 15,-27-1-15,27-13 16,-27 1-16,13 12 0,-12-12 16</inkml:trace>
  <inkml:trace contextRef="#ctx0" brushRef="#br0" timeOffset="73279.53">14962 7276 0,'27'-93'0,"-54"186"0,54-199 0,-14 53 16,-13 40-1,0 26 1,-13 27-16,13-14 16,0 1-16,-14 26 15,14-14-15,-13 28 0,13-41 16,0 1-16,0 52 16,0-66-16,-13 27 15,13-27-15,-13-13 16,-1 0-16,-12-26 15,13 12-15</inkml:trace>
  <inkml:trace contextRef="#ctx0" brushRef="#br0" timeOffset="73620.88">14843 7435 0,'-13'-27'15,"13"14"-15,13 0 16,0 13-16,14-13 16,-14 13-16,27 0 15,-27 0-15,40 13 16,-27-13-16,1 0 0,65 13 15,-78-13-15,52 0 16,-40 0-16,27-13 16,-40 13-16,1-13 0,-1-14 15,-13 14-15,-27-27 16,14 40 0,-27-13-16,-12 26 15,12 27 1,0 26-1,27 0-15,39-13 16,1-13 0,26-27-1,-27 0-15,1-13 16,12-13-16,-12 0 0,-1-27 16,1 14-16,-14-1 0,13-39 15</inkml:trace>
  <inkml:trace contextRef="#ctx0" brushRef="#br0" timeOffset="73933.23">15452 7316 0,'0'0'0,"26"-66"0,-13-1 15,-13 41-15,14 0 0,-14-14 16,13 27-16,-13-14 16,0 40-16,0 1 15,0-1-15,-13 79 16,-1-52-16,14 26 16,0-39-16,-13-1 0,13 27 15,0-26-15,0-1 0,0 0 16,0-12-16,0-1 15,0 0-15,0-39 16,13-40-16,1 52 0,25-39 16,-25 40-1,25 0-15,1 26 16,-14 14-16,-12-14 16,-1 53-16,0-53 15,0 40-15,-13-26 0,13 39 16,-13-53-1,0 0-15,0 0 0,14-26 16,-1-13 0</inkml:trace>
  <inkml:trace contextRef="#ctx0" brushRef="#br0" timeOffset="74398.31">16708 7554 0,'-26'-66'16,"13"26"-1,0 27-15,-27-27 16,27 27-16,-40 0 16,26 26-16,1 0 15,26 0-15,-27 27 16,41 0 0,-1-27-16,0 0 0,27-13 15,-14 0 1,1-26-16,-1-1 15,-13 1 1,1 13 0,-14 26-1,13 26 1,-13 1-16,13 13 16,0-40-1,14-39 1,-14 13-1</inkml:trace>
  <inkml:trace contextRef="#ctx0" brushRef="#br0" timeOffset="74613.73">16894 7078 0,'26'-14'16,"-39"41"-1,0 39-15,-1-26 16,1 52-1,0-52-15,13 13 0,-13-27 16,13 1-16,0 26 0,0-40 16,0 0-16,0-26 15,13-66 1,0 52-16,0-52 16,1 52-16</inkml:trace>
  <inkml:trace contextRef="#ctx0" brushRef="#br0" timeOffset="74797.24">16894 7289 0,'26'-106'0,"-13"67"0,1 12 16,-1-12-16,-13 12 15,13 14-15,-13 0 0,13-1 16,-13 41 0,0 26-16,0 0 15,-13 13-15,13-40 16,-13 54-16,0-1 16,-1-13-1,14-26 1,0-27-16,14-13 15,-1-13-15,40-14 16</inkml:trace>
  <inkml:trace contextRef="#ctx0" brushRef="#br0" timeOffset="75221.72">18362 7369 0,'0'0'16,"-66"-67"-16,0 15 0,39 38 15,-12 1-15,25 0 16,-25 0-16,12 13 0,14 0 15,-13 0 1,12 13-16,14 13 16,0 1-16,27-1 15,-14-13-15,27 54 0,-27-54 16,13 27-16,-26-14 16,14 27-16,-14-40 15,-14 27-15,1-27 0,-13 14 16,13-27-16,-40 13 15,39-13-15,-25-13 16,25-1-16,14 1 0,-13-13 16,13 12-16,27-52 15,-14 40-15,0 13 0,14-14 16,12-39-16</inkml:trace>
  <inkml:trace contextRef="#ctx0" brushRef="#br0" timeOffset="75421.37">18322 7091 0,'53'-27'15,"-39"27"1,-14 27 0,0-14-16,-14 14 0,1 25 15,13-12-15,-13-13 0,0 39 16,13-40-16,-14 27 16,1 13-1,0-13-15,0-26 16,-1-41-1,1-25 1,13 25-16</inkml:trace>
  <inkml:trace contextRef="#ctx0" brushRef="#br0" timeOffset="75736.17">18269 7223 0,'14'-13'15,"-28"26"-15,28-39 0,-1 12 16,0 14-1,0 14-15,1-1 16,-1 0-16,-13 0 16,13 27-16,-13-14 0,0-12 15,13 25-15,-13-12 16,27-1-16,-27-12 0,13-1 16,13 0-16,-12-13 0,-1 0 15,0 0-15,14-13 16,-1-27-16,-13 14 15,-13-1-15,14 1 16,-14 12-16,0-25 16,0 26-16,0-1 0,0 1 31,0 26-15,0 1-16</inkml:trace>
  <inkml:trace contextRef="#ctx0" brushRef="#br0" timeOffset="76505.75">18865 7276 0,'0'0'15,"0"-40"-15,-13 14 0,-1 13 16,-25-14-16,25 14 16,-25 13-16,25 0 15,-38 40-15,12 13 16,13-1-1,27-38-15,-13 52 16,13-53-16,0 0 0,13 14 16,1-27-16,-1 0 15,13-13-15,-12-1 0,25-12 16,-26 13-16,1-14 0,25-39 16,-25 40-16,39-67 15,-40 67-15,13-27 16,-13 26-16,1-39 15,-1 66-15,0-26 16,-13 39 0,-26 40-16,12-40 15,-12 66 1,13-39-16,0 39 16,13-52-16,0 26 15,0-27-15,26 27 16,-13-40-16,14 1 15,-14-14 1,27-14 0,-27 1-16,0 0 0,14-27 15,-14 27-15,-13-14 16,13 14-16,-13-13 16,0 13-16,0 26 15,0 0 1,0 13-1,0-12-15,13 12 16,-13-13-16,13-13 16,1 0-1,12-26 1,-26-1-16,27 1 16,-27 0-16,39-14 15,-25 13-15,-1 14 0,40-26 16,-40 25-16,13 1 15,-12 13-15,-1 13 0,0 40 16,-13-26-16,0-1 16,0 1-16,0 12 0,-13 1 15,0-14-15,13-12 0,0 12 16,13-39 0,13-40-1,-12 40-15</inkml:trace>
  <inkml:trace contextRef="#ctx0" brushRef="#br0" timeOffset="76679.99">19500 7011 0,'26'-52'16,"-52"104"-16,52-118 0,-13 66 0,-13 14 15,-13 38 1,13-25-16,-26 39 16,13-39-1,-1 25-15,1-25 0,0-1 16,0 14-1,-1-27-15,-12 27 0,13-40 16</inkml:trace>
  <inkml:trace contextRef="#ctx0" brushRef="#br0" timeOffset="77051.36">19315 7289 0,'0'0'0,"0"-13"0,0 0 16,13-14-16,27-12 15,-14 25 1,27-12-16,-27 13 0,1 0 15,39-1-15,-26 1 0,26 0 16,-40 0-16,1 13 16,26-14-16,-14 14 15,-39 0 1,-13 14 0,-27-1-16,14 0 15,26 0 1,13 14-1,27-1 1,26 27-16,0 0 16,-26-13-1,-40-14 1,0-13-16,-13 27 16,-1-27-16,1-13 0,-40 14 15,40-14-15,-13 0 16,-1 0-16,14-14 0,-27-12 15,14 13 1,26-1-16,-14 1 16</inkml:trace>
  <inkml:trace contextRef="#ctx0" brushRef="#br0" timeOffset="78239.77">14314 8943 0,'-13'0'15,"-14"-13"-15,27-1 16,0-38-16,0 12 0,0-13 16,0 26-16,14-52 0,-1-14 15,0 54-15,13-41 16,1 41-16,26-67 15,-40 79-15,27-12 16,-27 12-16,13 1 16,-12 13-16,-1-1 0,13 14 15,-39 14 1,0-1 0,0 0-16,-1 0 15</inkml:trace>
  <inkml:trace contextRef="#ctx0" brushRef="#br0" timeOffset="78575.89">14208 8387 0,'0'0'0,"-26"0"0,-1 14 15,40-1 1,14-13 0,-14 0-16,0 0 0,27 0 15,-13 0-15,39 0 16,-53 13-16,0 0 0,0 27 15,1-27-15,-14 14 0,0 12 16,-14 1-16,1-14 0,0 54 16,13-67-16,-13 27 15,13-27-15,0 0 0,13 0 16,0-26 0,27-27-16,-27 14 15,13-14-15,-12 14 16,12-40-16,-26 52 15,0-25-15,13 12 16,-26 14 0,0 26-1</inkml:trace>
  <inkml:trace contextRef="#ctx0" brushRef="#br0" timeOffset="78828.75">14684 8758 0,'-13'13'16,"0"-13"0,-14-27-1,27 14-15,-13 0 0,0-27 16,13 14-16,0 13 0,13-40 16,0 26-16,27-26 15,-27 27-15,40-1 16,-26 14-16,26-13 0,-27 26 0,27-13 15,-27 13-15,-12 0 16,52 26-16,-40-26 0,14 26 16,-14-12-16,1-1 15,-1 13-15</inkml:trace>
  <inkml:trace contextRef="#ctx0" brushRef="#br0" timeOffset="79419.8">15901 8744 0,'-13'-79'15,"26"158"-15,-39-184 0,0 65 16,-1 27-16,-26 13 16,40 0-16,-53 26 15,39-13-15,-26 67 16,40-54-16,0 14 16,13-14-16,0 14 15,13-27-15,14 14 16,-1-14-16,-13-13 0,67-13 15,-54 13-15,40-53 16,-52 26-16,12-39 16,-13 27-1,0 25-15,-13-12 16,-13 39-16,0 27 16,13-27-16,-26 53 15,26-26 1,0 13-1,13-40-15,0 0 16,0-13-16,0 0 0</inkml:trace>
  <inkml:trace contextRef="#ctx0" brushRef="#br0" timeOffset="79621.86">16100 8453 0,'26'-52'16,"-52"104"-16,52-91 0,-26 52 15,-26 53 1,13-39-16,-14 78 16,14-78-16,0 39 15,13-40-15,-13-12 0,13 25 16,0-25-16,13-28 16,0 1-16,0-40 15,0 27-15</inkml:trace>
  <inkml:trace contextRef="#ctx0" brushRef="#br0" timeOffset="79814.52">16245 8374 0,'40'-53'16,"-80"106"-16,93-119 0,-53 79 0,-13 14 15,0-1-15,-14 40 16,1-26-16,-1 26 16,14-26-16,-13 39 15,13-52-15,-1 39 16,14-53-16,-13 0 15,26-13 1,-13-13-16,14 0 16,-1-1-16,0 1 0</inkml:trace>
  <inkml:trace contextRef="#ctx0" brushRef="#br0" timeOffset="80201.21">17238 8520 0,'-40'-53'16,"80"106"-16,-93-120 0,39 54 0,-38-13 16,38 26-1,-52-13-15,53 13 16,-53 26-16,53 0 15,13-12-15,13 25 16,0-12-16,13-1 16,1-13-16,-14 14 0,27 13 15,-27-27-15,27 40 16,-40-40-16,13 27 16,-13-27-16,-40 40 15,27-53-15,-53 26 16,53-26-16,-53-26 15,66 13-15,-14-27 16,28 0-16,25-26 16,-12 26-1,-1 14-15</inkml:trace>
  <inkml:trace contextRef="#ctx0" brushRef="#br0" timeOffset="80375.74">17317 8374 0,'40'-40'16,"-80"80"-16,93-80 0,-40 67 15,-13-14-15,-13 53 16,0-39-16,-1 26 16,-12 39-16,0-39 15,26-40-15,-27 27 16,27-27-16,-13 0 0,0 1 16,-1-28-1</inkml:trace>
  <inkml:trace contextRef="#ctx0" brushRef="#br0" timeOffset="80691.25">17238 8493 0,'26'-26'16,"-13"26"-16,-13-14 0,14 14 16,-1 14-16,0 12 15,0-13-15,-13 27 16,13-27-16,-13 14 0,14 39 15,-1-53-15,13 27 16,-12-27 0,38-13-16,-38 0 15,52-13-15,-53 0 16,14-14 0,-14 1-16,-13-27 15,13 39-15,-13-12 16,0 13-16,0 0 15,-13-1-15,0 14 16,13 14-16,13-1 16,0-13-16</inkml:trace>
  <inkml:trace contextRef="#ctx0" brushRef="#br0" timeOffset="81429.59">17912 8520 0,'0'-40'15,"-13"27"-15,0-1 0,-14 1 16,14 13-16,-13 0 16,-1 0-16,-26 40 15,27-27-15,-14 53 16,27-53-16,13 40 16,0-39-16,0-1 0,13 27 15,0-27-15,27 0 16,-27-13-16,27-26 15,-14 12-15,-12 1 0,12-27 16,-13 14-16,1-1 0,12-25 16,-13 12-16,27-53 15,-27 27 1,14 26 0,-27 27-1,0 26-15,-14 1 16,14 12-16,-13 1 0,13-1 15,-13 27-15,0-27 16,13 14-16,0-13 16,13 12-16,0-26 0,0 27 15,1-27-15,-1 1 0,0 12 16,0-26-16,14 0 16,-1-13-16,1-27 15,-14 27-15,-13 0 16,13-1-16,-13 1 0,0 0 15,0 26 17,13 0-17,1 1-15,-1-1 16,0 0-16,0-13 16,1 13-16,-1-13 15,0-13-15,13 0 16,-12 13-16,-1-13 0,0-14 15,0 14-15,14-13 16,-14 12-16,0 1 0,14 0 16,-14 13-16,0 13 15,14 27 1,-27-27-16,0 27 16,0-14-16,0 27 15,-14-40-15,14 1 0,0 12 16,14-13-1,12-13-15,-13-13 16,14-13-16,-1 12 16</inkml:trace>
  <inkml:trace contextRef="#ctx0" brushRef="#br0" timeOffset="81894.02">18825 8427 0,'0'0'0,"0"-13"15,0 0-15,-13-1 16,-14 14-1,14-13-15,0 13 16,0 0 0,-1 27-16,14-14 31,0 0-31,0 13 16,14-12-16,-14-1 15,13-13-15,-13 13 16,13 0 15,0-13 0,-13 14 16,0-1 31,0-26-62,14 13-16,-14-14 0,13-25 16,-13 12-1,13-26-15,0 40 16,-13-40-16</inkml:trace>
  <inkml:trace contextRef="#ctx0" brushRef="#br0" timeOffset="82119.67">18852 8255 0,'13'-40'16,"0"-13"-16,-39 172 0,26-145 0,39-93 16,-39 106-16,0-14 15,13 14-15,-26 13 16,13 40 0,-13-27-16,-13 80 15,26-54-15,-27 41 16,14-41-16,13 1 15,-27 92-15,14-52 16,0-41-16,0 27 16,13-39-16,-14 13 15,14-14-15,-13 1 16,13-41 0,-13-25-1,13 12-15</inkml:trace>
  <inkml:trace contextRef="#ctx0" brushRef="#br0" timeOffset="82312.6">18574 8427 0,'-13'-13'16,"26"26"-16,-13-39 0,13 12 0,40 1 16,-27 13-16,14 0 15,79 13 1,-26 1-1,-1-1 1,-39 0-16,-26 0 0,12-13 16</inkml:trace>
  <inkml:trace contextRef="#ctx0" brushRef="#br0" timeOffset="82598.83">19169 8453 0,'13'0'0,"1"0"0,-28 0 16,1-13-16,-13 0 16,12 13-16,-12 0 0,-14-13 15,14 0-15,-1-1 16,14 14-16,-13 0 15,12 0-15,14 14 16,0-1-16,40 40 16,-13-40-1,-1 27-15,40 26 16,-53-40-16,1 14 16,-1-27-16,-13 14 0,0-1 15,-13-13-15,13 0 0,-40 1 16,27-14-16,-14 0 15,1-14-15,-14 1 16,27 0-16,-14-13 16,14 12-16,13 1 0,-26-40 15,26 27 1,0 12-16,-14 1 16</inkml:trace>
  <inkml:trace contextRef="#ctx0" brushRef="#br0" timeOffset="83460.27">15624 9776 0,'0'-26'15,"13"13"-15,-13 26 16,-13 0-16,13 27 16,-14-14-16,14-13 15,0 27-15,0-27 0,14 14 16,-1-1-16,-13-12 16,13-1-16,0-13 15,1 0-15,-1 0 0,0-27 16,0 1-16,0-14 15,-13 14-15,14-27 16,-14 26-16,0 1 0,13-53 16,0 65-16,0-25 15,-13 25-15,27 1 16</inkml:trace>
  <inkml:trace contextRef="#ctx0" brushRef="#br0" timeOffset="83861.75">15954 9618 0,'0'39'15,"0"-25"-15,0-1 0,-26 79 16,26-52-16,-13 26 16,-1-26-16,1 26 15,0 40 1,0-27-16,13-26 16,0-13-1,0-80 16,0 27-31,0-40 16,0-66-16,0 79 0,26-105 16,-13 105-16,1 0 15,-1-39-15,0 39 0,0 1 16,14-14-16,-14 39 0,40-25 16,-40 39-1,14 39 1,-14-25-16,-13 25 15,-13 28 1,-27-15 0,40-25-16,-40 13 0,27-27 15,-27 0 1,40-26 0,0 0-16</inkml:trace>
  <inkml:trace contextRef="#ctx0" brushRef="#br0" timeOffset="84258.77">16325 9578 0,'26'-40'15,"-52"80"-15,39-80 0,-39 40 16,-14 27 0,27-14-16,-14 0 0,-13 27 15,14-14-15,13-12 0,0 12 0,-14 14 16,14-27-16,13 13 0,-13 1 15,13-14-15,26 0 16,1-13-16,39-26 16,-13-1-1,-40 1-15,27-27 16,-14 13-16,-13 14 0,40-93 16,-40 79-16,1-26 15,12-13 1,1 26-16,-41 79 31,14 1-31,-13-1 0,0 67 16,0-54-16,13 27 15,0-39-15,0-14 0,0 14 16,26 65 0,-26-65-16,53-1 15,-40-26-15,14 0 16</inkml:trace>
  <inkml:trace contextRef="#ctx0" brushRef="#br0" timeOffset="84536.71">16669 9657 0,'-13'-13'16,"-1"26"-16,-25 1 15,12-1-15,1 26 16,12-25 0,1 12-16,13-13 0,27 14 15,-14-27 1,13 0-16,1 0 15,-14-13-15,27-27 16,-27 27-16,27-27 16,-40 27-16,26 0 15,-26 26 1,0 13 0,0-13-16,0 27 15,13-27-15,14-26 16,-14 13-16,14-26 15,-14 12-15</inkml:trace>
  <inkml:trace contextRef="#ctx0" brushRef="#br0" timeOffset="84711.74">16999 9327 0,'0'0'0,"14"-40"0,-14 27 16,-14 26-1,1 27-15,13-27 16,-26 53-16,-1 27 15,-12-1 1,25-12 0,-12-28-1,13-38-15,0-1 16</inkml:trace>
  <inkml:trace contextRef="#ctx0" brushRef="#br0" timeOffset="85119.86">16814 9657 0,'40'-26'0,"-27"26"0,14-13 16,-1-1-16,1 14 15,25-26-15,-25 26 16,13-13-16,-27-1 0,13 14 16,1 0-16,-1-13 0,-13 13 15,1-13 1,-1 13-16,0 0 15,-13-13 1,-13 0 15,0 13-15,-1 0-16,-38 26 16,38 0-1,-39 27-15,40-39 16,-13 52-16,12-27 15,14-25-15,0 12 16,27 1-16,-27-14 0,40 0 16,-27 0-16,13-13 0,40-13 15,-39 0 1,39-14-16,-53 14 16,27-13-16,-14 12 15,-12 1-15</inkml:trace>
  <inkml:trace contextRef="#ctx0" brushRef="#br0" timeOffset="85737.29">18415 9842 0,'-26'-92'15,"12"65"-15,1 1 0,-27-14 16,14 27-16,-53-13 16,52 12-16,-52 28 15,66-1-15,-27 13 16,27-12-16,-1 25 16,14-26-16,0 1 0,27 39 15,-14-40-15,53 13 16,-39-13-16,39-26 15,0-13 1,-26-14 0,-27-13-16,-13 40 31,-13 13-31,-1 13 0,1 27 16,0-14-16,13 1 0,-27 52 15,27-52-15,-26 92 16,13-40-1,-14 27-15,-12-27 16,-1-26 0,14-40-1,12-65 1,28-28 0,25-26-16</inkml:trace>
  <inkml:trace contextRef="#ctx0" brushRef="#br0" timeOffset="85995.22">18468 9816 0,'13'13'0,"-26"-26"0,13 26 15,0 0-15,0 14 0,0-14 16,-13 0-16,13-26 31,-14-53-15,14 40-16,0-41 15,0 54-15,27-93 16,-14 67 0,0 12-16,40-12 15,-39 39-15,25-14 16,-26 14-16,27 0 16,0 0-16,-27 14 0,27-1 15,-27-13-15</inkml:trace>
  <inkml:trace contextRef="#ctx0" brushRef="#br0" timeOffset="86258.95">18825 9538 0,'-66'27'16,"26"-14"-16,27 0 0,-27 14 15,27-14-15,0 0 16,-14 14-16,27-1 0,-13-13 16,13 27-16,13-14 15,1-12-15,39-14 16,-27 0-16,14-27 15,-27 14-15,40-27 16,-40 27-16,14-13 16,-14 12-16,0-12 15,0 26 1,-13 26 0,0-12-16,0 25 15,0-12-15,13-1 16</inkml:trace>
  <inkml:trace contextRef="#ctx0" brushRef="#br0" timeOffset="86856.34">19090 9618 0,'0'0'0,"-14"-40"0,1 0 16,0 40-16,0 0 15,-40 27 1,26 39-1,1 13-15,26-26 16,0-40-16,0 1 0,13 38 16,0-38-16,1-1 15,25-13-15,-25-13 16,12-14-16,-13 1 16,0-1-16,14-78 15,-14 65-15,14-53 16,-14 54-16,0-1 0,14-26 15,-14 39-15,0-26 16,0 40-16,-13-13 0,0 39 16,-13 53-1,13-40-15,-13 27 16,13-13-16,-13-13 0,13 52 16,0-66-16,0 40 15,13-13-15,-13-14 16,13 1-16,0-14 15,0-13-15,1 0 16,-1 0-16,0-13 0,27-14 16,-40 14-16,13 0 0,0-14 15,1 1-15,-14-27 16,0 40-16,-14-14 16,14 14-16,-39 13 15,12 13-15,-26 27 16,27-27-16,-1 27 15,14-14-15,13 1 0,-13 26 16,13-27-16,26 27 16,-12-40-16,-1 0 0,26 1 15,-12-1-15,-1-13 0,14 0 16,13-13-16,-13-1 16,-1 1-16</inkml:trace>
  <inkml:trace contextRef="#ctx0" brushRef="#br0" timeOffset="87273.46">20320 9631 0,'-13'-27'0,"26"54"0,-26-67 15,39 40 1,1-13-16,12 13 16,-12-13-16,13 13 15,-14 0-15,27 0 16,-27 0-16,-12 0 0,78-14 16,-79 14-16,14-13 15,-27 0 1,0 0-1</inkml:trace>
  <inkml:trace contextRef="#ctx0" brushRef="#br0" timeOffset="87446">20651 9432 0,'-13'0'15,"-1"0"-15,1 14 16,-13 25-16,26-25 16,-14 25-1,1-26-15,0 14 0,0 26 16,13-27-16,-27 27 15,27-26-15,-13 12 16,13-25-16,13-14 16</inkml:trace>
  <inkml:trace contextRef="#ctx0" brushRef="#br0" timeOffset="87770.6">21127 9260 0,'13'-13'15,"-13"26"1,-13 27-1,0-13-15,13-1 0,-27 27 16,14-13-16,-27 65 16,1 1-1,12-40 1,27-39-16,-26 39 0,26-40 16,0-12-16,13-14 15,0 0-15,14-14 16,-1 1-16,-13 0 0,14 0 15</inkml:trace>
  <inkml:trace contextRef="#ctx0" brushRef="#br0" timeOffset="88063.73">21431 9499 0,'-26'26'16,"13"0"-16,-1-12 15,-12 39-15,13-40 16,13 53-16,0-53 15,39 53-15,1-39 16,-14-27-16,14 0 16,0-13-16,13-14 15,-27 14-15,1 0 0,12-40 16,-25 26-16,-1-26 16,-13 14-16,-13-54 15,-1 67-15,-12-27 16,13 26-16,-40-39 15,40 53-15,-27-14 16,27 27-16,-1-13 0,-12 13 16,-1 13-16</inkml:trace>
  <inkml:trace contextRef="#ctx0" brushRef="#br0" timeOffset="89607.38">16179 10689 0,'0'-66'16,"-13"53"-16,13 0 0,-53-27 15,40 27-15,-40-1 16,27 1-16,-27 13 16,26 0-16,1 0 0,-27 0 15,0 0-15,-13 27 16,39-14-16,14 27 15,13-27-15,26 40 16,54 26 0,-54-52-16,67 39 15,-67-40-15,41 14 16,-41-14-16,27 40 16,-53-52-16,13 12 15,-26 1-15,-14-1 0,14-13 0,-13-13 16,-14 13-16,14-13 0,-14 0 15,-39 0 1,52-13-16,-26 0 16,40 0-16,-14 13 0,1-40 15,26 27-15,26 0 16,-12-1-16,-1 1 0,27 0 16,-14 13-16</inkml:trace>
  <inkml:trace contextRef="#ctx0" brushRef="#br0" timeOffset="90107.17">16616 10755 0,'-27'-79'16,"14"66"-16,-13-14 15,12 14-15,1 13 16,-53-13-16,0 39 15,26 1-15,-13 26 16,27-27-16,13 14 0,-27 39 16,27-39-16,13 13 15,13-14-15,0-12 0,0-1 16,27 14-16,53-27 16,-80-13-16,106-26 15,-79-1-15,13-12 16,-40 12-16,40-65 15,-53 65-15,0-39 16,0 53-16,0-14 0,-13-26 16,-1 27-16,-12 13 15,13-1-15,-1 14 0,-25 27 16,25-27-16,-12 53 16</inkml:trace>
  <inkml:trace contextRef="#ctx0" brushRef="#br0" timeOffset="90352.29">16523 10848 0,'0'13'32,"27"40"-32,-27-40 15,13 14-15,0-14 0,-13 13 16,27 14-16,-27-13 0,13-14 15,0 26 1,0-25-16,-13-1 0,27 13 16,-14-39-1,0 0 1,-13 0-16,13-1 0,-13 1 16</inkml:trace>
  <inkml:trace contextRef="#ctx0" brushRef="#br0" timeOffset="90810.07">16986 10623 0,'13'-26'16,"-13"39"15,-26 53-15,26-40-16,-26 41 15,26-41-15,-40 93 16,27-92-16,-14 39 16,14-40-16,13 1 0,-13 25 15,13-38-15,13 39 16,0-40-16,27-13 16,-27 0-16,40 0 15,-27-13-15,-12 13 0,39-27 16,-27 27-16,14-13 15,-14 0-15,1 13 0,-1 0 16,1-14-16,-1 14 0,-13 0 16</inkml:trace>
  <inkml:trace contextRef="#ctx0" brushRef="#br0" timeOffset="91595.29">18230 10769 0,'0'-27'16,"0"14"-16,0 0 0,0-1 15,0 1-15,0 0 0,-13-27 16,-1 27-16,1 0 16,0 0-16,0 13 0,-53 13 15,39 0-15,-13 27 16,14-14-16,-1 14 0,-25 66 15,25 26 1,40-66 0,-13-39-16,40 39 0,-14-40 0,-12-13 15,25 1-15,14-1 16,-13-13-16,53-13 16,-67-1-16,27-25 15,-40 12-15,0 1 0,14-40 16,-27 26-16,0 14 0,0-41 15,-13 41-15,-1-1 0,-12-52 16,13 66-16,-14-14 16,14 27-16,0 0 0,0 0 15,-1 14 1,14-1-16</inkml:trace>
  <inkml:trace contextRef="#ctx0" brushRef="#br0" timeOffset="91801.14">18256 10888 0,'0'39'16,"0"-25"-16,0 52 15,0-53-15,13 66 16,-13-66-16,14 54 16,-1-54-16,13 13 15,14-12 1,-13-28-1,-14 1-15,26-13 0,-25 12 16,12-52-16</inkml:trace>
  <inkml:trace contextRef="#ctx0" brushRef="#br0" timeOffset="92041.17">18534 10941 0,'0'26'0,"0"-52"0,13-14 16,-13 66-1,0-12-15,-13 12 0,13 0 16,0-12-16,13 52 15,1-53-15,12 13 16,-26-12-16,53 12 16,-40-26-16,27-26 15,-27 12-15,27-25 16,-40 12-16,13-39 16,-13 40-16,0-1 15,0 14-15,0-27 16,0 27-16,0 0 15</inkml:trace>
  <inkml:trace contextRef="#ctx0" brushRef="#br0" timeOffset="92828.2">18852 10967 0,'13'13'0,"-13"-26"16,13 13-1,0-13-15,0 0 16,-13-1-16,14 1 16,-28-13-16,-12 12 15,13 14-15,-27 27 16,27-14-16,-14 0 0,1 27 16,26-27-16,-27 53 15,27-52-15,0 12 16,14 14-16,-1-27 15,13 13-15,-12-26 0,12 0 16,1 0-16,-14 0 0,13 0 16,1-13-16,-14 0 15,0 13-15,0 0 16,-13-13-16,0-1 16,14 14-1,-14-13 1,0 0-16,26-27 15,-26 27-15,40-40 16,-27 27-16,13-1 16,-26 14-16,14 0 0,-1 0 15,0 13-15,-13-14 0,0 28 16,0 12 0,0 14-1,-13-1 1,26-12-16,14 26 15,-1-53-15,1 13 16,-1-13-16,-13 0 0,27-13 16,-14 13-16,-12-13 0,12-27 15,-13 27-15,14-27 16,-14 14-16,-13-14 16,0 13-16,13 14 0,-13-13 15,-13 26-15,13 26 16,0 1-16,0-1 15,0 40-15,0-39 0,0-1 16,0 120-16,0-54 16,0-39-16,-13 119 15,13-132-15,-27 39 16,14-52-16,-13-14 0,-41 27 16,41-27-16,-14-13 15,1-13-15,-54-40 16,80 39-16,-40-25 15,40 12-15,-14 1 0,1-14 16,12 14-16,14-1 16,-13 1-16,13 13 0,13-14 15</inkml:trace>
  <inkml:trace contextRef="#ctx0" brushRef="#br0" timeOffset="98489.48">14168 8215 0,'0'0'0,"-13"-26"0,-13-1 0,-27 1 16,40 13-16,-54-1 16,41 14-16,-14-13 0,-39 13 15,0 27-15,-1-1 16,40-13-16,-39 27 16,39-13-16,14-1 0,-53 80 15,65-80-15,-12 54 16,26-41-16,0-25 0,26 78 15,-12-52-15,-1 0 16,66 52-16,-52-65 16,65 65-16,-39-52 15,0 26 1,-40-53-16,1 27 16,-14-27-16,-27 40 15,1-40-15,-14 14 16,13-27-16,1 13 0,-27 0 15,27 1-15,-54-1 16,67-13-16,-13 13 16,12-13-16,28 0 15,12 0 1,14 0-16,-27 13 0,13-13 16,14 27-16,-27-27 15,14 39-15,-27-25 0,13-1 16,0 40-16,-13-40 0,0 13 15,0 1 1,0-1-16,-13 27 0,0 0 16,13-26-16,-13 12 0,-1 27 15,14-26-15,-13 79 16,0-79-16,13 52 16,-13-39-16,-1 106 15,14-106-15,0 66 16,0-66-16,27 132 15,-14-132-15,0 27 16,1-54-16,12 40 16,-13-39-16,0-1 0,14 1 15,-14-14-15,0 13 0,1-26 16,-1-26-16,0-1 16,14-12-16,-14 12 0</inkml:trace>
  <inkml:trace contextRef="#ctx0" brushRef="#br0" timeOffset="99740.15">11271 8916 0,'0'-26'16,"0"0"-16,0 39 31,0 13-31,0 1 16,0-1-16,-13 54 16,13-54-16,-13 67 15,0-67-15,13 27 16,0-40-16,-14 27 0,14-27 15,14-26 1,-1-40 0,0 0-1,0 27-15,40-80 0,-40 79 16,14-26-16,-1 40 16,1-27-16,-14 40 0,13-13 15,-12 26-15,12 40 16,-26-26-16,13 39 15,-13-53-15,-26 53 16,26-39-16,-13 39 16,13-53-16,-14 14 15,14-14-15,14-26 32,-1-14-32,0 14 0</inkml:trace>
  <inkml:trace contextRef="#ctx0" brushRef="#br0" timeOffset="100833.81">11919 8784 0,'0'-13'16,"-13"26"-1,-26 27 1,-1 13-1,0 0-15,1 0 16,12-27 0,14-26-1</inkml:trace>
  <inkml:trace contextRef="#ctx0" brushRef="#br0" timeOffset="101008.34">11734 8784 0,'0'0'16,"14"-13"-16,-1 26 0,-13 0 16,13 27-1,-13-27-15,0 14 0,13-1 16,0-13-16,-13 14 0,14 13 16,-1-27-16,0 0 15,0-13-15,1 0 16</inkml:trace>
  <inkml:trace contextRef="#ctx0" brushRef="#br0" timeOffset="101428.22">12065 8639 0,'26'-40'0,"-52"80"16,66-80-16,-40 27 0,26 13 15,-13 0-15,1 13 16,-1 0-16,0 0 0,-13 40 16,0-26-16,-26 12 15,26-12-15,-40 26 16,27-40-16,-1 14 16,1-14-16,-13 0 15,26 0-15,13-13 16,13 13-1,-12-13-15,-1 14 0,13-1 16,-12 0-16,-1 0 0,13 14 16,-12-14-16,-1 14 15,0 12 1,-26 1-16,-14-14 0,14-12 16,0 12-16,-27 14 15,27-40-15,-27 26 16,27-26-16,0 0 0,0 0 15,-1 0-15,28-39 16,-1 25-16,0-12 16</inkml:trace>
  <inkml:trace contextRef="#ctx0" brushRef="#br0" timeOffset="101725.15">12330 8824 0,'-27'26'15,"27"-12"-15,-13 12 0,-14 27 16,27-27-16,-26 67 16,26-80-16,26 53 15,-26-52-15,53 12 16,-39-26-16,25-13 16,-26 0-16,27-14 15,-27 14-15,14-53 16,-27 39-16,0-26 15,13 27-15,-13-1 16,-13-12-16,0 12 0,-1 1 16,1 13-16,13-1 0,-13 1 15,13 0-15,13 0 32</inkml:trace>
  <inkml:trace contextRef="#ctx0" brushRef="#br0" timeOffset="101984.03">12541 8784 0,'-26'80'16,"52"-160"-16,-52 173 0,-1-40 16,27-27-16,-13 27 15,0-26-15,13-1 0,13 27 16,0-27-16,1-12 16,12-14-16,0 0 15,27-27-15,-39 14 16,-1 0-16,13-27 0,-12 14 15,-14-1-15,13-52 16,-13 65-16,-13-52 16,-1 40-16,14 13 0,-26-40 15,26 39-15,-13 1 16,-1 26 0,28-13-16</inkml:trace>
  <inkml:trace contextRef="#ctx0" brushRef="#br0" timeOffset="102430.24">12819 9088 0,'-13'53'0,"26"-106"0,-39 120 16,26-54-16,0 0 15,-14-13-15,14 13 0,0-26 16,0-13-1,0 12-15,14-25 16,-14 12-16,13 14 16,13-40-16,-26 40 15,14 0-15,-1-1 0,0 14 16,0 14 0,0-1-1,-13 0-15,0 0 0,0 1 16,0-1-16,14 0 31,-1-26-31,0-27 16,0 14-1,1 12-15,-1 14 16,-13-13-16,13 26 16,-13 27-16,0-13 15,0-14 1,0 13-16,0 1 0,0-14 0,0 0 15,13 27-15,1-40 0,-1 0 16,0 0-16,0-13 16</inkml:trace>
  <inkml:trace contextRef="#ctx0" brushRef="#br0" timeOffset="102703.51">13137 8890 0,'-27'-13'0,"54"26"0,-54-39 15,14 26-15,13 13 16,13 0-16,0 13 16,1-12-16,-1-1 15,0 0-15,27 40 16,-40-40-16,26 27 16,-26-27-16,0 0 0,-13 40 15,13-39-15,-27 12 16,14-13-16,-13 1 15,-1-1-15,14-13 0,0 0 16,0 0-16,-1 0 16,14-13-1</inkml:trace>
  <inkml:trace contextRef="#ctx0" brushRef="#br0" timeOffset="106230.12">15214 11258 0,'0'-13'31,"39"13"-15,-26 0-16,146 13 15,26 0-15,-26 0 16,-66 14-16,92-1 16,106 14-16,53 26 15,-185-26-15,185 26 16,-172-26-16,-14-1 0,186 28 16,-172-28-16,0 1 0,291 66 15,-291-67-15,66 14 16,-132-26-16,80 13 15,-94-14-15,1-13 0,79 27 16,-93-14-16,-13-12 0,53-1 16,-79 0-16,26 0 15,-13 1 1,-66-14-16,0-14 16,-14 14-16</inkml:trace>
  <inkml:trace contextRef="#ctx0" brushRef="#br0" timeOffset="107204.94">15147 10253 0,'-13'0'31,"0"66"-15,0-27-16,13 133 16,0-105-16,-27 144 15,27-145-15,-13 67 16,13-67-16,0 40 15,0-80-15,0 14 0,0 26 16,13 53-16,-13-106 16,13 14-16,1-27 0,-1-40 15</inkml:trace>
  <inkml:trace contextRef="#ctx0" brushRef="#br0" timeOffset="107542.23">15108 10451 0,'26'-66'16,"-52"132"-16,65-145 0,14 65 16,-26 1-16,118 0 15,-92 13-15,53 0 16,225 13-16,-225 0 15,198 14-15,-159-14 0,-12 0 16,184 27-16,-185-27 0,-26 1 16,344 38-1,-265-25-15,173 26 16,-213-27-16,-26-13 0,357 80 16,-343-66-16,65 25 15,-105-38-15,-1 12 0,173 40 16,-199-39-16,80 26 15,-94-40-15,1 13 0,-13-12 16</inkml:trace>
  <inkml:trace contextRef="#ctx0" brushRef="#br0" timeOffset="107877.33">19923 10861 0,'-13'13'0,"13"1"16,-13 39-16,-1-27 0,1 27 15,-13 53-15,13-53 16,-27 79-16,27-66 0,-27 66 16,27-65-16,-27 65 15,27-79-15,0 0 16,-14 52-16,14-52 0,-27 66 16,40-92-16,-26 26 15,12-27-15</inkml:trace>
  <inkml:trace contextRef="#ctx0" brushRef="#br0" timeOffset="131010.59">13944 4101 0,'-53'-66'15,"26"39"-15,1 1 0,-27-27 16,26 27-16,-12-1 16,-94-52-16,80 39 15,-66-13-15,53 40 0,0-14 16,-79-25-16,52 38 0,14 1 16,-107-27-16,94 40 15,-199-26-15,185 26 16,-106 13-16,106-13 15,-330 66-15,317-52 16,-66 38-16,26-12 0,-53 40 16,133-41-16,-146 67 15,159-53-15,-53 40 16,66-54-16,0 14 16,-13 66-16,26-53 0,27 1 15,0 65-15,13-66 16,0-26-16,66 224 15,-27-184-15,94 131 0,-80-131 16,52 26-16,94 52 16,-80-92-16,-13 1 0,119 38 15,-80-52-15,-26-13 0,146 39 16,-133-52-16,93-1 16,-40 1-16,-39-14 0,39-13 15,-92 0-15,198-13 0,92-27 16,-211 0-16,291-65 15,-357 78-15,132-66 16,-132 54-16,40-41 16,-67 27-16,-26 14 0,66-54 15,-79 40-15,39-66 16,-53 66-16,-12 0 0,12-132 16,-26 145-16,-66-184 15,39 157-15,-105-118 16,13 66-1,13 27-15,-132-67 16,159 119-16,-80-26 16,80 26-16,-1 1 0,-92-14 15,80 39-15,-160-52 16,41 27-16,92 12 16,66 27-16,-66-26 15,92 26-15,1 0 16</inkml:trace>
  <inkml:trace contextRef="#ctx0" brushRef="#br0" timeOffset="132238.35">15505 3268 0,'0'0'16,"13"0"-16,0 39 15,-13-12-15,0-1 0,0 14 16,0-14-16,0 14 0,0 39 15,0-39-15,0 39 16,0-39-16,0 0 0,0 26 16,0-40-16,-13 67 15,13-66-15,0-1 0,-13 14 16,13-27-16,-14 0 16</inkml:trace>
  <inkml:trace contextRef="#ctx0" brushRef="#br0" timeOffset="133031.45">16589 3770 0,'-13'-39'16,"13"25"-16,-13 1 15,0 0-15,-27-14 16,27 27-16,-40 14 15,26-1-15,1-13 0,-14 40 16,14-27-16,-1 13 0,-12 27 16,12-26-16,1 26 15,26-27-15,-14 1 0,14 12 16,0-26-16,40 40 16,-27-39-16,1-1 0,65 13 15,-53-26-15,14 0 16,0-13-16,-14 0 15,54-27-15,-67 27 16,27-27-16,-40 14 0,26-54 16,-26 54-1,-13-27-15,13 40 0,-13-14 16,-1 14-16,-12-27 16,13 40-16,-14-26 0,14 26 15,-13-13-15,12 13 16,1 13-1,13 0-15</inkml:trace>
  <inkml:trace contextRef="#ctx0" brushRef="#br0" timeOffset="133499.44">16629 3757 0,'0'0'16,"0"-13"-16,0 26 15,0 0 1,-13 40-16,13-26 16,-27 79-16,27-67 15,-13 41 1,0-27-16,0-14 0,-1 67 0,14-66 15,-26 52-15,13 54 16,0-93 0,13-27-16,0 1 15,0-14-15,0 0 0,0 0 16,13-13-16,-13-26 16,0-1-16,0-12 15</inkml:trace>
  <inkml:trace contextRef="#ctx0" brushRef="#br0" timeOffset="133970.42">16828 3731 0,'0'-14'16,"0"28"-1,-14 25 1,14-25-16,0 12 0,-13 40 15,13-39-15,-13 26 16,13-40-16,13 53 16,0-53-16,1 14 15,-1-14-15,0-13 0,13 13 16,-12-13-16,25-13 16,-25 0-16,-1-1 0,0-25 15,0 12-15,-13 1 0,13-14 16,1 0-16,-14 14 0,13-14 15,-13 14-15,0-1 16,0-12-16,0 12 16,0 14-16,0-14 15,0 14-15,0 26 16,-13-13-16</inkml:trace>
  <inkml:trace contextRef="#ctx0" brushRef="#br0" timeOffset="135040.26">17105 3876 0,'14'0'31,"-1"-13"-15,0 13-16,13 0 15,1 0-15,-1-13 16,-12 13-16,-1 0 0,13-14 16,-12 14-16,-1-13 0,0 0 15,0 0-15,-26-14 16,-13 1 0,-14 26-1,-13 13-15,0 27 16,13-1-1,27-12-15,-13 13 16,12-14-16,14-13 0,-13 40 16,13-40-16,0 1 0,27 25 15,-27-25-15,39 25 16,-25-39-16,25 14 16,-26-14-16,14 0 15,-1 0 1,-12 0-16,12-14 0,-13 14 15,-13-39 1,14-1 0,-1 13-16,-13 1 0,26-27 15,-26 27-15,27-1 16,-14 1-16,27-14 16,-27 27-16,13-14 15,1 27-15,-14 0 16,13 0-16,-12 27 15,-14-14-15,0 13 0,13 27 16,-13-39 0,0 25-16,0-12 15,13-14-15,-13 13 0,13-12 16,-13-1-16,14 0 16,-1-13-1,13-26-15,1-14 16,-1 0-1,-26 14-15,27-27 16,-14 40-16,-13-14 0,13 1 16,0 13-16,1 26 15,-14 26 1,0-12-16,13 39 16,-13-39-16,0 65 15,0-52-15,0 52 16,-13 1-16,-1 0 15,1-54-15,0 41 16,0-41-16,-1-12 0,-25 26 16,12-27-16,14-13 0,-40 27 15,27-27-15,-1-13 0,-26 14 16,40-14-16,-66-27 16,26-26-1,13 14-15,40 25 0,-26-52 16,12 53-16,14-27 15,14 14 1</inkml:trace>
  <inkml:trace contextRef="#ctx0" brushRef="#br0" timeOffset="135833.64">14684 4088 0,'14'40'15,"-14"-27"-15,39 0 16,-12 0-16,-1-13 0,14 13 0,66-13 16,-53 14-16,13-14 0,198 0 15,-171 13 1,224 13-16,27 1 16,-26-1-1,-199-13-15,185 14 16,-211-14-16,92 0 15,-106-13-15,1 14 0,118-1 16,-145-13-16,40 13 16,-80-13-16,13 0 0,14-13 15,-27 0-15,-26 13 0</inkml:trace>
  <inkml:trace contextRef="#ctx0" brushRef="#br0" timeOffset="136150.79">15240 3003 0,'-13'53'16,"13"-13"-16,0 52 0,0-39 15,-13 27-15,13 78 16,-14-65-16,1 79 16,13-80-16,0-12 0,0 79 15,-13-93-15,13-13 0,0-27 0,0 53 16,0-52-16,13 52 15</inkml:trace>
  <inkml:trace contextRef="#ctx0" brushRef="#br0" timeOffset="136607.64">15108 3082 0,'39'-53'16,"-78"106"-16,118-119 0,-39 40 0,52-1 16,-25 14-16,78-13 15,-66 12-15,212-12 16,-185 26-16,119-13 16,-106 13-16,14 0 15,-28 0-15,107 13 0,0 0 16,-106 0-16,92 1 15,-105-14-15,-14 13 0,133 27 16,-159-27-16,39 13 16,-52-13-16,-14 14 0,14 52 15,-27-39-15,-13 26 16,-13 14-16,0-14 16,-27 66-16,14-53 15,12-13-15,-39 93 0,27-79 16,-14 65-16,14-65 0,-40 105 15,52-119-15,-12 40 16,13-67-16,-14 41 16,27-54-16,-13 1 0,13-1 15,-13 14 1</inkml:trace>
  <inkml:trace contextRef="#ctx0" brushRef="#br0" timeOffset="138870.78">15981 5305 0,'0'-13'0,"0"26"31,-13 53-15,13-39-16,0 12 16,0-12-16,0-1 15,0-13-15,0 14 16,0-14-16,0 0 0,0 0 15,13-39 1,-13 13-16,13-40 16,-13 26-16,27-52 15,-27 53-15,26-27 16,-26 26-16,13 14 0,14-27 16,-14 40-16,0 14 15,-13-1-15,13 26 16,-13-25-16,0 12 0,0 27 15,0-40-15,0 40 16,0-40-16,0 1 16,0 12-16,0-13 15,0-26-15,14-27 16,-14 27-16,13-13 0,13-27 16,-26 26-16,53-39 15,-40 53-15,1 0 16,-1 0-16,0 13 0,14 0 15,-27 13-15,13 0 0,-13 13 16,0 1-16,0 26 16,0-40-16,0 27 15,0-14-15,0 1 16,0-14-16,13-13 16,-13-13-16,13 13 0,-13-14 15</inkml:trace>
  <inkml:trace contextRef="#ctx0" brushRef="#br0" timeOffset="139037.64">16484 5278 0,'0'40'15,"0"-27"-15,0 14 0,-14-14 16,1 27-16,0 13 16,0-27-1,13-13-15,0-26 31,-14-13-15</inkml:trace>
  <inkml:trace contextRef="#ctx0" brushRef="#br0" timeOffset="139410.65">16550 5490 0,'0'13'16,"0"-26"-16,13 26 15,-13 1-15,0-28 16,0-12 0,0 13-16,0-40 15,13 40-15,-13-14 0,13-13 16,-13 14-16,0-1 0,27-12 15,-27 26-15,40-14 16,-14 27 0,-13 53-16,0-40 15,-13 27 1,14-14-16,-14 14 0,0-27 0,0 1 16,0 38-16,0-38 15,0 12 1,0-13-16,0-26 15,13-13 1</inkml:trace>
  <inkml:trace contextRef="#ctx0" brushRef="#br0" timeOffset="139579.94">16867 5173 0,'13'26'0,"-13"-13"15,-13 67 1,0-54-16,0 40 15,0-26-15,13-27 16,-14 27-16,14-27 0,-13-39 31</inkml:trace>
  <inkml:trace contextRef="#ctx0" brushRef="#br0" timeOffset="140256.64">17079 5371 0,'0'13'15,"0"1"-15,0-1 16,-13 13 0,13-13-16,0 1 15,0-1-15,-14-13 16,14 13-16,14-26 31,-14-14-15,13-39-1,0 0 1,0 0-16,14 26 16,-1 27-1,-13 40 1,1 25-1,-14-25-15,0-14 16,-14 27-16,14-27 0,0 0 16,0 14-16,0-14 31,0-26-31,14-40 16,-1 0-1,13 13 1,-12 27-16,12-13 15,-13 26-15,1 26 16,-14 14 0,0-27-16,0 13 15,0-12-15,0-1 0,0 13 16,0-12-16,0-1 16,13-13-1,13-27-15</inkml:trace>
  <inkml:trace contextRef="#ctx0" brushRef="#br0" timeOffset="140401.98">17396 5239 0,'14'0'0,"-28"13"0,14 13 15,0 1-15,-13 13 16,13-14-16,-13 14 16,13-27-16,-13 0 0,13 27 15</inkml:trace>
  <inkml:trace contextRef="#ctx0" brushRef="#br0" timeOffset="140726.66">17489 5265 0,'53'-13'15,"-106"26"-15,119-26 0,-26 13 16,26 13-16,-53-13 16,-13 13-1,-26 40 1,-14-13-16,27-27 16,-40 40-16,40-26 15,-14-1-15,14-13 0,13 1 16,-13 25-1,26-26-15,0 1 0,14-14 16,-14 0-16,53-14 16,-53 1-16,40 0 15,-26 13-15,52-26 16,-53 12-16,27 1 16</inkml:trace>
  <inkml:trace contextRef="#ctx0" brushRef="#br0" timeOffset="140982.98">18058 5411 0,'13'-27'16,"-26"54"-16,39-67 0,-26 27 0,0-14 16,0 1-16,0 13 0,0-27 15,0 27-15,-13-40 16,13 40-16,-26-1 16,-1 28-16,-13 25 15,27-25-15,-53 65 16,53-53-16,-27 67 15,40-67-15,0 14 16,27 39 0,26-26-1,-1-39-15,-38-14 16,52 13-16,-13-26 0,-27-1 16</inkml:trace>
  <inkml:trace contextRef="#ctx0" brushRef="#br0" timeOffset="141484.64">18891 5384 0,'-13'0'15,"0"0"-15,0 14 16,13-1-16,0 13 0,0-13 16,0 1-16,13 39 15,0-53-15,-13 13 0,40 13 16,-27-26-16,27-13 15,-27 0-15,13 0 16,-26-1-16,14 1 16,-1 26 15,13 14-31,1-14 16,12 13-1,-25-26-15,-1 0 16,0 0-16,27-26 15,-27-14 1,-13 1-16,0-41 16,-13 41-1,13 25 1,13 1 0,-13 0-16,13 13 0</inkml:trace>
  <inkml:trace contextRef="#ctx0" brushRef="#br0" timeOffset="141683.66">19301 5318 0,'0'40'0,"-13"-14"16,13 1 0,-13-14-16,0 27 15,-1-27-15,14 13 16,0-12 0,40-1-16,-27-13 15,14-13 1,-14 13-16,0-27 15,1 14-15,-14 0 0,13-27 16,0 27-16,0-14 16</inkml:trace>
  <inkml:trace contextRef="#ctx0" brushRef="#br0" timeOffset="141920.85">19553 5490 0,'0'13'16,"0"1"-16,-14-14 0,1 0 15,0 0 1,13-27 0,0 14-16,26-53 15,-26 39-15,27-12 16,-14 25-16,27-39 16,0 14-1,-14 12 1,27 1-16,-27-1 15,14 1 1</inkml:trace>
  <inkml:trace contextRef="#ctx0" brushRef="#br0" timeOffset="142111.98">19870 5080 0,'13'0'16,"-13"13"-1,0 53 1,-13-39-16,13 26 15,-13-27-15,0 54 16,13-54 0,0 40-16,0-53 15,13 27-15,0-27 16,0-13-16,1-26 16</inkml:trace>
  <inkml:trace contextRef="#ctx0" brushRef="#br0" timeOffset="142288.51">19910 5398 0,'-13'-27'0,"26"106"0,-13-131 0,-13 12 0,-1 27 15,-12-1 1,26 1-16,-13 13 16,0 0-16,-1 13 0,1 14 15,0-14-15,13 0 16,0 1-16,13 12 0,14-13 16,-14 0-16,0 1 0,13-1 15,1 0-15,39 0 16,-40-13-16,41 0 15,-54 0-15,27-13 16</inkml:trace>
  <inkml:trace contextRef="#ctx0" brushRef="#br0" timeOffset="142626.6">20399 4789 0,'14'-13'16,"-1"13"-16,-13 13 15,13 27-15,0-14 0,1 53 16,-14-39-16,0 40 16,0-41-16,0 107 15,-14-93-15,14 0 0,-13 52 16,0-52-16,0 0 0,-27 53 15,27-53-15,-40 26 16,40-39-16,-27 0 16,-53 39-16,-13-13 15,-13-39 1,-13-41 0,26-12-1,53 0-15,-13 12 0,13-12 0</inkml:trace>
  <inkml:trace contextRef="#ctx0" brushRef="#br0" timeOffset="143124.37">15835 4445 0,'0'0'16,"-53"-13"-16,40 26 0,-13 0 0,-27 53 15,26-26-15,-26 53 16,27-40-16,0 13 0,-14 66 16,13-53-16,1 133 15,26-185-15,26 145 16,1-120-16,26 54 16,-27-66-16,14 0 0,52 26 15,-52-40-15,0 1 0</inkml:trace>
  <inkml:trace contextRef="#ctx0" brushRef="#br0" timeOffset="143571.46">15372 5887 0,'0'0'0,"-13"0"0,13-13 16,13 13-16,67-13 15,-54 13-15,54 0 16,-14 0-16,185 13 16,-158 0-16,26-13 0,225 26 15,-159-12-15,198-1 16,-197 0-16,-28 0 0,226 1 16,-225-1-16,172 13 15,-199-26-15,-26 13 0,132 1 16,-119-14-16,0 13 0,93-13 15,-107 0-15,-52 0 0,93 0 16,-54 0-16,54-13 0,-40 13 16,-66-14-16,-14 1 15</inkml:trace>
  <inkml:trace contextRef="#ctx0" brushRef="#br0" timeOffset="144120.39">15200 4657 0,'53'-14'15,"-26"1"-15,12 13 0,120-39 16,-79 25-16,91-12 16,-65 13-16,199-14 15,-120 14-15,-26 13 0,237 0 16,-303 0-16,211 0 0,278 40 15,-383-27-15,145 13 16,-225-26-16,66 27 0,146 12 16,-212-25-16,79 25 15,107 1 1,-133 0 0,-93-27-16,119 27 15,-145-40-15</inkml:trace>
  <inkml:trace contextRef="#ctx0" brushRef="#br0" timeOffset="144747.71">15584 4419 0,'13'-27'16,"0"14"-16,1 26 15,-1 27-15,0-1 16,-13 54-1,-13 0-15,0 39 16,-1-66-16,1 0 0,-40 146 16,40-146-16,-13 66 15,12-65-15,-12 104 16,26-118-16,-13 53 16,13-66-16,0 0 15,-14-14-15</inkml:trace>
  <inkml:trace contextRef="#ctx0" brushRef="#br0" timeOffset="145036.2">15412 5768 0,'0'-13'16,"13"13"-16,40-14 16,-26 14-16,-1-13 0,67 0 15,-40 13-15,13 0 0,92-13 16,-65 13-16,119-13 15,-106 13-15,-1 0 0,147 0 16,-133 0-16,79 0 0,93 0 16,-172 13-16,80-13 15,65 26-15,160 14 16,-213-27 0,-118 0-16,211 14 15,-211-14-15,79 0 16,53 14-1,-146-27-15,-13 0 0,-13 0 16</inkml:trace>
  <inkml:trace contextRef="#ctx0" brushRef="#br0" timeOffset="145460.07">20294 4657 0,'0'-14'16,"0"28"-1,0 39-15,-14 92 16,-12-13 0,13-65-16,-27 157 15,27-144-15,-1 79 16,1-93-16,-13 79 15,26-79-15,-13 1 0,13 38 16,-14-52-16,14 0 0,-13 27 16,13-54-16,0 0 0,-26 14 15,12-40-15</inkml:trace>
  <inkml:trace contextRef="#ctx0" brushRef="#br0" timeOffset="145988.4">15729 4471 0,'80'-13'0,"-40"13"0,-1-13 16,80 13-16,-53-13 0,14 13 15,105-13-15,-79 13 16,304 0 0,-278 0-16,424 26 0,-358-13 15,1 0-15,383 67 16,-397-54-16,172 27 16,-211-26-16,65 12 0</inkml:trace>
  <inkml:trace contextRef="#ctx0" brushRef="#br0" timeOffset="165050.7">13745 635 0,'-13'-26'0,"0"-1"15,13 14-15,0 0 16,-14 13-16,14 26 15,-13 14 1,13-1-16,-13 1 16,13 92-16,0-65 15,13 38 1,14 1 0,-14-79-16,40 52 0,-27-66 15,14 14-15,-14-14 16,14-13-16,-27 0 0,27-13 15,26-40-15,-53 26 16,40-65 0,-39 39-16,-1 0 0,0-53 15,-13 53-15,0 14 0,0-14 16,-13-14-16,0 1 0,13 53 16,-14-13-16,1-14 15,0 27 1,0 39-1,13-13-15,0 27 16,13-13-16,-13-1 16</inkml:trace>
  <inkml:trace contextRef="#ctx0" brushRef="#br0" timeOffset="165466.07">14367 661 0,'0'-13'0,"0"26"15,-13 14 1,13 26 0,-14-13-16,14 26 0,0-40 15,-13 14-15,13 52 16,0-52-16,0 26 15,0-13-15,13 13 16,-13-39-16,14-1 16,-14-39-1,0-13 1,0-1-16</inkml:trace>
  <inkml:trace contextRef="#ctx0" brushRef="#br0" timeOffset="165745.34">14327 516 0,'0'-53'16,"13"40"-16,14 13 15,-14 0-15,0 0 0,53 26 16,-26 1 0,-27-1-16,40 40 15,-39-52-15,-14 25 16,13-12-16,-13-14 0,-13 40 15,-1-27-15,1 1 0,-13-1 16,-1 1-16,-13-1 16,27-13-16,-13 1 0,-14-1 15,27 0-15,-14-13 0,14 0 16,13-13 0,40-14-1</inkml:trace>
  <inkml:trace contextRef="#ctx0" brushRef="#br0" timeOffset="165994.31">14751 661 0,'-14'14'0,"14"25"15,0-25-15,-13 78 16,0-65-16,13 26 15,0-14-15,0-12 0,0 12 16,0-12-16,0-1 0,0 27 16,0 0-16,13-13 15,-13-14-15,0-12 16,0 12-16,0-39 16,-13-14-1,13 1-15</inkml:trace>
  <inkml:trace contextRef="#ctx0" brushRef="#br0" timeOffset="166276.29">14711 556 0,'0'0'15,"13"-53"-15,0 53 16,27 13 0,-27 0-16,27 27 15,-14-14-15,14 40 0,-27-26 0,0-13 16,14 52-16,-27-53 15,13 1-15,-13 13 16,0-27-16,-13 26 0,0 14 16,-1-26-16,1 26 15,0-40-15,-27 40 0,1-27 16,25-26-16,-12 14 16,13-14-1,0-14-15,-1 14 16,28-13-16,-14 0 15</inkml:trace>
  <inkml:trace contextRef="#ctx0" brushRef="#br0" timeOffset="166585.73">15266 648 0,'-13'-53'16,"13"40"-16,-13 13 15,0 40-15,-14 52 16,-12 27 0,12-26-1,14 0 1,0-14-16,13-13 15,-14-39 1,28-41 0,-1-65-1,13-14-15,-26 27 16</inkml:trace>
  <inkml:trace contextRef="#ctx0" brushRef="#br0" timeOffset="166771.6">15174 781 0,'26'-120'0,"1"68"15,-1 12 1,-13 40-1,-13 26-15,14-12 0,-1 38 0,-13-12 16,13 40-16,-13-54 16,13 67-16,1-14 15,-14-26 1,13 13 0,-13-53-16,0 0 15,-13 1-15,-1-14 16,1 0-16,0-14 0,-14 14 15</inkml:trace>
  <inkml:trace contextRef="#ctx0" brushRef="#br0" timeOffset="166939.68">15147 1019 0,'-26'-27'15,"52"54"-15,-65-54 0,39 14 16,13 0-16,53 13 16,-53-14-16,53 14 15,-26-13-15,26 0 16,-26 0-16,0 0 0,26-1 15,-26 1-15,-1 0 16,41-27-16,-28 1 16,-38 25-16</inkml:trace>
  <inkml:trace contextRef="#ctx0" brushRef="#br0" timeOffset="167156.1">15505 595 0,'0'0'16,"-27"0"-16,40 0 0,14 0 16,13 0-1,-14 0-15,53 0 16,-39 0-16,13 0 16,-40 0-16,27 0 15,-27 0-15,27 14 16,-40-1-16,0 0 15,-13-13-15</inkml:trace>
  <inkml:trace contextRef="#ctx0" brushRef="#br0" timeOffset="167361.91">15756 688 0,'0'0'16,"-13"26"-16,-1-12 0,14-1 0,-13 27 16,13-14-16,-13 53 15,13-52-15,0 39 16,-13-40-16,13 27 15,0-26-15,0 39 16,0-53-16,0 27 16,0-27-16,0 0 15,0 1 1,0-54-16,26-13 16</inkml:trace>
  <inkml:trace contextRef="#ctx0" brushRef="#br0" timeOffset="167713.56">16047 648 0,'0'13'31,"-13"14"-31,13-1 16,-13 1-16,13 39 16,-14-40-16,14 1 0,0 26 15,0-27-15,0-13 0,0 54 16,0-28-16,14 1 16,-1-14-16,0 1 15,0-14-15,0-13 0,27 13 16,-27-13-16,14-13 0,39-13 15,-26-1 1,13-26 0,-40 27-16,13-14 0,-26 27 15,0 0-15,-39-53 16</inkml:trace>
  <inkml:trace contextRef="#ctx0" brushRef="#br0" timeOffset="167868.27">16140 900 0,'-14'13'15,"14"0"1,40-13 0,-27 0-16,27 0 15,0-13-15,39-14 0,-53 14 16,14-40-16,-27 40 16,-13-27-1</inkml:trace>
  <inkml:trace contextRef="#ctx0" brushRef="#br0" timeOffset="168086.68">16021 503 0,'0'0'0,"-27"0"0,1-14 16,39 14 0,0 0-16,27-13 15,-1 13-15,1 0 0,39-13 16,-26 13-16,-13 0 0,39 0 15,-39 0-15,-13 0 16,26 0-16,-40 0 0,13 0 16,27 0-16,-53 13 15</inkml:trace>
  <inkml:trace contextRef="#ctx0" brushRef="#br0" timeOffset="168966.12">13441 318 0,'-13'-14'0,"13"54"16,-14 79 0,1 66-1,0-39 1,13-40-16,0-54 15,0 81-15,0-94 16,13 133-16,0-132 16,1 40-16,-14-54 0,13 0 15,-13 41-15,13-41 16</inkml:trace>
  <inkml:trace contextRef="#ctx0" brushRef="#br0" timeOffset="169304.94">13322 1468 0,'0'-13'0,"13"13"15,66 0 1,-52-13-16,52 13 16,-26 0-16,13 0 0,93-13 15,-66 13-15,-1 0 0,107-13 16,-93 13-16,13 0 0,119 0 15,-172 0-15,476 0 16,-436 13-16,106-13 16,-120 0-16,107 13 15,-120-13-15,1 0 0,131 13 16,-158-13-16,53 0 16,-66 0-16,39 0 15,-53 0-15,14 0 16,-27 0-16,14-13 15,-27 0-15,-13-14 16,-1 14-16,14 0 16</inkml:trace>
  <inkml:trace contextRef="#ctx0" brushRef="#br0" timeOffset="169656.01">16775 172 0,'0'-13'0,"0"26"15,0 0-15,0 40 16,0 0-16,-14-13 0,14 26 0,0 79 16,-13-65-16,0 105 15,13-132-15,-13 119 16,13-13 0,0-67-1,0-12-15,-14-14 16,-12-66-1</inkml:trace>
  <inkml:trace contextRef="#ctx0" brushRef="#br0" timeOffset="170328.39">13269 198 0,'26'-13'15,"-12"13"-15,-1 0 0,40-13 16,-27 13-16,54-26 15,-28 26-15,1 0 0,159-14 16,-133 1-16,107 13 16,-81 0-16,107 0 15,-93 0-15,0 0 0,80-13 16,-107 13-16,27 0 0,371 13 16,-345-13-16,213 13 15,-239-13-15,145 14 16,-184-14-16,105 13 15,-146-13-15,54 13 16,-80-13-16,1 13 16,-28-13-1</inkml:trace>
  <inkml:trace contextRef="#ctx0" brushRef="#br0" timeOffset="174751.62">15068 2209 0,'-13'0'16,"-14"0"-16,14 0 15,26 0 1,14 0-1,-1 0-15,40 0 16,-39 0-16,52 0 16,-52 0-1,26 0-15,-14 0 16,-25 13-16,-1-13 16,-13 14-16,-13-1 15</inkml:trace>
  <inkml:trace contextRef="#ctx0" brushRef="#br0" timeOffset="174999.64">15108 2328 0,'0'0'16,"-27"14"-16,14-14 0,26 0 31,14 13-16,-14-13-15,40 0 16,-40 13-16,27-13 16,-27 0-16,53 0 15,-53 0-15,14 0 0,-14 0 0,0 13 16,1-13-16</inkml:trace>
  <inkml:trace contextRef="#ctx0" brushRef="#br0" timeOffset="176717.04">16007 1958 0,'14'-13'0,"-1"-1"15,-13 1-15,0 0 16,0 26 15,0 27-15,0-14-16,-13 80 15,-1-66-15,14 39 16,-13-39-16,0 79 16,0-79-16,13 39 15,-14-39-15,14 26 16,-13-40-16,13 1 0,0 26 16,0-40-16,-13 13 0,13 1 15,0-14 1,0 0-16,13-13 31,0 0-15,40-26-16,-13 26 15,39-27 1,-52 27-16,39 0 16,-40 0-16,1-13 0,-1 13 15,1 0-15,26 0 16,-40 0-16,27 13 15,-27-13-15,-13-13 47,0 0-47,0 0 16</inkml:trace>
  <inkml:trace contextRef="#ctx0" brushRef="#br0" timeOffset="177331.99">16603 2077 0,'0'0'0,"0"-13"16,0 0-1,0 39 1,-14-13-16,14 40 15,-13-26-15,0 39 16,13-27-16,-13 41 16,-1-41-16,14-12 0,0 52 15,0-52-15,0-14 0,14 80 16,-14-67-16,39 14 16,-12-27-16,39-13 15,-53 0-15,40-13 16,-26 13-16,-1-13 15,14-14-15,-14 14 0,-13 0 16,14-27-16,-14 27 16,-13-1-16,0-12 15,0 13-15,-26-27 0</inkml:trace>
  <inkml:trace contextRef="#ctx0" brushRef="#br0" timeOffset="177514.64">16603 2408 0,'0'0'0,"-27"0"0,14 0 16,13-14 0,26 1-1,-12 0-15,12 0 0,1-14 16,-1 14-16,-13 0 0,27-14 16,-27 1-16,14-1 15,-27 14-15,13-13 16</inkml:trace>
  <inkml:trace contextRef="#ctx0" brushRef="#br0" timeOffset="177676.21">16603 2037 0,'-40'-13'16,"40"0"0,53-14-1,-40 27-15,40-13 16,-13 0-16,52 0 15,-52 13-15,53-14 16,-54 14-16</inkml:trace>
  <inkml:trace contextRef="#ctx0" brushRef="#br0" timeOffset="177888.27">17224 1931 0,'0'27'15,"0"-14"-15,-13 0 0,-13 54 16,12-41-16,1 53 15,0-52-15,0 12 0,0 41 16,-1-40-16,1-1 0,-13 80 16,26-92-1,-14 52-15,1-52 16,13 12-16,0-25 16,13-14-16,-13-14 15,14-52 1,-14 40-16</inkml:trace>
  <inkml:trace contextRef="#ctx0" brushRef="#br0" timeOffset="178092.72">17185 2064 0,'0'0'16,"13"-80"-16,0 67 0,0 26 16,-13 14-16,14 52 15,-1-39-15,0 79 16,0-79-16,1 39 15,-14-39-15,13-1 0,0 41 16,-13-54-16,13 1 0,0 26 16,-13-40-16,0 0 0,0 0 15,-13-13-15,0-26 16</inkml:trace>
  <inkml:trace contextRef="#ctx0" brushRef="#br0" timeOffset="178236.04">17171 2381 0,'0'-13'0,"0"0"16,14 13-16,39-27 15,-27 14-15,14 0 16,-14 0-16,67-27 16</inkml:trace>
  <inkml:trace contextRef="#ctx0" brushRef="#br0" timeOffset="178574.63">17820 2011 0,'13'-27'16,"-26"54"-16,26-67 0,-13 27 0,-40 0 15,27 13-15,-13-14 0,-27 14 16,13 14-16,0-1 16,27 0-1,-13 14-15,39 39 16,26-27-1,-25-12-15,25 26 16,-12-27-16,39 67 16,-40-67-16,14 14 15,-27-14-15,1 27 16,-14-26-16,0-1 0,-14 14 16,14-27-16,-13 0 0,-27 14 15,27-27-15,-53 26 16,40-26-16,-27-26 15,39 13-15,1-27 16,13 27-16,-13-14 0,26-39 16,0 40-16,14-27 15</inkml:trace>
  <inkml:trace contextRef="#ctx0" brushRef="#br0" timeOffset="178791.71">18018 1998 0,'13'-14'0,"1"1"16,12 13-1,-13 0-15,67-13 16,-54 13-16,53 0 16,-52 0-16,-1 0 15,1 0-15,-1 0 0,14 0 16,-14 0-16,-12 0 0,12 0 15,-13 0-15,-13 13 16</inkml:trace>
  <inkml:trace contextRef="#ctx0" brushRef="#br0" timeOffset="178994.19">18362 1971 0,'0'0'0,"-26"0"0,-1 27 15,14-14-15,0 13 0,-1 27 16,1-26-16,0 39 15,13-27-15,-13 1 0,13 40 16,-13-54-16,13 14 0,0-1 16,0-12-16,13 13 0,0 12 15,-13-38-15,0-1 0,13-13 16,0-13-16,-13-14 16,14 1-16,-14-1 15</inkml:trace>
  <inkml:trace contextRef="#ctx0" brushRef="#br0" timeOffset="179412.11">19090 1693 0,'-27'14'15,"14"-1"-15,-27 40 16,27-14-16,-13 1 0,-54 145 16,67-119-16,-40 80 15,27-67-15,-1 54 16,27-67-16,0-40 0,40 159 16,-27-145-16,80 53 15,-67-80-15,40 13 16,-26-26-16,0 0 0,13-13 15,-14 0-15</inkml:trace>
  <inkml:trace contextRef="#ctx0" brushRef="#br0" timeOffset="180484.55">19592 2368 0,'0'0'16,"0"-26"-16,0-14 0,-13 27 15,0-1-15,-40 1 16,27 13-16,-14 27 15,27-14-15,-14 0 0,1 40 16,26-40-16,-13 53 16,13-52-16,13 52 15,0-53-15,13 13 16,1-26-16,-14 14 16,0-14-16,14-14 0,12-25 15,-25 26-15,-1-27 16,-13 13-16,13-12 15,-13 25-15,0-12 0,0 0 16,0 12 0,0 28-16,0-1 0,13 26 15,-13 1-15,0-13 16,14 52-16,-14-39 0,0 13 16,0 0-16,0-14 15,-14 54-15,1-1 16,13-39-16,-13 0 0,-27 66 15,27-92-15,0 26 16,-14-40-16,14 13 0,-13-12 16,12-14-16,-25-40 15,26 27-15,-1-40 16,14 13-16,-13 14 0,13-41 16,0 41-16,13-40 0</inkml:trace>
  <inkml:trace contextRef="#ctx0" brushRef="#br0" timeOffset="180789.87">19645 2461 0,'27'39'15,"-27"-25"-15,13 12 0,-13 14 16,0-27-16,13 0 16,-13 27-16,0-27 15,0 14-15,0-14 16,0-26 15,0-14-31,-13-13 0,13 14 16,0-14-16,13-13 0,0 27 15,1-54 1,-1 67-16,13-40 16,-12 40-16,12-13 15,-13 26-15,14-14 16,-14 14-16,0 0 0,14 27 15,-14-27-15,13 26 16,-12-26-16</inkml:trace>
  <inkml:trace contextRef="#ctx0" brushRef="#br0" timeOffset="181114.01">20108 2289 0,'-26'-27'15,"52"54"-15,-65-54 0,25 27 16,-25 27-16,12-27 15,14 13-15,-40 53 16,40-53-16,-14 40 16,27-40-16,-13 40 0,13-39 0,0-1 15,27 40-15,-14-40 16,13 0-16,-12-13 0,-1 0 16,40-13-1,-40 0-15,13-40 16,-12 26-16,-1 1 15,0 13-15,-13-1 0,13-12 16,1 26 0,-14 26-1,0-12-15,0-1 16,13 40-16,-13-40 0,13-13 16,0 13-16</inkml:trace>
  <inkml:trace contextRef="#ctx0" brushRef="#br0" timeOffset="181664.12">20518 2368 0,'0'-40'0,"0"80"0,-26-133 16,13 80-1,-14 0 1,14 0-16,0 13 0,-14 0 15,-12 13-15,25 0 0,-12 14 16,13-14-16,0 13 0,-27 40 16,40-52-16,-13 52 15,13-40-15,13 27 16,0-40-16,14 14 16,-14-27-16,40-27 15,-40 27-15,27-39 16,-27 12-16,27-26 15,-27 27-15,26-93 16,-25 79-16,12-26 16,-13 26-16,1-26 15,-1 27-15,-13 12 0,0-39 16,13 39-16,-13 1 0,0-14 16,0 27-16,0 0 0,0-14 15,0 14-15,0 0 16,-26 39-1,26-12-15,-14 39 16,14-27-16,-13 14 0,13-1 0,-13 94 16,0-80-16,13 39 15,-14-39-15,14-13 0,0 92 16,0-105-16,0 25 16,0-25-16,0-1 15,0 54-15,14-54 0,-14-13 16,13-13-1,0-52 1</inkml:trace>
  <inkml:trace contextRef="#ctx0" brushRef="#br0" timeOffset="181997.79">20757 2487 0,'0'0'15,"26"-13"-15,-13 13 0,14-13 16,-14-1-16,27-12 15,-27 26-15,0-40 16,0 27-16,1-13 16,-1-1-16,-13 14 0,0-40 15,0 40-15,-13-27 16,-1 27 0,-25 26-16,-28 40 15,1 40 1,53-54-16,-27 27 15,27-39-15,0 13 0,13 26 16,0-53-16,0 0 0,26 53 16,-12-39-16,25-1 15,-25-26-15,12 13 0,14-13 16,-1-13-16,-12 0 0,39-13 16,-40 12-16,27-25 15</inkml:trace>
  <inkml:trace contextRef="#ctx0" brushRef="#br0" timeOffset="182481.99">21299 2355 0,'0'0'16,"-13"0"-16,26-13 15,27 13 1,-27 0-16,53 0 16,-40 0-16,41 0 15,-41 0-15,1 0 0,-1 0 16,-13 0-16,27-14 16,-27 1-16</inkml:trace>
  <inkml:trace contextRef="#ctx0" brushRef="#br0" timeOffset="182672.08">21590 2236 0,'-26'13'15,"12"0"-15,14 0 0,-26 27 16,26-27-16,-13 53 16,13-39-16,-14 39 15,14-53-15,0 14 16,0-14-16,0 0 0,14 14 15,-14-14 1,0-26-16</inkml:trace>
  <inkml:trace contextRef="#ctx0" brushRef="#br0" timeOffset="182985.55">21960 1945 0,'14'13'16,"-28"0"-16,14 14 15,0 12-15,-13-12 0,0 79 16,0-80-16,0 53 15,-1-39-15,1 26 16,0-26-16,13-14 0,-13 54 16,13-54-16,0 1 15,0-14-15,13 0 16,0-26-16,14-27 16</inkml:trace>
  <inkml:trace contextRef="#ctx0" brushRef="#br0" timeOffset="183324.13">22093 2262 0,'0'0'0,"-14"13"0,-12 14 15,26-14-15,-13 0 16,-14 40-16,14 13 16,13-39-1,13-1-15,27 1 16,-27-14-16,40 0 15,-40-13-15,40-26 16,-39 26-16,25-27 16,-26 1-16,1 13 0,12-40 15,-13 26-15,1-26 16,-14 27-16,13 13 0,-13-40 16,0 26-16,0 14 0,-13-53 15,-1 53-15,1-1 16,0 14-16,0-13 15,-1 13-15,1 0 16,0 0 0,0 13-16</inkml:trace>
  <inkml:trace contextRef="#ctx0" brushRef="#br0" timeOffset="184000.1">22582 2725 0,'13'0'31,"-13"27"-31,0-14 15,14 13-15,-14-12 16,0 12-16,-14 27 16,-12 0-1,-14-13 1,1-14-16,12-13 16,14-26-1</inkml:trace>
  <inkml:trace contextRef="#ctx0" brushRef="#br0" timeOffset="184565.47">23164 2156 0,'0'0'0,"14"0"16,-28 14 0,14 52-1,-13-40-15,-13 67 16,12-67 0,1 40-16,13-39 0,-13 26 15,13-27-15,-13 1 0,13 12 16,-14-12-16,14-14 0,0 14 15,14-27 1,12-40 0</inkml:trace>
  <inkml:trace contextRef="#ctx0" brushRef="#br0" timeOffset="184912.54">23389 2262 0,'0'0'0,"-13"13"0,-14 27 16,14-27-16,0 27 15,0-14-15,13 1 0,0-1 16,13 14-16,0 0 16,0-27-16,1 0 0,12 0 0,14 14 15,-14-27-15,27 0 16,-40 0-16,67-13 15,-54-1-15,1-12 16,-14 0-16,0 12 0,0-65 16,1 66-16,-14-40 15,0 26-15,-27-26 16,14 40-16,-13-13 16,12 12-16,1 1 0,-13 13 15,12-13-15,1 13 16,0 0-16,0 13 15,26-13 1</inkml:trace>
  <inkml:trace contextRef="#ctx0" brushRef="#br0" timeOffset="185224.71">23892 2249 0,'0'0'16,"-40"26"-16,27-12 0,-14-1 0,1 27 15,13-27-15,-27 53 16,27-13 0,26 0-1,0-40-15,53 27 0,-52-27 16,39 0-16,-14-13 16,-12 0-16,-1 0 0,14-13 15,0 0 1,-27-1-16,0 1 0,14-26 15,-27 12-15,0 14 0,13-40 16,-13 40-16,-13-67 16,-1 67-16,14-27 15,-13 27-15,13-27 0,0 27 16</inkml:trace>
  <inkml:trace contextRef="#ctx0" brushRef="#br0" timeOffset="185576.33">24368 1799 0,'-26'-26'16,"52"52"-16,-39-39 15,39 53 1,-12-1-16,12 1 0,14 53 16,-27-27-16,13 0 0,14 132 15,-40-118-15,0 12 16,-13 27-16,-14 14 16,1-94-16,13 14 0,-27 13 15,14-26-15,-27 26 16,-13 14-1,13-27-15,39-40 0,-25 0 16,25-13-16,1 0 0,-13-26 16,13 12-16,-1-25 15</inkml:trace>
  <inkml:trace contextRef="#ctx0" brushRef="#br0" timeOffset="189345.69">23614 833 0,'0'-26'0,"0"13"15,13 26 1,-13 13 0,14-12-16,-14 39 15,0-40-15,0 13 0,0 14 16,0-14-16,0 1 0,0 52 15,-14-39-15,14-14 0,0 41 16,-13-41-16,13 27 16,-13-27-16,13 1 0,0 13 15,-13-27-15,13 13 16</inkml:trace>
  <inkml:trace contextRef="#ctx0" brushRef="#br0" timeOffset="189685.81">23548 1389 0,'-13'0'0,"13"13"16,0 1-1,0-1-15,0 0 0,0 0 16,0 0-16,0 27 15,0-27-15,13 1 0,-13 12 16,0-13 0,13-13-16,0 0 31,14-13-15,-14 0-16,0 0 0,-13-1 0,27-12 15,-14 13-15,0-1 0,0-12 16,-13 13-16,14 0 0,-1-1 15,-13 1 1,13 13-16</inkml:trace>
  <inkml:trace contextRef="#ctx0" brushRef="#br0" timeOffset="190782.06">20995 714 0,'0'-13'16,"13"13"-16,-13 13 31,0 1-31,-13 78 16,13-65-16,-14 12 15,1 1-15,-13 26 16,26-39-16,-13 26 16,-1-40-16,14 13 0,-13 14 15,13-14-15,-13-12 16,13 25-16,-13-25 15</inkml:trace>
  <inkml:trace contextRef="#ctx0" brushRef="#br0" timeOffset="191106.33">20823 1151 0,'-14'0'15,"1"13"17,13 0-32,0 1 0,0 25 15,-13-25-15,13 12 0,0 0 16,0-12-16,0-1 16,13 13-16,-13-12 0,0 12 15,13-26-15,-13 13 0,14-13 16,39-26 15,-40 13-31,0-27 0,0 27 0,1-1 16,12-25-16,0 26 15,1-27-15,-14 27 16,0-1-16,27-12 16,-27 13-16</inkml:trace>
  <inkml:trace contextRef="#ctx0" brushRef="#br0" timeOffset="198736.6">20002 6548 0,'-105'-79'16,"78"66"-16,-12 0 0,-81-54 16,68 41-16,-68-14 15,68 27-15,-160-53 16,146 39-16,-199-39 15,173 40-15,-186-27 16,145 26-16,14 14 0,-172-26 16,133 25-16,39 1 0,-225 0 15,211 0-15,14 13 0,-304-14 16,277 14 0,-528 27-16,264 13 15,-159 26 1,26 13-1,371-52-15,-172 39 16,159-27-16,13 1 0,-159 53 16,173-54-16,-279 94 15,292-94-15,-160 80 0,160-66 16,-199 93-16,212-80 16,-107 53-16,-78 66 15,79-13 1,-40 40-1,106-40 1,-40 79-16,80-52 16,39 26-1,41-1 1,38 1 0,28 14-16,25-81 15,94 147 1,39-1-1,26-66 1,53 0 0,27-26-16,66 13 15,-106-106 1,-105-53-16,250 106 16,-237-119-16,131 39 15,-157-52-15,197 53 16,-145-54-16,119 41 15,-119-41-15,291 54 16,-344-80-16,371 67 16,-120-28-16,-185-25 15,14-14-15,-14 0 0,13 1 16,186 12-16,-172-26 16,79 13-1,-199-13-15,504-13 16,-451 0-16,-13 0 0,199-14 15,-146 1-15,-13-1 0,133-26 16,-133 27-16,132-53 16,-145 39-16,-40 13 0,278-118 15,-278 105-15,132-66 16,-158 67-16,39-28 0,106-65 16,-145 79-16,251-158 15,-265 158-15,53-40 16,-66 40-16,120-106 15,-120 93-15,0 13 0,40-66 16,-53 53-16,52-66 16,-65 66-16,0 0 0,39-80 15,-39 80-15,13-93 16,-27 80-16,-13 13 0,14-172 16,-27 198-16,-27-159 15,1 120-15,13 13 0,-80-172 16,54 158-16,-160-211 15,146 225-15,-211-225 16,171 199 0,-172-147-16,160 160 15,-134-106 1,120 105-16,-53-52 16,106 79-16,-53-26 0,-40-27 15,93 53-15,0 13 0,-66-39 16,66 39-16,-133-65 15,133 78-15,-53-39 16,53 39-16,13 1 0,-93-14 16,107 27-16,-27 0 15,52 13-15,-65 40 16,66-27-16,-27 40 16,27-27-16</inkml:trace>
  <inkml:trace contextRef="#ctx0" brushRef="#br0" timeOffset="200150.97">14063 12118 0,'0'0'0,"-14"40"15,1-14-15,0 53 16,0-26-16,13-13 0,-27 132 15,14-119-15,0 53 16,13-53-16,-13 53 16,-1-54-16,14-12 0,-13 40 15,0-41-15,13 14 16,0-26-16,-13-1 0,13 0 16,0-12-16,-14-1 15,28-26-15,-14-1 16,0 1-16,26-13 15</inkml:trace>
  <inkml:trace contextRef="#ctx0" brushRef="#br0" timeOffset="200594.76">15399 12568 0,'-40'-106'16,"27"79"0,-27 1-16,14 26 0,-1 0 15,-65 26-15,52 1 16,-53 105-1,27 14-15,26 12 16,54-38 0,25-15-1,41-52 1,-1-40-16,1-52 16,12-27-1,-26-53 1,-39-27-1,-27 40-15,-27-53 16,-12 107 0,25 25-16,1 14 0,-27 0 15,27 13-15,-13 13 16,-14 0-16</inkml:trace>
  <inkml:trace contextRef="#ctx0" brushRef="#br0" timeOffset="200814.89">15266 12779 0,'0'0'15,"14"14"1,-14 12-16,13 1 0,0 25 16,-13-25-16,13 13 15,1-27-15,-1 13 16,0 14-16,-13-27 0,13 14 15,1-1-15,-14-13 16,13 1-16,0-1 16</inkml:trace>
  <inkml:trace contextRef="#ctx0" brushRef="#br0" timeOffset="201146">15597 12793 0,'0'-14'15,"0"28"1,0-1-16,0 0 16,0 14-16,0-14 0,0 53 15,13 0 1,1-53-16,-1 14 15,0-14-15,-13 0 0,40 0 16,-27-13-16,40-39 16,-53 26-16,26-27 15,-26 27-15,0-14 0,14-13 16,-14 14-16,0-14 16,0 27-16,0 0 0,0 0 15,0-1-15,0 1 16</inkml:trace>
  <inkml:trace contextRef="#ctx0" brushRef="#br0" timeOffset="201898.42">15822 12793 0,'0'13'16,"0"-26"-16,13 26 0,1-26 16,-1 13-1,0-14-15,0 14 0,0-13 0,1-13 16,-1 26-16,-13-14 0,13 1 15,-26 0 1,-14 39 0,14-12-16,0-1 0,-13 27 15,12-27-15,1 40 16,13-27-16,-13-13 0,13 14 0,0-1 16,13 14-16,0-27 15,27 40-15,-14-40 16,1-13-1,-14 0-15,14-13 16,-14 13-16,0-26 16,-13 13-16,13-40 15,-13 26-15,14-26 16,-14 40-16,26-40 16,-13 40-16,0-27 15,1 27-15,-14 0 16,13 13-16,-13 13 15,13 0 1,-13 0-16,0 1 0,0 25 16,0-25-16,0 38 15,13-38-15,1 12 16,-1-13-16,0-13 16,0 14-16,0-14 15,14-14-15,-14 1 0,14-13 16,-27 12-16,26-12 15,-26 13-15,13-14 0,1 14 0,-1-27 16,-13 27 0,13 40-1,-13 26 1,0-27-16,0 27 16,0-13-16,13-14 0,-13 14 0,0 39 15,0-52-15,-13 92 16,0-66-16,-27 13 15,27-27-15,-14-12 0,-26 13 16,40-27-16,-79 13 16,78-26-16,-78-39 15,65 25 1,-12-12-16,-1-40 16,27 13-1,0 26-15,13 1 16,26 13-16,-26-1 15</inkml:trace>
  <inkml:trace contextRef="#ctx0" brushRef="#br0" timeOffset="-210941.73">13123 5358 0,'-13'-13'15,"0"13"-15,0-14 0,-1 14 32,41 0 14,-1 0-46,-12 0 0,65 0 16,-39 0-16,-1 0 16,120 14-16,-106-14 0,132 13 15,-119-13-15,67 13 16,-67-13-16,106 27 16,-119-27-16,39 13 15,-52-13-15,39 13 16,-52 0-16,52-13 15,-52 0-15,-14 0 16,0 0-16</inkml:trace>
  <inkml:trace contextRef="#ctx0" brushRef="#br0" timeOffset="-210633.55">13375 5464 0,'0'0'15,"-53"13"-15,40-13 0,13 13 16,13-13-16,13 0 0,27 13 15,-26-13-15,12 0 0,94 14 16,-81-14-16,54 13 16,-53-13-16,0 13 0,106 0 15,-106-13-15,39 0 16,-52 13-16,26-13 16,-26 0-16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06T20:33:20.8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8943 8480 0,'0'-13'16,"-27"13"46,41 26-46,-14-13-16,0 27 15,0 0-15,0-1 16,13-12-16,-13-1 0,0 14 16,0-14-16,13 1 0,-13 13 15,0-14-15,13 1 0,-13 39 16,14-40-16,-14 14 15,0-14-15,0 1 0,0 12 16,13-12-16,-13 52 16,0-52-16,0 12 15,0-25-15,0 12 0,0 1 16,0-14-16,0 13 0,0 1 16,0-14-16,0 0 15,13 0-15,-13 1 31,0-1-15,0-26 0,0-1-1,0 1-15,0 0 16,13-14 0,-13 14-16</inkml:trace>
  <inkml:trace contextRef="#ctx0" brushRef="#br0" timeOffset="747.75">8983 9379 0,'0'0'0,"-14"0"0,28 0 47,12 0-47,14 0 15,-1-13 1,-25 13-16,65-13 15,-52 13-15,25-13 16,-25 13-16,-1 0 0,40-13 16,-26 13-16,0-14 0,39 14 15,-39-13-15,39 13 16,-39-13-16,0 13 0,52 0 16,-52-13-16,0 13 0,39 0 15,-39 0-15,-1-14 0,28 14 16,-28 0-16,1 0 0,13-13 15,-13 13-15,12 0 16,-25 0-16,26 0 16,-40 0-16,14 0 0,25 0 15,-25 13-15,-14-13 16,0 0 0,1 0-16,-1 0 31,0 0-16,0 14 1,0-14 0,1 0-1,-1 0 1,-13 13 0,13-13-16,0 0 31,-13 13-16,14-13 1,-14-13 47</inkml:trace>
  <inkml:trace contextRef="#ctx0" brushRef="#br0" timeOffset="1140.19">10821 8520 0,'-13'0'16,"13"13"-16,-13 13 16,13 1-16,0-1 0,0 14 15,0-14-15,0 40 16,0-39-16,0 13 0,0 39 15,0-39-15,0-1 0,0 28 16,0-28-16,0-12 0,0 39 16,13-13-16,-13 13 15,0-53-15,13 14 16,-26-27 0,0-14-1</inkml:trace>
  <inkml:trace contextRef="#ctx0" brushRef="#br0" timeOffset="1763.52">9022 8520 0,'-13'0'15,"0"0"-15,13-14 16,26 14-1,-12 0-15,52-13 16,-40 13-16,40 0 16,-26 0-16,79 13 15,-66-13-15,-13 0 0,105 0 16,-92 0-16,53 0 16,26 0-16,-66 0 15,133-13-15,-133 13 16,53 0-16,-66 0 0,0 0 15,53 0 1,-53 0-16,52 0 16,-65 0-16,39 0 15,-65 13-15,12-13 0,-13 0 16,1 14-16,-14-1 16,-14 26-16,1-25 15</inkml:trace>
  <inkml:trace contextRef="#ctx0" brushRef="#br0" timeOffset="2703.52">8956 12277 0,'0'-14'0,"0"1"0,-13 0 15,13 0 1,0 26-1,0 0-15,0 0 16,13 1-16,-13 39 16,0-27-16,0 0 0,13 41 15,-13-41-15,0 14 0,0 66 16,0-80-16,14 67 16,-14-67-16,13 54 15,-13-54-15,13 14 16,-13-27-16,0 0 0,13 14 15,-13-14-15,0 0 16,0 0-16,0 1 16</inkml:trace>
  <inkml:trace contextRef="#ctx0" brushRef="#br0" timeOffset="3256.37">8983 13110 0,'-14'13'15,"1"-13"-15,13 14 32,-13-14-32,13 13 31,13-13-15,0 13-16,27-13 15,-27 13-15,1-13 16,65 0-16,-53 0 15,41 0-15,-41 0 16,119 0 0,-105-13-16,92 0 15,-92 13-15,66-13 16,-66 13-16,65-14 16,-65 14-16,13-13 0,79 0 15,-79 13-15,53-13 16,-66 13-16,26 0 15,-53 0-15,0 0 0,27 0 16,-13 0-16,-1 0 16,-13 0-16,1 0 15,-1 0-15,0-14 32</inkml:trace>
  <inkml:trace contextRef="#ctx0" brushRef="#br0" timeOffset="3681.28">10861 12250 0,'0'0'0,"-13"-13"0,13 26 15,-13 27 1,-1-14-16,14 27 15,0-26-15,-13 92 16,13-80-16,0 54 16,0-53-16,-13-1 0,13 54 15,0-80-15,0 93 16,0-79-16,13 52 16,0-53-16,-13 1 0,0 13 15,0-27 1,0 0-1,-13-13-15,0-13 0,0 0 16</inkml:trace>
  <inkml:trace contextRef="#ctx0" brushRef="#br0" timeOffset="4212.1">9062 12316 0,'-13'-13'0,"26"13"31,53-13-15,-39 13-16,12 0 16,27 13-16,-13-13 0,53 13 15,-53-13-15,79 0 16,-79 0-16,132-13 16,-118 0-16,118-14 15,-132 27-15,92-26 16,-105 13-16,53 0 15,-67-1-15,40 1 16,-53 13-16,1 0 16</inkml:trace>
  <inkml:trace contextRef="#ctx0" brushRef="#br0" timeOffset="5353.23">14605 6826 0,'0'-13'0,"0"0"15,-13 0 1,13 26 0,0 13-1,0 14-15,13 53 16,-13-67-16,0 93 16,13-92-16,0 92 15,-13-93-15,14 40 16,-14-39-16,0-1 0,13 53 15,-13-65 1,0 25-16,13-12 16</inkml:trace>
  <inkml:trace contextRef="#ctx0" brushRef="#br0" timeOffset="5811.59">14592 7580 0,'-13'14'0,"26"-14"32,0 0-32,27 0 15,-27 0 1,53 0-16,-53 0 15,67 13-15,-54-13 0,67 0 16,-54 0-16,14 0 16,-13 0-16,0 0 15,145-13-15,-132 13 16,119 0-16,-66 0 16,-40-14-16,93 14 15,-120 0-15,27 0 16,-26 0-16,13 0 0,26 0 15,1 14-15,-54-14 16,27 0-16,-26 0 0,-1 13 16,27 0-1,-27-13-15,1 13 16,-14-13-16,0 0 16,1 0-16,-1-13 31,-13 0-16,13-27-15,-13 27 16</inkml:trace>
  <inkml:trace contextRef="#ctx0" brushRef="#br0" timeOffset="6150.3">16457 6720 0,'-13'0'16,"13"14"-16,-13-1 0,13 13 15,0 54 1,0-54-16,0 14 15,0-14-15,0 14 0,0 66 16,13-80-16,-13 54 16,0-41-16,13 14 15,-13-13-15,0-14 0,0 14 16,0-27-16,0 27 16,0 0-16,-13-27 0,0 0 15,-1-13-15,1 0 16</inkml:trace>
  <inkml:trace contextRef="#ctx0" brushRef="#br0" timeOffset="6656.28">14539 6813 0,'-13'0'16,"26"0"-16,-13 0 16,26 0-1,40-13 1,-26 13-16,40-13 16,-41 13-16,67 0 15,-40-14-15,0 14 0,159-13 16,-159 13-16,93-13 15,-79 13-15,-14 0 0,92 0 16,-78 0-16,65 0 16,-118 0-16,79 0 15,-1 0-15,-65 13 0,53-13 16,-67 0-16,54 27 16,-67-27-16,13 26 15,-26-13-15,-13 14 16</inkml:trace>
  <inkml:trace contextRef="#ctx0" brushRef="#br0" timeOffset="7617.72">14658 10464 0,'0'-13'0,"-13"13"31,-1 0-15,14 13-16,0 1 0,14 78 15,-14-65-15,13 39 16,-13-27-16,13 67 16,-13-66-16,13 26 15,-13-26-15,0-14 0,14 67 16,-14-80-16,0 27 15,0-14-15,0 1 0,0 12 16,0-25-16,0-1 0,0 13 16,0-13-16,13-13 0,-13 14 15</inkml:trace>
  <inkml:trace contextRef="#ctx0" brushRef="#br0" timeOffset="8119.96">14658 11351 0,'0'13'16,"-13"-13"-16,26 0 16,13 0-1,1 0 1,-1 0-16,40-13 16,-39 13-16,39 0 15,-26-14-15,-1 14 0,80 0 16,-66-13-16,40 13 15,-40 0-15,0 0 0,53 0 16,-67 0-16,67 0 16,93 13-1,-107-13 1,93 14 0,-52-14-16,-67 13 15,-40-13-15,54 0 16,-54 13-16,27-13 15,-40 0-15,1 0 16,-1-13 0,-13 0-1,13 13 1,-13-14-16</inkml:trace>
  <inkml:trace contextRef="#ctx0" brushRef="#br0" timeOffset="8529.71">16603 10504 0,'0'0'0,"0"13"0,-14 0 16,14 54-16,0-41 15,0 14-15,0-14 16,0 1-16,0 92 15,-13-40-15,13 0 16,0-52-16,0 39 0,0-40 16,0 41-16,0-41 0,-13 40 15,13 0 1,0-52-16,0 12 16,0-13-16,-13-13 0,13 0 15,0-13 1</inkml:trace>
  <inkml:trace contextRef="#ctx0" brushRef="#br0" timeOffset="9307.99">14790 10610 0,'0'0'16,"-13"-13"-16,0 13 15,13-14 1,-13 14 0,26 0-1,13-13-15,1 13 16,12-13-16,-12 13 15,-1 0-15,80-13 16,-66 13-16,52 0 16,-52 0-16,66 0 15,-53-14-15,-13 14 0,79 0 16,-66 0-16,-1 0 0,41 0 16,-40 0-16,0 0 0,13 0 15,-26 0-15,79 0 16,-80 0-16,80 14 15,-92-14-15,-1 0 0,27 13 16,-26-13-16,12 0 16,-12 0-16,-14 0 0,27 0 15,-27 0-15,-13 13 16,13-13-16,1 0 47,-1 0-32</inkml:trace>
  <inkml:trace contextRef="#ctx0" brushRef="#br0" timeOffset="17313.02">8176 8268 0,'0'-13'15,"-14"0"1,1 13-16,0-13 0,-27-14 16,27 14-16,-13 0 15,-14-14-15,13 14 0,1 13 16,-40-27-16,26 27 0,0 0 16,-39-13-16,53 13 15,-14 0-15,-132 40 16,132-27-16,-92 40 15,53 0 1,39-27-16,-39 67 0,52-53 16,-13 79-16,40-80 15,14 54-15,-1-53 16,53 66-16,-26-67 16,79 27-16,-66-39 15,105 13 1,-39-27-1,106-26-15,-39-27 16,-134 13-16,54-12 16,-53 12-16,0 1 0,40-40 15,-54 39-15,-12 1 0,39-27 16,-53 26-16,40-52 16,-40 53-16,1-41 15,-28 28-15,-25-27 16,12 52-16,-65-52 15,65 53 1,-52-13-16,26 12 16,13 1-16,-39-13 15,26 26-15,13 0 0,-39 0 16,66 0-16,-14 0 0,-79 13 16,80-13-16,-53 26 15,65-26-15,-25 40 16,25-27-16,1 14 15,13-14-15,13 13 0,1-12 16</inkml:trace>
  <inkml:trace contextRef="#ctx0" brushRef="#br0" timeOffset="20109.48">8427 12078 0,'0'-13'0,"-13"-27"16,13 27-16,-13 0 0,-1 0 15,1-1-15,0 1 0,0-13 16,-1 12-16,1 1 0,-40-13 16,40 13-16,-53-27 15,39 27-15,-12-1 16,12 14-16,-12-13 0,-41 0 15,54 13-15,-54 13 16,41 0-16,12 1 16,-52 12-16,52-13 0,-12 1 15,-27 12-15,39 0 16,1-12-16,-41 25 16,41-12-16,0-14 0,-14 27 15,13-14-15,-26 54 16,14-41-16,26-12 0,-1-1 15,-25 54 1,25-54-16,1 53 16,0-39-16,0 13 15,13-27-15,0 1 0,-13 26 16,13-40-16,0 40 16,39 66-1,-12-53-15,-1-26 16,-13-14-16,40 27 15,-26-39-15,12 25 16,-12-26-16,39 27 16,-40-40-16,41 27 15,-41-14-15,27 0 16,-27-13-16,1 13 0,52 0 16,-52-13-16,26 14 15,-27-14-15,1 0 16,52 13-16,-66-13 15,40 0-15,-26 0 16,25-13-16,28-1 16,-40 1-16,26 0 15,-40 0-15,27-14 16,-40 14-16,40-13 16,-40 12-16,14-12 0,26-27 15,-40 40-15,40-40 16,-40 26-16,27-12 15,-27 12-15,-13 14 0,27-27 16,-14 14-16,-13 13 0,13-27 16,0 14-16,-13-14 15,0 13-15,-26-92 16,13 93-16,-1-54 16,1 54-16,13-14 0,-26-26 15,12 40-15,-25-67 16,25 67-16,-12-14 15,13 14-15,0-1 0,-27-26 16,13 40-16,-12-27 16,12 40-16,14-13 15,-53-27-15,13 27 16,40 13-16,-27-13 16,27 13-16,0 0 0,-14-13 15,14 13 1,13 13-1,13 0 1,14 0 0,-27 1-16,26-1 15,1-13 1</inkml:trace>
  <inkml:trace contextRef="#ctx0" brushRef="#br0" timeOffset="23462.63">17912 10504 0,'0'-13'0,"0"-27"15,0 27-15,-13 0 16,0-14-16,0 14 0,-27-14 16,27 14-16,-40-13 15,26 13 1,-52-14-16,39 27 16,-79 0-1,106 0-15,-133 13 16,107 1-16,-54-1 15,53 0-15,1 0 0,-41 14 16,41-1-16,12-13 0,-26 14 16,27-1-16,-40 27 15,66-26-15,-27 39 16,27-40-16,14 54 16,-1-54-16,26 53 15,-25-65-15,39 39 16,-40-40-16,13 0 0,67 40 15,-67-40-15,40 14 16,-26-14-16,40 0 16,-41 0-16,1-13 0,52 0 15,-39 0-15,40 0 16,0-13-16,-1 0 16,-52 13-16,0-13 0,39-14 15,-39 14-15,26-13 16,-40 12-16,1-12 0,12-14 15,-12 14-15,-14-1 0,14-26 16,-27 27-16,13-1 0,-13-12 16,0 12-16,-13-12 0,-14-14 15,1 26-15,12 14 16,-38-27-16,25 14 0,-13 13 16,1-1-16,-67-12 15,66 26-15,-26-13 16,26 13-16,27 0 0,-40 0 15,0 13-15,27 0 0,-27 0 16,40 1-16,-40 25 16,39-25-16,1-1 15</inkml:trace>
  <inkml:trace contextRef="#ctx0" brushRef="#br0" timeOffset="26111.95">17978 6575 0,'0'-13'0,"14"-14"16,-28 1-1,14 13-15,-13-1 0,0 1 16,0-13-16,0 12 0,-1 1 16,-25-13-16,12-1 15,14 14-15,-40-13 16,27 12-16,-1 1 0,-13 0 0,-26-14 16,40 14-16,-14 13 0,-39-13 15,39 13-15,27 0 0,-133 26 16,107-12-16,-41 12 15,41 1-15,-1-14 16,-79 53-16,92-40 16,-39 27-16,53-26 0,-13-1 15,-14 40-15,40-26 16,-13-13-16,-1 39 16,14-40-16,0-13 0,27 67 15,-14-54-15,14 1 0,12 26 16,-12-27-16,-1-13 0,67 40 15,-54-40-15,67 27 16,-66-27-16,92 1 16,-92-14-16,52 0 15,-65 0-15,52 0 16,14 0-16,-53-14 0,105-12 16,-105 13-16,92-27 15,-92 27 1,52-53-16,-52 39 15,13-26 1,-27 27-16,-12-14 0,12-13 16,-13 27-16,1-1 0,-14-39 15,0 26-15,-40-26 16,13 40-16,-52-40 16,53 52-16,-80-25 15,66 25-15,-39 1 16,39 0-16,0 13 0,-26 0 15,27 0-15,-28 0 16,-12 0 0,26 26-1,40-26-15,13 14 16,0-1-16</inkml:trace>
  <inkml:trace contextRef="#ctx0" brushRef="#br0" timeOffset="45698.61">23760 4736 0,'0'-13'0,"13"-27"16,-13 14 0,-13-1-16,13 14 0,-27-27 15,27 27-15,-13 0 16,-27-14-16,14 1 0,13 13 16,-40-14-16,13 14 0,13 0 15,-78-27 1,65 40-16,-79-13 15,92 13-15,-78 13 16,65-13-16,-13 13 0,-40 14 16,40-1-16,-79 54 15,53-14 1,39-27-16,-26 41 0,39-27 16,14-14-16,-26 54 15,25-40-15,14 0 0,0 13 16,14 0-16,38 53 15,-12-79-15,66 53 16,-66-67-16,118 27 16,-91-40-16,52 14 15,-53-27-15,0 13 0,27-13 16,-54 0-16,67-13 0,13-1 16,-66 1-16,93-40 15,-120 27-15,40-27 16,-26 26-16,0-39 15,-14 27-15,-13-1 0,14-66 16,-14 80-16,-13-54 16,0 67-16,-27-80 15,27 67-15,-26-14 0,-27-13 16,40 27-16,-80-40 16,54 52-16,-28-12 15,28 13-15,-27-14 16,26 27-16,0 0 0,-26-13 15,26 13-15,1 0 0,-1 0 16,-13 13-16,13-13 0,14 14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06T20:34:23.4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3466 5345 0,'0'13'15,"-13"-13"1,0 13-16,-1-13 16,28 0-16,-14 13 15,26-26 1,-13 13-16,40 0 16,-26 0-16,65 0 15,-79 0 1,54-13-16,-41 13 0,80 0 15,-80-13-15,93 13 16,-79-14-16,53 1 16,-54 13-16,120-13 15,-106 0 1,93-1-16,12 1 16,1 13-1,-13-13 1,-14 13-1,-26 0-15,-27 0 16,80 13 0,-93 0-1,-13-13 1,-40 0-16,0 0 16,1 0-1,-1 0 1,-13-13-1,-13 13 1,13-13-16,-14 13 31,28 0-31,-14-13 16,13 13-16</inkml:trace>
  <inkml:trace contextRef="#ctx0" brushRef="#br0" timeOffset="2539.04">15584 8506 0,'-26'-13'172,"26"26"-157,-14-13 1,1 14 0,0-14-1,0 26 1,-1-26-16,1 13 16,0 0-16,0 1 15,-1-14-15,1 13 16,13 0-16,-13-13 0,-13 27 15,12-27-15,1 26 16,0-26-16,0 13 16,-1-13-16,14 14 0,-26-1 15,26 0-15,-27 0 16,14-13-16,13 13 16,-26 1-16,13-14 15,-1 13-15,1 0 16,0 0-16,0 1 15,-1-14-15,1 13 0,0 0 16,-14 0 0,14 1-16,-13-1 15,13 0-15,-1 0 16,1-13-16,-13 27 0,12-14 16,-12 0-1,13 0-15,-14 1 16,27-1-16,-13-13 0,-13 13 15,26 0-15,-14 1 0,-12-14 16,26 13-16,-13-13 0,-1 26 16,1-26-16,13 13 15,-26-13-15,26 14 16,-13-14-16,13 13 16,-14-13-1,1 13-15,13 0 31,-26 1-15,12-14-16,1 26 16,0-26-1,0 27-15,-1-27 16,1 13-16,0-13 16,13 13-1,-13-13 1,13 13 15,13-13 16,-13-13-31,13 13-16,0 0 15</inkml:trace>
  <inkml:trace contextRef="#ctx0" brushRef="#br0" timeOffset="3429.49">14631 9260 0,'-13'0'0,"13"-13"47,13 26 15,1 1-46,12-1 0,-13-13-16,14 26 15,-14-12 1,14-1-16,-14 0 15,26 0-15,-25 0 16,25 14 0,-25-14-16,12 0 15,-13 1-15,0-14 0,14 13 16,-14 0-16,-13 0 0,27 1 16,-14-14-16,-13 13 0,26 0 15,-12 0-15,-1 0 16,0-13-16,0 14 15,0-1 1,14 0-16,-14 0 16,0 1-1,1-14-15,12 13 16,-26 0-16,40 0 16,-40 1-16,39-1 15,-39 0-15,14 0 16,-1 0-16,0 1 15,0-1-15,14 13 16,-14-12-16,0-1 16,-13 0-16,14 0 15,-1-13-15,-13 13 0,0 1 16,13-14 0,-13 13-16,13-13 15,-13 13 1,13-13-1,-13 13 1,0-26 31,0 0-16,-13 13-31,13-13 16</inkml:trace>
  <inkml:trace contextRef="#ctx0" brushRef="#br0" timeOffset="4356.14">15452 9882 0,'0'13'16,"-14"-13"-1,14 14 1,14-14 31,-1 0-16,0 0-15,-13-14-16,27 14 15,-27-13-15,26 0 16,-13 0-16,1-1 16,-1 14-16,0-13 15,13-13-15,-12 13 16,25-14 0,-25 14-16,12 0 15,-13-1-15,-13 1 0,40 0 16,-27 0-16,14 0 15,-14-1-15,0 1 0,14 0 16,-14 13-16,13-27 16,-13 14-16,14 0 15,-14 0-15,27-14 16,-27 14-16,0 0 16,1 0-16,-1 13 0,13-27 15,-13 14-15,14 0 16,-14 13-16,14-27 15,-14 27-15,0-13 0,0 0 16,0-1-16,14 1 16,-14 13-16,0-13 0,14 0 15,-14 0-15,27-1 16,-27 1-16,27 0 16,-27 0-1,0-1-15,0 14 0,1-13 16,-1 0-16,0 13 15,0-13-15,1 13 16,-14-13 0,13 13 15,-13-14-15,0 1 46,-13 0-62,-1 0 16,-12-14-1</inkml:trace>
  <inkml:trace contextRef="#ctx0" brushRef="#br0" timeOffset="5417.04">15597 8506 0,'-13'0'16,"0"0"31,26 0-32,0 14 1,0-1 0,1-13-16,-1 13 0,13 0 15,-12 0-15,12 1 0,0-1 16,-12 0-16,12 14 15,-13-27-15,14 13 0,-1 13 16,-12-12-16,25 12 16,-26-13-16,1 0 0,12 14 15,1-14-15,-14-13 0,13 27 16,-12-14-16,25 27 16,-26-27-16,27 26 15,-27-25-15,14 12 16,-14-13-16,0 1 15,0-1 1,1-13 0,-1 13-1,0 0-15,0 1 16,1-1 0,-1-13-16,-13 13 15,13-13-15,0 13 16,14 0-1,-27 1-15,26-1 16,-13 0 0,1-13-16,-1 13 15,0 1 1,0-14 0,-13 13-16,14-13 15,-1 13 1,0-13 15,-13 13-15,0-26 15,0-13-31,-40-14 16,14 13-1,-1-12 1</inkml:trace>
  <inkml:trace contextRef="#ctx0" brushRef="#br0" timeOffset="10316.26">22212 4749 0,'13'-26'0,"0"-1"16,-13 14-16,0 0 0,-13 0 15,-13-40-15,12 40 16,-52-40-16,40 26 16,-40 1-16,26 12 15,0 1-15,-92-13 16,79 26-16,-106 26 15,106-13-15,-66 27 16,66-13-16,0-1 0,-92 93 16,105-66-16,-26 26 15,0 54 1,66-94-16,13 80 16,14-79-16,26 26 15,-14-39-15,54 26 16,-40-27-16,13 1 0,53-1 15,-53-13-15,0-13 0,67 14 16,-67-14-16,106 0 16,-119-14-16,105-12 15,-118 13-15,39-14 16,-52 1-16,-1 12 0,27-38 16,-40 25-16,1 1 0,-1-27 15,-13 13-15,0 27 0,-27-93 16,-12 0-1,-27 27 1,-14-1 0,-12 14-1,12 13-15,1 27 16,13-1 0,13 14-1,26 26 1,14 1-16,-13-1 0,26 0 15,-14-13-15,14 13 0,0 1 0</inkml:trace>
  <inkml:trace contextRef="#ctx0" brushRef="#br0" timeOffset="20472.03">15597 7633 0,'-13'0'172,"13"13"-156,0 1-1,0-1 1,0 0-16,0 14 15,0-14-15,0 13 16,0-12-16,0-1 16,0 0-1,0 0 1,0 0 0,0 1-1,0-1 1,0 0-1,0 0 1,0 1-16,0-1 16,0 0-1,0 0 1,0 1-16,0-1 16,0 0-1,0 0-15,0 14 16,0-14-1,0 0-15,0 0 16,0 1 0,0-1-1,0 0 1,0 0-16,0 0 16,0 1-1,0-1 1,0 0-16,0 0 15,0 1 1,0-1 0,0 0-16,0 0 15,0 1 1,0-1 0,0 0-1,0 0-15,0 0 16,0 1-1,0-1 1,0 0 0,0 0-1,0 1-15,0-1 16,0 0 0,0 0-1,0 1 1,0-1-1,0 0 1,0 0 0,0 0-1,0 1 1,0-1 0,0 0-1,0 0 1,0 1-1,0-1 32,0 0 0,0-26-31,13 0-1,-13-1 1,13 1-16,1 0 16,-1 0-16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06T20:36:19.1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3757 10054 0,'0'-13'0,"0"0"16,-13-1-1,13 28 48,0-1-47,0 27-1,0-1 1,0-25-16,0 52 0,0-40 15,0 27-15,0-13 16,13 13-16,-13-27 0,0-13 16,13 40-16,-13-26 0,0-14 15,0 40-15,14-27 16,-14-12-16,0 12 0,0 14 16,0-14-16,0 14 15,13-14-15,-13-12 0,0 12 16,0 0-16,0 1 15,0-14-15,0 14 0,0-1 16,0-13-16,0 1 16,0-1-16,13 0 15,-13 0 1,0 0 15,0-26-15,13 13-1</inkml:trace>
  <inkml:trace contextRef="#ctx0" brushRef="#br0" timeOffset="1590.45">3784 10914 0,'-14'13'16,"1"-13"-1,13 14 17,13-14-17,1 0 17,-1 0-32,0 0 15,27 13-15,-27-13 16,27 0-1,-27 0-15,66-13 16,-52 13-16,39-14 16,-53 14-16,27 0 15,-14-13-15,40 13 16,0-13 0,-26 13-16,-13 0 15,12 0-15,-12 0 16,12 0-16,-25 0 0,-1 0 15,27 0-15,-27 0 16,27 0-16,-27 0 0,0 0 16,27 0-16,-27 0 0,13 0 15,-12 0-15,-1 0 16,13 0-16,-13 0 0,14 0 16,-14 0-16,0 0 0,40 0 15,-39 0-15,12 0 16,-13-13-16,0 13 15,14 0-15,-14 0 0,40 0 16,-40 0 0,14 0-16,-14 0 15,13 0-15,-12 0 0,-1 0 16,13 0-16,1 0 16,-14 0-16,27 0 15,-27 0-15,0 0 0,27 0 16,-27 0-16,27 0 15,13 0 1,-27 0-16,14 0 16,0 0-1,12 0 1,-12 0 0,13 0-16,-26 0 15,-14 0-15,26 0 16,-25 0-16,12 0 15,1-14-15,-1 14 16,-13 0-16,1 0 0,12 0 16,-13 0-16,14 0 15,-14 0-15,0 0 16,27 0-16,-27 0 16,0 0-16,0 0 15,14 0-15,-14 0 0,0 0 16,14 0-1,-14 0-15,14 0 16,-14 0-16,0 0 0,13 0 16,-12 0-16,25 0 15,-25 0-15,12 0 16,-13 0-16,1 0 0,52-13 16,-53 13-16,27 0 15,-27 0-15,27 0 16,-14 0-16,0 0 15,-12 0-15,12 0 0,1 0 16,-14 0-16,0 0 16,40 0-16,-40 0 15,27 0-15,-27 0 0,27 0 16,-27 0-16,27 13 16,-27-13-16,13 0 15,-12 0-15,-1 0 16,13 0-1,-12 0 1,12 0 0,-13 0-16,0 0 0,1 0 15,-1 0 1,0 0 0,0 0-16,1 0 15,-1 0 1,0 0-1,0 0-15,1 0 32,-1 0-17,0 0-15,0 0 16,0 0 15,1 0 0,-14 14-31,13-14 32,-13-14-17,0 1 1,13 0 0,-13 0-16,0-1 0,0 1 0,13-13 15</inkml:trace>
  <inkml:trace contextRef="#ctx0" brushRef="#br0" timeOffset="2227.26">7369 10001 0,'0'-13'0,"0"0"31,0 26-15,-14-13 0,14 13-16,0 0 0,0 14 15,-13-1-15,13-12 0,0 39 16,0 26-16,-13 14 16,13-1-1,0 14 1,-13-13-1,13-67-15,0 14 0,0-27 16,0 13-16,0 27 16,0-26-16,0-1 0,0 14 15,13-14-15,-13-12 0,0-1 16,0 0-16,-13-26 16,-1-14-1,1 14-15,0-13 16</inkml:trace>
  <inkml:trace contextRef="#ctx0" brushRef="#br0" timeOffset="3958.8">3770 10028 0,'-13'0'31,"0"-27"-15,13 40 47,13-13-63,0 0 15,1 0-15,-1 0 16,13 14-16,-13-14 0,1 0 15,12 13-15,-13-13 0,1 0 16,12 13-16,1-13 0,-14 0 16,13 13-1,-13-13-15,1 0 0,12 14 16,-13-14-16,1 0 0,25 0 16,-25 0-16,12 13 15,-13-13-15,0 0 16,1 0-16,12 0 15,-13 0-15,27 0 16,-27 0-16,27 0 16,-14 0-1,-12 0-15,39 0 16,-40 0-16,13 0 16,-13 0-16,27 0 15,0 0-15,-14 0 16,1 0-16,-14 0 0,13 0 0,-12 0 15,25 0-15,-12 0 16,12 0 0,-12 0-16,39 13 15,-53-13-15,27 0 16,-14 0-16,27 0 16,-26 0-16,13 0 15,-27 0-15,79-13 16,-78 13-16,39 0 15,-40 0-15,13 0 0,27 0 16,-26 0-16,-14-13 0,40 13 16,-27 0-16,1 0 15,26 0-15,-14 0 16,54-14 0,-14 14-1,-52 0-15,26 0 16,-27-13-16,1 13 0,25 0 15,-25 0-15,-1 0 0,27-13 16,-26 13-16,65 0 16,-78-13-16,65 13 15,-53 0-15,41-14 16,-28 14 0,27 0-1,-26 0-15,0 0 16,-14 0-16,27 0 15,-40 0-15,54 0 16,-54 0-16,26 0 16,-25 0-16,39 0 15,-27 0-15,14 0 16,-14 0-16,1 0 16,-14 0-16,40 0 15,-14 14-15,1-14 16,-27 0-16,27 0 15,-27 0-15,27 13 16,-27-13-16,0 0 0,27 0 16,-27 0-16,1 0 15,-1 0-15,13 0 0,-13 13 16,1-13-16,-1 0 16,0 0-16,0 0 0,1 0 15,-1 0 1,-13 13-16,13-13 0,0 0 31,1-13 0,-14 0-15,0 0 0,0-14-1</inkml:trace>
  <inkml:trace contextRef="#ctx0" brushRef="#br0" timeOffset="4925.35">7170 8877 0,'0'0'0,"-26"-27"15,-1 14-15,14 0 0,0 0 16,-27-27-16,14 27 0,-27-14 16,13 1-16,0 13 15,-39-27-15,26 27 0,0-1 16,-66-12-16,66 13 16,-13-1-16,-79 14 15,105 0-15,-79 14 0,-40-1 16,80 0-16,-1 14 0,-92 12 15,93-12-15,0-1 0,-160 80 16,173-66-16,-66 39 16,66-39-16,-80 79 15,120-79-15,-40 52 16,52-52-16,1-14 0,26 93 16,1-79-16,52 39 15,-26-39-15,132 53 16,-93-67-16,53 27 15,-39-26-15,79 12 16,-80-26-16,199 27 16,-198-40-16,66 0 15,-93 0-15,106-13 0,26 0 16,-105-1-16,66-12 16,-80 13-16,0-14 0,54-12 15,-80 12-15,0 1 0,39-27 16,-52 13-16,-14 14 0,27-40 15,-40 39-15,1-13 16,12-26-16,-26 40 0,0 13 16,-40-120-16,27 94 15,-40-28-15,27 28 16,-93-67-16,79 66 16,-39-13-16,39 14 0,-53-14 15,54 39-15,-1-12 0,-53-14 16,67 27-16,-14 0 0,-26-14 15,27 14-15,-28-13 16,54 26-16,0 0 16,26 0-1,14 13 1</inkml:trace>
  <inkml:trace contextRef="#ctx0" brushRef="#br0" timeOffset="8415.83">10729 4908 0,'13'13'63,"0"-13"-63,1 0 15,-1 0 1,0 0-1,0 0-15,0 0 0,14 0 16,-1 0 0,14 0-16,13 0 15,-27 0 1,-12 0-16,39 0 16,-40 0-16,26 0 15,-25 0-15,-1 0 0,40 0 16,-40 0-16,27 0 15,-27 0-15,27 0 16,-14 0-16,14 0 16,-14 0-16,14 0 15,-14 0-15,1 0 16,-14 0-16,0 0 0,27-13 16,-27 13-16,67 0 15,-67-13-15,27 13 16,-27 0-16,0 0 0,40 0 15,-40 0-15,0 0 0,27 0 16,-27 0-16,14 0 16,39 0-16,-53 0 15,53 0-15,-52 0 16,25 0-16,27-13 16,-52 13-16,39 0 15,-40 0-15,26 0 16,-12 0-16,-1 13 0,27-13 15,-40 0-15,27 0 16,-27 0-16,14 0 16,-14 0-16,14 0 15,-14 0-15,0 0 0,27 0 16,-27 0-16,0 0 16,14 0-16,-14 0 0,13 0 15,1 0-15,-14 0 0,0 0 16,14 0-16,-14 0 15,0 13-15,53-13 16,-52 0-16,-1 0 0,13 0 16,1 0-16,-14 0 15,0 0-15,27 0 0,-27 0 16,14 0-16,25 0 16,-38 0-16,25 0 15,-25 0-15,25 0 0,-26 0 16,14 0-16,26 0 15,-40 0-15,27 0 16,-27 0-16,40 0 16,-27 0-16,14 0 15,-27 0-15,14 0 0,26 13 16,-27-13-16,14 0 16,-14 0-16,14 0 15,-14 0-15,1 0 0,13 0 16,-14 0-16,40 0 15,-39 0-15,26 0 16,-27 0-16,40 0 16,14 0-1,-14 0-15,13 0 16,0 0 0,-26 0-1,-26 0-15,39 0 16,-40 0-16,27 0 15,-39 0-15,12 0 0,53 13 16,-52-13-16,13 0 16,-14 14-16,0-14 15,1 0-15,-14 0 0,14 0 0,25 0 16,-38 0-16,12 0 0,40 0 16,-39 0-16,39 0 15,-53 13-15,14-13 16,26 0-16,-27 0 15,14 0-15,-27 0 0,0 0 16,53 0 0,-52 0-16,12 0 15,-13 0-15,27 0 16,-27 0-16,0 0 0,27 0 16,-27 0-16,40 0 15,-40 0-15,27 0 16,-27 0-16,1 0 0,25 0 15,-26 0-15,14 0 16,-14 0-16,14 0 16,-14 0-16,13 0 15,1 0 1,12 0-16,-12 0 16,-1 0-1,1 0 1,-14 0-16,0 0 15,1 0-15,-1 0 0,13 0 16,-13 0-16,1 0 0,25 0 16,-25 0-16,12 0 15,0 0-15,1 0 16,-14 0-16,0 0 0,14 0 16,-14 0-16,0 0 0,27 0 15,-27 0-15,0 0 16,1 0-16,-1 0 15,0 0 17,0 0-17,1-13 48,-14 26-16,0-26-32</inkml:trace>
  <inkml:trace contextRef="#ctx0" brushRef="#br0" timeOffset="10307.19">16656 10014 0,'-14'0'0,"14"-13"0,0 0 16,-26 0-1,26 26 1,0 0 0,0 14-16,0 12 15,0-25-15,-13 39 16,13-27-16,0 0 0,0 41 15,0-41-15,-14 1 0,14 78 16,0-78 0,-13 79-16,13-14 15,-13-26 1,13-39-16,0 39 16,0-53-16,0 14 15,0-14-15,0 0 16,0 0-16,0 1 15</inkml:trace>
  <inkml:trace contextRef="#ctx0" brushRef="#br0" timeOffset="11210.68">16576 10861 0,'-13'0'16,"0"-13"-16,-1 13 16,28 0 15,-1 0-16,0 0-15,27 0 16,-27 0-16,14 0 0,52 0 16,-53 0-16,80-13 15,-79 13-15,26 0 16,-14 0-16,80 0 16,-39 13-16,-1-13 15,-39 0-15,-14 0 0,54 13 16,-54-13-16,14 0 0,26 0 15,-40 13-15,1-13 0,79 0 16,-80 0-16,67 14 16,-54-14-16,28 0 15,-41 0-15,14 0 0,-1 0 16,-12 0-16,79 0 16,-67 0-16,67 13 15,-79-13-15,39 13 16,-27-13-16,-12 0 0,79 13 15,-67-13-15,41 14 16,-54-14-16,54 13 16,-54-13-16,27 13 15,-27-13-15,14 13 16,-13-13-16,-14 0 0,40 13 16,-40-13-16,66 14 15,-52-14-15,52 26 16,-52-26-16,26 13 15,-14 1-15,14-1 16,-13-13-16,-14 13 0,27 0 16,-26 0-16,26 1 15,-27-1-15,1-13 0,12 13 16,-26-13-16,54 13 16,-54 1-16,13-14 15,-12 0-15,-1 0 16,0 0-1,0 0 1,0 0 0,-13-14-16,14 14 15,-1 0 1,0-13 0,-13 0-16,13 13 15</inkml:trace>
  <inkml:trace contextRef="#ctx0" brushRef="#br0" timeOffset="12004.16">20373 10001 0,'0'0'0,"0"-13"16,-13 13 0,13-13-1,-14 13 1,14-13 0,-13 13-1,13-14 1,-13 14-16,0-13 15,0 13 1,13-13 0,-14 13-1,14 13 17,-13 40-32,13-27 15,0 14-15,0 0 16,0 13-16,0-14 0,0 1 15,-13 40-15,13-41 16,0 1-16,0 26 0,-13 40 16,13-14-1,0-25 1,-14-1 0,14-40-1,-13-26 1,0-13-16,0 0 0,-1-14 15,1 14-15,13 0 0</inkml:trace>
  <inkml:trace contextRef="#ctx0" brushRef="#br0" timeOffset="13732.87">16497 9975 0,'0'-13'16,"0"-1"15,26 1-16,-13 13-15,40-13 16,-26 13-16,13-13 16,-14 13-16,27 0 15,-27 0-15,1-14 0,26 14 16,-14 0-16,41 0 16,-54 0-16,27 0 15,-26 0-15,-1 0 0,27 0 16,-13 0-16,26 14 0,0-14 15,-26 0-15,65 0 16,-65 13-16,40-13 16,-41 0-16,80 0 15,-79 0-15,26 13 16,-13-13-16,26 0 16,-39 0-16,0 0 0,79 0 15,-79 13-15,79-13 16,-93 0-16,53 0 15,-52 14-15,39-14 16,-39 0-16,12 0 0,-12 13 0,26-13 16,-27 0-16,27 0 15,-27 13-15,1-13 0,13 0 16,-14 0-16,53 13 16,-12-13-1,-15 0 1,-38 0-16,52 13 15,-40-13-15,1 0 16,-14 0-16,0 0 0,27 0 16,-27 0-16,27 0 15,-14 0-15,-12 0 0,25 0 16,-12 0-16,26 0 16,-40 0-16,26 0 0,-25 0 15,-1 0-15,27 0 16,-27 0-16,13 0 15,-12 0-15,12 0 16,-13 0-16,40 0 16,-40 0-16,1 0 15,-1 0-15,0 0 16,0 0-16,1 0 16,-1 0-1,0 0 1,0 0-1,0 0-15,1 0 32,-1 0-32,0 0 31,-13 14-31,13-14 16,1 0 15,-1 0-16,0 0 32,0 0-31,0 0 15,1 0-15,-1 0-1,0 0-15,0 0 16,1 0 0,-1 0-16,0 0 15,0 0-15,1 0 16,-1 0-16,0 0 16,0 0-16,0 0 15,1 0 1,-1 0-1,0 0 1,0 13 0,1-13-16,-1 0 31,0-13-15,-26 13-1,13-14 1</inkml:trace>
  <inkml:trace contextRef="#ctx0" brushRef="#br0" timeOffset="15822.62">20505 8771 0,'0'-27'0,"-26"-12"0,13 26 16,-1-14-16,-25 1 16,12-1-16,1 14 0,-80-40 15,79 27-15,-105-14 16,79 27-16,-39-14 16,25 14-16,-118 0 15,119 0-15,-119 13 16,66 13-16,-40 0 15,80 0-15,-1 0 0,-78 27 16,78-27-16,1 14 0,-67 26 16,80-27-16,-53 40 15,66-26-15,0-14 0,14 14 0,-28 26 16,41-26-16,-14 79 16,40-79-16,14 39 15,-1-39-15,13 0 0,40 39 16,-26-26-16,13-14 0,132 81 15,-119-94-15,93 53 16,-80-52-16,160 52 16,-120-39-16,-27-14 0,80 27 15,-79-40-15,-1 14 16,94 13-16,-94-27 0,1 0 16,92 14-16,106-1 15,-26-13 1,-1-13-1,-92 0 1,-53 0-16,0 0 16,53-13-16,-132 0 15,39 0-15,-39 13 16,66-40-16,-80 27 16,14-27-16,-13 27 0,12-40 15,-26 26-15,1 1 0,12-40 16,-13 39-16,1 1 15,-1-40-15,-13 26 0,13 0 16,-13-13-16,0 27 16,-26-80-16,12 66 0,1 1 15,-27-41-15,14 41 0,0-1 16,-14 0-16,-92-79 16,65 93-16,-118-67 15,119 67-15,-172-40 16,159 52-16,-160-12 15,173 13-15,-66 13 16,66 0-16,0 0 16,26 0-16,-66 13 15,80-13-15,12 13 0,-12 0 16,13 1-16</inkml:trace>
  <inkml:trace contextRef="#ctx0" brushRef="#br0" timeOffset="19932.13">1574 5424 0,'-13'0'15,"13"-13"1,-13 0 15,13-1-15,0 14-1,0 14 32,0-28-31,13 14 0,0 0-1,1 0 1,-1 0 15,0 0-15,0 0-1,0 0-15,1 0 16,-1 0 0,0 0-16,0 0 15,1 0 1,-1 0-16,0 0 15,27 0-15,-27 0 0,13-13 16,-12 13-16,25 0 16,1-13-1,-14 13 1,-12 0-16,12 0 0,14-13 16,-27 13-16,14 0 0,-14 0 0,13-14 15,1 14-15,-14 0 16,0 0-16,14 0 0,12-13 15,-26 13-15,14 0 16,-14 0-16,14 0 16,-14 0-16,13-13 15,-12 13-15,-1 0 16,0 0 0,0 0-1,0 0 1,1 0-16,-1 0 15,0 0-15,14 0 16,-14 0-16,13 0 16,-12 0-16,12 0 15,-13 0 1,14 0 0,-14 0-16,13 0 15,-12 0-15,12 0 16,-13 0-16,14 0 15,-14 0-15,13 0 0,-12 0 16,-1 0-16,13 0 16,-12 0-16,12 0 15,-13 0-15,1 0 0,12 0 16,-13 0-16,0 0 0,1 0 16,-1 0-16,13 0 15,-12 0-15,25 13 16,-26-13-16,1 0 15,-1 0-15,0 0 16,0 0-16,1 0 0,25 0 16,-25 0-1,25 13-15,-12-13 16,12 0 0,-25 0-16,12 0 15,-13 0-15,14 0 16,-1 0-16,-13 0 15,1 0-15,25 0 16,-25 0-16,-1 0 16,0 0-16,0 0 0,14 0 15,-14 0-15,13 0 16,-12 0 0,-1 0-16,0 0 15,27 14-15,-27-14 16,13 0-16,1 0 15,13 0 1,-1 0 0,-12 0-1,12 0 1,1 0-16,13 0 16,-13 0-1,-1 0 1,28-14-1,-28 14-15,-12 0 16,26 0 0,0-13-1,-14 13 1,-12 0-16,12 0 16,1 0-1,-27 0-15,14 0 16,-14 0-16,13 0 15,-12 0-15,-1 0 16,13 0-16,-12 0 16,12 0-1,-13 0-15,1 0 0,-1 0 16,0 0-16,27 13 16,-27-13-16,0 0 15,0 0-15,40 14 16,-40-14-16,27 0 15,-27 13-15,14-13 16,-14 0-16,27 0 16,-1 0-1,14 0-15,-13 0 16,0 0 0,-1 0-1,1 0 1,0 0-1,13 0-15,-14 0 16,14 0 0,-26 0-1,13 0 1,-14 0-16,27 13 16,-40-13-1,14 0 1,12 0-1,1 0-15,0 13 16,-14-13 0,1 0-1,-1 0 1,-13 0-16,27 14 0,-27-14 16,0 0-16,1 0 15,12 0 1,-13 0-16,14 13 0,-14-13 15,0 0-15,14 0 16,-14 0-16,13 13 16,-12-13-16,-1 0 0,0 0 15,0 0-15,0 0 0,14 0 16,-14 0-16,14 0 16,-14 13-16,13-13 15,-12 0-15,-1 0 16,0 0-16,13 0 15,-12 0-15,25 0 16,-25 0-16,12 0 16,-13 0-16,1 0 15,-1 0-15,0 0 16,0 0-16,0 0 16,1 0-16,-1 0 0,0 0 15,0 0 1,1 0-16,12 0 15,-13 0-15,14 0 16,-14 0-16,13 0 16,-12 0-16,12 0 15,-13 0-15,27-13 16,-27 13-16,1 0 16,12 0-16,-13 0 0,14 0 15,-14 0 1,13 0-16,1 0 15,26-13 1,-27 0 0,14 13-1,-14 0-15,14-14 16,-14 14 0,27 0-1,-39 0 1,-1 0-16,27 0 15,-27 0-15,13 0 16,-13 0-16,1 0 0,25-13 0,-25 13 16,12 0-1,-13 0-15,14 0 16,-14 0 0,13 0-16,-12 0 15,12 0 1,-13 0-16,1 0 15,-1 0-15,0 0 16,0 0 0,14 0-16,-14 0 15,0 0 1,0 0-16,1 0 16,-1 0-16,0 0 15,0 0-15,1 0 16,-1 0-16,0 0 15,0 0-15,0 0 16,1 0 15,-1 0-15,0 0 15,0-13 16,-26 0-31,0-27-1,13 27-15,-13-14 16,13 14-16</inkml:trace>
  <inkml:trace contextRef="#ctx0" brushRef="#br0" timeOffset="26622.87">7501 11232 0,'0'-14'15,"26"14"79,-26 14-78,14-1-16,12 0 15,-26 0-15,27 0 16,-14-13-16,-13 14 0,26-1 16,-26 0-16,13-13 0,14 27 15,-14-14-15,27 13 16,-27-12-16,40 12 16,-40-13-16,40 14 15,-40-14-15,40 13 16,-39-12-16,25-1 15,-26 0-15,27 14 16,39-1 0,1 14-16,-1-14 15,-52-13-15,39 14 16,-26-14-16,-14-13 16,40 27-16,-26-14 0,-14 0 15,80 13-15,-66-12 16,26-1-16,-40 0 15,14 0-15,26 1 0,-26-1 0,-14-13 16,41 26 0,-28-26-16,1 13 0,66 14 15,-67-14-15,28 0 16,-28 1-16,-12-1 0,39 0 16,-26 0-16,52 14 15,-52-27-15,26 26 16,-26-26-16,-14 13 0,80 14 15,-66-27-15,26 13 16,-27 0-16,1-13 0,26 14 16,-26-1-16,0-13 0,66 13 15,-67 0-15,80 1 16,-92-14 0,79 13-16,-67-13 15,41 0-15,-54 0 0,14 0 16,39 0-16,-39 0 0,0 0 15,-1 0-15,-12 0 16,12 0-16,107-13 16,-120 13-16,54 0 15,-54 0-15,14-14 0,39 14 16,-39 0-16,66-13 16,-67 0-16,41 13 15,-40-13-15,65-1 16,-65 14-16,39-13 0,-39 0 15,66 0-15,-53 13 16,66-27 0,-79 27-16,79-26 15,-80 26-15,41-13 16,-41-1-16,1 14 0,79-13 16,-79 0-16,79 0 15,-79-1-15,65-12 16,-65 26-16,79-27 15,-79 14-15,39 0 16,-39 0-16,79-27 16,-79 27-16,92-14 15,-92 14-15,39-13 16,-39 13-16,39-14 16,-39 14-16,-14 13 0,54-27 15,-41 14-15,27-13 16,-26 26-16,-13-14 0,39-12 15,-40 26-15,54-26 16,-54 12-16,27 1 16,-27 0-16,27 0 15,-39-1-15,38 1 0,-25 0 16,-1 0-16,27-1 16,-26 1-16,-1 0 0,80-13 15,-80 12-15,41-12 16,-28 13-16,54-27 15,13 13-15,0 1 16,-40 0 0,-40 26-16,54-27 15,-54 14-15,27 0 16,-27 13-16,14-14 16,-27 1-16,1 13 0,12-13 15,-13 13-15,0-13 0,14 13 16,-27-14-16,40 14 15,-40-13-15,13 13 16,0 0-16,-13-13 16,13 13-1,-26 0 32,13 13-31,-13-13-16</inkml:trace>
  <inkml:trace contextRef="#ctx0" brushRef="#br0" timeOffset="27060.73">15663 10967 0,'-13'-13'15,"26"26"-15,-39-26 16,26 0 0,26 13-1,14-14-15,26 14 16,-26 0 0,26 0-1,0 14 1,-39-1-16,-14 0 15,0 0-15,0 0 0,-13 1 16,0-1-16,-13 27 16,13-27-1,-40 40-15,1 0 16,-1 0 0,14-14-1,12-26-15,-12 14 16,13-14-16,13 0 0,-14 1 15,14-1-15,-13 0 16,26-26-16,1 13 16,-14-13-16,13-1 0,13-12 15,-26 13-15,27-27 16,-27 27-16</inkml:trace>
  <inkml:trace contextRef="#ctx0" brushRef="#br0" timeOffset="33486.46">1720 5927 0,'-13'0'31,"13"-14"94,13 14-109,0 0-1,27 0 1,-27 0-1,13 0 1,-12 0-16,12 0 16,-13 0-16,1 0 15,-1 0-15,0 0 16,27 0 0,-27 0-16,0 0 15,0 0-15,1 0 16,-1 0-16,27 14 15,-27-14-15,0 0 16,0 0-16,27 0 16,-27 0-16,27 0 15,-27 0 1,27 0 0,-27 0-16,13 0 0,-12 0 15,-1 0-15,27 0 16,-27 0-16,13 0 15,1 0-15,-14 13 0,13-13 16,-12 0-16,12 0 0,14 0 16,-27 0-16,40 0 15,-40 13-15,14-13 16,-1 0-16,1 0 16,-14 0-16,40 0 15,-40 0-15,27 0 16,-27 0-16,27 0 15,-27 0-15,0 0 0,13 0 0,27 0 16,-39 0-16,12 0 16,0 0-16,1 0 15,-14 0-15,0 0 0,40 0 16,-39 0-16,25 0 16,-26 0-16,27 0 15,-13 0-15,-1 0 16,1 0-16,-14 0 0,26 0 15,-25 0-15,39 0 16,-40 0-16,40 0 16,-27 0-16,1 0 15,-14 0-15,0 0 0,40-13 16,-40 13-16,14 0 16,-14 0-16,0 0 0,14 0 15,-14 0-15,13 0 16,-12 0-16,-1 0 0,40 0 15,-40 0-15,27 0 16,-27 0-16,13 0 16,1 0-16,-1 0 15,14 0-15,-27 0 16,14 0-16,-14 0 16,0 0-16,40 0 15,-40 0-15,27 0 16,-27 0-16,14 0 15,-14 0-15,13 0 16,1 0-16,-14 0 0,27 0 16,-14 0-16,1 0 15,-14 0-15,40 0 16,-27 0-16,1 0 16,-1 0-16,-13 0 0,40 0 15,-26 0-15,-1 0 16,1 0-16,12 0 15,-26 0-15,1 0 0,25 0 16,1 0-16,0 0 16,-27 0-16,40 0 15,-27 0-15,-12 0 0,25 13 16,-12-13-16,-14 0 0,53 0 16,-53 0-1,27 0-15,-13 0 0,-1 0 16,40 0-16,0 0 15,0 0 1,1 0 0,25-13-1,-65 13-15,12 0 16,-12 0-16,-1 0 0,40 0 16,-39 0-16,26-13 15,-27 13-15,27 0 16,-40 0-16,14 0 0,26 0 15,-27 0-15,27 0 16,-40 0-16,40 13 0,-13-13 16,-14 0-16,-12 13 0,39-13 15,-40 0-15,13 0 0,14 0 16,13 0 0,-27 0-16,40 0 15,-52 0-15,12 0 16,1 0-16,-14 0 0,40 0 15,-40 0-15,40 0 16,-40-13-16,27 13 16,-27 0-16,13 0 15,-12 0-15,12 0 16,-26-13-16,13 13 16,1 0-16,-1 0 0,0 0 15,0 0-15,27 0 16,-27 0-16,14 0 15,-14 0-15,0 0 16,0 0-16,1-14 16,-1 14 15,0 14-15,-13 12-16,0-13 15,13 14-15,1-1 16,38 27-16</inkml:trace>
  <inkml:trace contextRef="#ctx0" brushRef="#br0" timeOffset="35236.72">9909 10438 0,'-14'0'0,"28"13"63,-14-26-48,13 13-15,13 0 16,-12-13-16,12 13 15,-13-14-15,0 14 0,14-13 16,-14 13-16,40-26 16,-40 26-16,27-14 15,-27 1-15,40 0 16,-40 0-16,27 0 16,-13 13-16,12-14 15,-26 1-15,14 0 0,13 0 16,-27 13-16,13-14 0,14 1 15,-14 0-15,41-14 16,-54 27-16,40-13 16,-27 0-16,27 0 15,-40 0-15,14 13 0,26-27 16,-27 27-16,27-13 0,-40 0 16,14 13-16,39-27 15,-40 27-15,40-13 16,-52 0-16,52-1 15,-53 1-15,27 0 16,-14 13-16,14-13 16,-27 0-16,14 13 0,12-14 15,-25 1-15,-1 13 0,40-26 16,-40 26-16,0-14 0,53 1 16,-39 0-16,39-14 15,-53 27-15,40-13 16,-40 0-16,40 0 15,-40 13-15,54-27 16,-54 27-16,40-13 16,-40 0-16,13 13 15,-12 0-15,-1-13 16,13 13-16,-12-14 16,-1 14-1,0 0-15,0 0 16,0-13-1,1 13 1,-1 0 0,-13-13-1,13 13-15</inkml:trace>
  <inkml:trace contextRef="#ctx0" brushRef="#br0" timeOffset="36315.37">12118 9671 0,'13'0'63,"0"0"-48,1 13 1,-1-13-16,0 13 16,14-13-16,-14 13 15,0-13-15,0 13 0,27 1 16,-27-14-16,0 13 0,27 0 16,-27-13-16,40 27 15,-26-14-15,26 13 16,-40-26-16,26 13 15,-25 1-15,25 12 16,-12-26-16,-1 27 16,-12-27-16,25 26 15,-26-26-15,14 13 16,-14 1-16,27-1 16,-27 0-16,14 0 15,-14-13 1,0 13-16,0 1 15,0-14-15,14 0 16,-14 13-16,0-13 16,1 13-16,-1-13 15,0 0-15,0 13 0,14-13 16,-14 0-16,0 0 16,14 14-16,-1-14 15,-13 0-15,14 13 16,-14-13-16,0 0 15,27 13-15,-27 0 16,0-13-16,27 14 16,-27-14-16,1 0 0,38 26 15,-38-26-15,25 13 16,-25-13-16,25 13 16,-12 1-16,-14-14 0,40 13 15,-27 0 1,14 0-16,-27-13 15,27 14-15,-27-1 16,27 0-16,-27-13 16,14 13-16,-14-13 15,0 0-15,0 14 16,0-14-16,14 13 16,-14-13-16,27 13 15,-27-13-15,14 13 16,-14-13-16,13 0 15,-13 13-15,1-13 16,12 14 0,-13-14-16,1 0 15,-14 13 1,13-13-16,0 0 16,0 13-1,1-13 32,-28 0-31,1 0-16,-13-13 15,-1 13-15,-26 0 16,40 0-16</inkml:trace>
  <inkml:trace contextRef="#ctx0" brushRef="#br0" timeOffset="37410.87">12078 11192 0,'13'0'31,"1"0"-16,12-13-15,-13-1 0,1 14 16,25-26 0,-25 26-16,12-13 0,14-14 15,-27 14-15,13 0 0,1 0 0,65-27 16,-65 27-16,79-40 16,-80 40-16,40-14 15,-26 14-15,26-27 16,-26 27-16,52-27 15,-52 27-15,53-27 16,-67 27-16,27-13 16,-26 26-16,39-27 15,-40 14-15,27 0 16,-40-1-16,53 1 16,1-13-1,-14 13-15,13-14 16,-13 14-1,-14 0 1,-26-1-16,54 1 16,-54 0-16,40 0 15,-40 13-15,13-13 16,-12 13-16,-1 0 0,13-14 16,-12 14-16,25-13 15,-25 13-15,-1 0 16,0 0-16,13-13 15,-12 13-15,-1 0 0,0 0 16,0 0-16,1-13 16,-1 13-16,0 0 15,14 0-15,-14 0 16,0 0 0,-13-14-1,13 14 1,-26 0-1,-13 0 1,-1 0-16,-52 0 16,39 0-16</inkml:trace>
  <inkml:trace contextRef="#ctx0" brushRef="#br0" timeOffset="38913.24">10001 10385 0,'13'0'47,"1"13"-31,-1-13-16,13 13 15,-12 1-15,-1-14 0,13 13 16,-12 0-16,25 0 16,-26 1-16,40 12 15,-26-13-15,26 0 16,-40 1-16,27-1 15,-27 0-15,13 0 0,27 14 16,-39-14-16,25 0 16,-12 0-16,-14 1 0,53 12 15,-53-13-15,53 14 16,-52-14 0,52 14-16,-53-14 15,27 13-15,-14-26 16,27 27-16,-26-14 15,12 0-15,14 14 16,13-14 0,-26 0-1,-27 0-15,40 1 16,-26-1-16,12 0 0,-26 0 16,14-13-16,26 27 15,-40-27-15,27 26 16,-27-26-16,0 13 0,53 1 15,-52-1-15,52 0 16,-53 0-16,27 0 16,-14-13-16,27 27 15,-40-27-15,27 13 16,-27-13-16,27 13 16,-27 1-16,27-14 15,-14 13 1,-13-13-1,1 13-15,-1-13 16,0 0 0,-13 13-16,13-13 15,1 0 1,-1 0 31,-26 0-16,-1 0-15,1 0-1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06T20:37:27.3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9393 4908 0,'-14'0'0,"14"13"141,14-13-126,-1 0-15,0 0 16,0 0-16,14 0 16,-14 0-16,0 0 15,1 0-15,25 0 16,-26 0-16,14 0 15,-14 0-15,14 0 16,-14 0-16,40-13 16,-40 13-16,40 0 15,-27 0-15,14 0 16,-27 0-16,14 0 16,-14 0-16,40 0 15,-27 0-15,40 0 16,-52 13-16,12-13 15,1 0-15,-1 0 16,-13 0-16,14 0 16,-14 0-16,13 0 15,-26 13-15,14-13 16,-1 0-16,13 0 16,-12 0-16,-1 0 15,0 0-15,0 0 0,14 0 16,-14 0-16,40 14 15,-13-14 1,-1 0 0,-12 0-16,-1 0 0,-13 0 15,27 0-15,-27 0 0,14 0 16,12 0-16,-25 0 0,-1 0 16,27 0-16,-14 0 15,-13 0-15,27 0 16,-27 0-16,0 0 0,27 0 15,-27 0-15,14 0 0,13 0 16,-14 0-16,0 0 16,-12-14-16,-1 14 0,13 0 15,-12 0-15,-1 0 0,13 0 16,-13 0-16,14 0 16,-14 0-16,14 0 15,-14 0-15,0 0 16,0 0-1,1 0-15,-1 0 16,0 0 0,0 0-1,0 0-15,1 0 16,12 0 0,-13 0-1,14 0-15,-14 0 16,0 0-16,27 0 15,0 0 1,13 0 0,-14 0-16,-25 0 15,25 0-15,-12 0 16,-1 0-16,14 0 0,-14 0 0,1 0 16,12 0-16,-12 0 15,39 0-15,-26 14 16,52-14-1,-78 0-15,25 13 16,-12-13-16,-14 0 0,27 0 16,-14 0-16,27 0 15,-40 0-15,27 0 16,-27 0-16,40 0 16,-27 0-16,14 0 15,-27 0-15,40 0 16,-39 0-1,12 0 1,-13 0-16,0 0 0,1 0 16,-1 0-16,0 0 15,0 0 1,1 0-16,-1 0 16,0 0-1,0 0 1,1 0-1,-1 0 1,0 0-16,0 0 16,0 0-16,1 0 15,-1 0 1,0 0 0,0 0-1,1 0 32,-1-13-16,-13-1-15,13 1 0</inkml:trace>
  <inkml:trace contextRef="#ctx0" brushRef="#br0" timeOffset="34103.69">11073 7554 0,'0'-27'0,"13"1"0,-26-1 16,13 14-16,-13 0 0,-14-13 15,14 12-15,-27-25 16,14 25-16,-14 1 16,14 13-16,-27 0 15,39 0-15,-65 0 0,53 13 16,12-13-16,-39 14 0,40-14 16,-26 26-16,25-13 15,14 14 1,14-1-16,25-13 15,-26 1-15,40 25 0,-26-25 16,39 25-16,-26-25 16,-14-1-16,54 53 15,-54-53-15,14 40 16,-40-40-16,13 40 16,-26-40-16,-27 27 15,27-27-15,-53 1 16,52-14-16,-52 0 15,40-14 1,-27-12-16,40 13 16,13-1-16,0 1 15,13-13-15,0 26 16</inkml:trace>
  <inkml:trace contextRef="#ctx0" brushRef="#br0" timeOffset="34476.69">11086 7673 0,'26'0'16,"-12"0"-16,12-13 0,-13 13 16,1-14-16,-1 14 15,0 0-15,-13-13 16,13 13-16,-13-13 15,-13 0-15,0 0 16,0 13-16,-1 0 16,1 0-16,-53 39 15,26 1 1,14 13 0,13 13-16,26-26 15,-13-27-15,26 13 16,-12-12-16,12-14 0,14 13 15,-27 0-15,13-13 16,1 0-16,-14 0 0,0 0 16,27-13-16,-27 0 15,27-14-15,-40 14 16</inkml:trace>
  <inkml:trace contextRef="#ctx0" brushRef="#br0" timeOffset="35021.25">11364 7739 0,'-13'13'31,"13"1"-15,0-1 0,0 0-16,0 0 15,0 0 1,0 1-1,13-14 1,-13-14-16,0-12 16,0-14-16,0 14 15,0-27 1,13 26-16,-13 14 0,13-13 16,1 26-16,-14-13 0,13 13 15,13 13-15,-13 13 16,1-26-16,-14 40 15,13-27-15,-13 0 0,13 27 16,-13-27-16,0 1 16,13-1-16,-13-26 31,0-14-31,0-26 16,14 0-1,-14 40 1,13 13-1,0 13-15,-13 0 16,13 40-16,-13-39 16,14 12-16,-14-13 15,0 1-15,13 12 16,-13-13-16,0 0 0,13-13 16,-13-13-1,13 13 1</inkml:trace>
  <inkml:trace contextRef="#ctx0" brushRef="#br0" timeOffset="35300.85">11695 7726 0,'26'-13'15,"-13"-1"-15,14 1 16,-27 0-16,13 0 16,0-1-16,-13 1 0,13 0 15,-13 0-15,0 0 16,0-1-16,-39 28 15,12 12 1,14-13-16,-13 40 16,12-40-16,1 40 15,13-39-15,13 25 16,-13-26-16,27 1 16,-27-1-16,13-13 0,14 0 15,-14 0-15,26-27 16,-25 14-16,-1 0 0,13-13 15,-12-1-15,-14 14 16</inkml:trace>
  <inkml:trace contextRef="#ctx0" brushRef="#br0" timeOffset="35566.86">11906 7567 0,'-13'-26'16,"13"12"0,0 28-1,13-1 1,14 13-1,-14-12-15,27 38 16,-27-38-16,13 39 16,-12-40-16,-14 27 15,0-27-15,0 26 16,-14-25-16,-12-1 16,13 0-16,-27-13 15,27 0 1,-14-13-16,14 0 0,0-27 15,13 27-15,0-40 16,0 40-16</inkml:trace>
  <inkml:trace contextRef="#ctx0" brushRef="#br0" timeOffset="35758.08">12052 7408 0,'39'0'16,"-78"0"-16,78 14 0,-25-1 0,-1 26 15,-13-12-15,0-14 0,13 40 16,-13-26-16,13 52 16,-13-53-16,14 14 15,-14-13-15,13-1 16,-13-13-16,0 0 0,13-13 16,-26 14-16,13-28 15</inkml:trace>
  <inkml:trace contextRef="#ctx0" brushRef="#br0" timeOffset="35955.56">12065 7633 0,'13'0'16,"0"0"0,1 0-16,-1 0 15,40 0-15,-40 0 16,27 0-16,-1-13 15,-12 13-15,13 0 0,-27-13 16,13 13-16,14-13 16,-27 13-16,0-14 0</inkml:trace>
  <inkml:trace contextRef="#ctx0" brushRef="#br0" timeOffset="36169.99">12462 7554 0,'-66'0'15,"52"13"-15,-25 27 16,12-14 0,27-13-16,-13 40 15,13-39-15,0 12 16,13-13-16,1 1 0,-1 12 16,0-13-16,13-13 0,1 27 15,-1-27-15,-12 13 0,25-13 16,-25 13-16,-1-13 15,13 0-15</inkml:trace>
  <inkml:trace contextRef="#ctx0" brushRef="#br0" timeOffset="36363.47">12621 7871 0,'0'0'0,"0"-13"16,0 0-16,0 0 0,0-27 16,0 27-16,0-40 15,13-40 1,0 80-16,14-40 15,-14 40-15,0-14 16,13 14-16,-12 0 0,-1 13 16,40 0-16,-13 0 15,-1 13-15,-26 0 16,27 1-16,-27-1 0</inkml:trace>
  <inkml:trace contextRef="#ctx0" brushRef="#br0" timeOffset="37127.19">10332 7117 0,'0'-13'16,"-26"26"15,26 40-15,0-26-16,-14 12 0,14 27 16,-13-13-16,0 93 15,0-93-15,-1 79 16,14-79-16,0 13 15,0-39-15,0-1 0,0 54 16,0-54-16,0 0 16,0 54-16,0-67 15,0 27-15,0-27 16,0 0-16,0 0 16</inkml:trace>
  <inkml:trace contextRef="#ctx0" brushRef="#br0" timeOffset="37703.46">10239 8202 0,'-13'0'15,"26"13"17,27-13-17,-13 0-15,39 0 16,-40 0-16,40 0 15,-26 0-15,92 0 16,-79 0-16,199-13 16,-186 13-16,145-13 15,-131 13-15,78-13 16,-78 13-16,171 0 16,-171 0-16,12 0 15,-26 0-15,14 0 0,158 13 16,-172-13-16,146 13 15,-146-13-15,132 27 16,-145-27-16,53 0 16,-53 13-16,79-13 15,-105 13-15,39-13 16,-40 0-16,27 0 16,-26 0-16,-14 0 15,0 0-15,0 0 16,-13-13-1,-13 13-15,13-13 16,-13-1-16,0 1 0,-1 0 16</inkml:trace>
  <inkml:trace contextRef="#ctx0" brushRef="#br0" timeOffset="38098.92">13361 7223 0,'0'-13'16,"0"26"-16,-13 27 15,13-14-15,-13 93 16,13-79-16,-13 53 16,13-54-16,0 14 0,0 40 15,0-67-15,0 93 16,0-79-16,0 79 15,0-92-15,0 52 16,0-39-16,-13-14 16,-1-26-16,1 0 15,0-26-15</inkml:trace>
  <inkml:trace contextRef="#ctx0" brushRef="#br0" timeOffset="39670.04">10253 7064 0,'0'14'0,"-14"-14"16,28 0 62,-1 0-78,0 0 16,0 0-16,14-14 0,26 14 15,-27 0-15,27-13 16,-40 13-16,14 0 0,26 0 15,-27-13-15,40 13 16,40 0 0,0 0-1,-27 0-15,-39 0 16,53-13-16,-67 13 0,14 0 16,26 0-16,-40 0 15,67 0-15,-27 13 16,-13-13-16,-27 0 0,1 0 15,-1 13-15,1-13 16,-14 0-16,53 0 16,-53 0-16,27 0 15,-27 0-15,27 0 16,-27 0-16,1 0 0,25 0 16,1-13-16,-27 13 0,27 0 15,-27 0-15,27 0 16,-14 0-16,40 0 0,-39 0 15,-1 0-15,1 0 16,-14 0-16,66 0 16,-52 0-16,52 0 15,-52 0-15,39 0 16,-40 0-16,27 0 16,-13 0-16,-14 0 0,54 0 15,-54 0-15,1 0 0,25 13 16,-25-13-16,52 0 15,-65 0-15,65 0 16,-66 0-16,53 0 16,-52 0-16,12 0 15,-13 0-15,14 13 16,-14-13-16,0 0 16,0 0-16,1 0 15,-1 0 1,0 0-1,0 0-15,0 0 16,1 0-16,-1 0 16,0 0-1,0 0-15,1 0 0,-1 0 16,0 0-16,0 0 16,1 0-1,-1 0 1,0 0-1,0 0 1,0 0 0,1 0-1,-1 0 17,0 0-17,0 14 16,1-14-15,-1 0 31,-26 0-16,-1 0-15,1 0-1</inkml:trace>
  <inkml:trace contextRef="#ctx0" brushRef="#br0" timeOffset="43794.47">11972 8202 0,'27'0'125,"-27"13"-125,0 1 15,0 12 1,0-13-16,0 0 16,0 14-1,0-14-15,13 27 16,-13-27-16,0 0 15,0 1-15,0 25 16,0-26-16,0 14 16,0-14-16,0 0 0,0 27 15,0-27-15,0 27 16,0-27-16,0 14 16,0-14-16,0 27 15,0-27-15,0 26 16,0-25-1,0 25-15,0-25 16,0-1-16,0 0 0,0 0 16,0 14-16,0-14 15,13 27 1,-13-27-16,0 0 0,0 14 16,0-14-1,0 0-15,0 0 16,0 1-16,0-1 15,0 0-15,0 0 16,0 0-16,0 14 16,0-14-16,0 14 15,0-14-15,0 0 16,14-13-16,-14 13 0,0 1 16,0 12-1,0-13 1,0 0-1,0 1-15,0-1 0,0 0 16,0 0 0,0 1-16,0-1 15,0 0 1,0 0-16,0 14 16,0-1-1,0-13 1,0 1-1,0-1-15,0 0 16,0 0-16,0 1 16,0-1-1,0 13-15,0-13 16,0 1-16,0-1 16,0 0-1,0 0 1,0 1-1,0-1 1,0 0 0,0 0-1,0 1 1,0-1 15,0 0 0,13 0 16,-13-26-31,0 0 0,13 0-1,-13-1-15,13 1 16,-13-13-1,13 12-15</inkml:trace>
  <inkml:trace contextRef="#ctx0" brushRef="#br0" timeOffset="46588.56">11761 6985 0,'0'13'0,"0"0"31,26-39 16,-26-27-31,0 40-1,0-67-15,0 54 16,0-40-16,0 13 16,0 13-16,0-39 15,0 52-15,0-25 16,0 38-16,13-65 15,-13 66-15,0-14 16,14 27 0,-14 13-16</inkml:trace>
  <inkml:trace contextRef="#ctx0" brushRef="#br0" timeOffset="48722.86">11867 6072 0,'13'-26'0,"-26"-14"16,13 27-16,-27-14 15,14 27-15,-27-39 16,27 39-16,-27-14 16,27 14-16,-40 0 15,40 14-15,-27-1 16,27 0-16,0 0 0,0 27 16,-1-27-16,14 14 15,-13 39-15,13-40 16,13 14-16,27 26 15,-27-53-15,27 27 16,-14-27-16,1 1 0,13-1 16,-1-13-16,14 13 15,-40-13-15,1 0 0,52-26 16,-40 26-16,1-14 0,-1-12 16,-13-1-16,14-12 15,-27 25-15,13 1 0,0-26 16,-13 12-16,0 14 0,0-27 15,-13 14-15,0-14 16,0 27 0,-27-27-16,27 40 15,-14-13-15,14 0 16,0 13-16,-40-14 16,40 14-16,-14 0 15,14 0-15,0 0 0,-53 0 16,52 14-16,1-14 15,0 0-15,0 0 0,-1 13 16,1 0-16,0-13 16,13 13-1,0 1-15</inkml:trace>
  <inkml:trace contextRef="#ctx0" brushRef="#br0" timeOffset="50197.05">11734 5953 0,'0'-13'16,"-13"13"15,0 0-31,0 13 16,-1 0-16,-25 14 15,25-14-15,-12 27 16,13-27-16,0 13 16,13-12-16,0-1 15,13-26 17,0 13-32,0-27 15,0 14-15,27-14 16,-13-12-1,-1 26 1,-26-1-16,13 14 0,-13-13 16,0 26-1,0 1-15,-26 25 16,13-26-16,-1 14 16,1-14-16,0 0 0,-14 27 15,14-27 1,13 1-16,13-14 31,1-14-15,-1 1-16,0 0 0,14-14 15,-14 14-15,27-13 16,-27 12-16,0-12 16,0 26-16,0-13 15,-26 26 1,0 0-1,0 0-15,0 1 0,-27 39 16,27-40-16,-14 13 16,27 1-16,-13-14 15,-14 27-15,14-40 16,13 13-16,0 0 16,13-26-1,27-14 1,-27 14-16,54-40 15,-54 40-15,26-27 16,-25 27-16,12 0 0,1-14 16,-14 14-16,26-13 15,-25 26-15,-28 0 16,14 13 0,-26 27-16,13-27 15,-14 27-15,-26 13 16,40-40-16,-26 40 15,25-40-15,-12 0 16,26 0-16,-13-13 0,13 14 16,13-14-1,0-14-15,0 1 16,1 0-16,25-27 16,-26 27-16,40-13 15,-39 12-15,25-12 16,-39 13-16,13 13 15,-13 13 1,-26 13 0,26-12-16,-13-1 0,-27 26 15,27-25 1,-14 25-16,14-25 16,26-14 15,1-14-31,12 1 0,-13 0 15,1 0-15,12-14 16,-13 14-16,27-13 16,-27 12-16,0 1 0,1 13 15,-28 0 1,1 27 0,0-14-16,0 0 15,13 0-15,-27 14 16,27-1-1,13-26 17,27-26-32,-27 26 15,1-14-15,-14 1 16,26 0-16,-13 13 16,-13 13 15,0 0-16,-13-13 1,26 0 15,1 0 1,-14 14-1,13-14-16,0-14 17</inkml:trace>
  <inkml:trace contextRef="#ctx0" brushRef="#br0" timeOffset="51497.21">12660 6099 0,'14'-14'16,"-28"-12"-16,14 13 15,-13-14-15,0 14 0,0 0 16,-14 0 0,14 13-16,0-14 0,-14 14 15,14 0-15,-53 14 16,53-1-16,-14 0 15,14 0 1,26 0 0,40 27-16,-13-27 15,-27-13-15,53 27 16,-39-14-16,12 0 16,-25-13-16,12 14 0,0 12 15,-12-26-15,-14 26 16,0-12-16,-40 12 15,27-13 1,-27 1-16,0-1 16,27-13-16,0 0 15,0-13 1,26-1 0</inkml:trace>
  <inkml:trace contextRef="#ctx0" brushRef="#br0" timeOffset="51827.32">12819 6099 0,'0'0'0,"13"-14"0,14 1 16,12 0-1,-12 0 1,-14 13-16,0-14 15,-13 1 1,-13 0 0,-13 13-16,-27 26 15,40-26 1,-14 40-16,14-27 0,0 1 16,-1 25-16,14-25 15,0 25-15,14-12 16,12-1-16,-13-13 15,14 1-15,-14-14 16,13 0-16,14-14 16,-27 1-16</inkml:trace>
  <inkml:trace contextRef="#ctx0" brushRef="#br0" timeOffset="52294.7">13057 6165 0,'0'0'0,"0"-13"47,0-1-16,0-12-31,13 13 16,-13-14-16,0 14 16,14 0-16,-14-1 15,13 14 1,0 14-1,0 12-15,-13 1 16,14-27-16,-14 13 0,0 0 16,0 0-1,13-13 1,-13-13 0,13-27-1,0 27-15,0-27 16,1 27-16,-1-13 15,0 26-15,0 0 16,14 26 0,-27-13-16,0 1 15,0-1-15,0 0 16,-13 27-16,13-27 16,0 14-16,0-14 15</inkml:trace>
  <inkml:trace contextRef="#ctx0" brushRef="#br0" timeOffset="52581.94">13375 6085 0,'13'-13'15,"0"0"-15,0 13 0,1-27 16,-1 14-16,0 0 15,0 0-15,-13 0 0,14-14 16,-1 14-16,-13 0 16,-13 13-16,-14 0 15,14 0-15,-27 39 16,40-25-16,-40 25 16,27-12-16,13 12 15,-13-25-15,13 12 16,13 14-16,0-27 15,1 0-15,-1-13 0,0 0 16,14 0-16,-1 0 16,14-13-16,-27 0 0</inkml:trace>
  <inkml:trace contextRef="#ctx0" brushRef="#br0" timeOffset="52868.81">13626 5966 0,'-26'0'15,"12"-13"-15,1 13 16,13 13 0,27 1-1,-14-1-15,26 26 16,-39-25-16,40 12 16,-40-13-16,0 27 15,0-27 1,-26 27-16,26-27 15,-27 0-15,14 1 16,-13-1-16,12-13 16,1-13-1,0-1-15,13 1 0,0 0 16,26-80-16,-26 67 16</inkml:trace>
  <inkml:trace contextRef="#ctx0" brushRef="#br0" timeOffset="53077.25">13838 5821 0,'0'0'15,"0"66"-15,0-40 0,-14 41 16,1-41-16,13 0 0,-13 14 16,13-13-16,0 26 15,-13-40-15,13 0 0,0 13 16,0-12-16,0-1 15,13-13-15,-13-13 16,-13-1 0,13 1-16</inkml:trace>
  <inkml:trace contextRef="#ctx0" brushRef="#br0" timeOffset="53290.79">13679 6046 0,'0'-14'16,"13"14"0,0-13-1,14 13-15,-14-13 0,27 13 16,-27 0-16,13 0 0,41-13 16,-54 13-16,13 0 15,1 0-15,-1 0 16,-13 0-16,27 13 15</inkml:trace>
  <inkml:trace contextRef="#ctx0" brushRef="#br0" timeOffset="53747.03">14089 6046 0,'13'0'16,"-13"-14"-16,14 1 15,-1 13-15,0-13 0,0 0 16,-13 0 0,-13 13-1,-13 0 1,12 0-16,1 13 16,-27 26-16,27-25 15,0 39-15,13-27 16,0 14-1,0-14-15,26 14 16,-12-27-16,12 0 16,-13-13-16,1 14 0,-1-14 15,0 0-15,0-14 16,0 14-16,-13-13 0,14-13 16,-14-1-1,0 14-15,0-13 0,0-1 16,0-13-16,13 27 0,0-13 15,-13 12-15,13 1 0,27-13 16,-27 13-16,27-1 16,-27 14-16,27 14 15,-27-14 1,27 13-16,-40 0 16,13 0-16</inkml:trace>
  <inkml:trace contextRef="#ctx0" brushRef="#br0" timeOffset="53975.42">14552 6244 0,'0'0'15,"0"13"-15,13-13 16,14 0-1,-14 0-15,13 0 16,-12 0-16,-1 0 0,13 0 16,-12 0-16,-1 0 0,0 0 15,-13-13 1</inkml:trace>
  <inkml:trace contextRef="#ctx0" brushRef="#br0" timeOffset="54291.58">14949 6006 0,'-13'-13'0,"13"26"16,0 0-16,0 27 16,0-14-16,-14 27 15,14-39-15,0 38 16,0-38-16,0 12 16,0-13-16,0-26 31,0 0-16</inkml:trace>
  <inkml:trace contextRef="#ctx0" brushRef="#br0" timeOffset="54892.97">15240 5966 0,'0'0'15,"-13"-39"-15,0 39 0,-1-14 0,1 14 16,0 0-16,-40 40 16,40-27-16,-1 14 15,1-1-15,13 1 0,0 12 16,0-25-16,0-1 0,0 27 16,13-14-16,1-13 15,12 14 1,-13-27-16,27-14 15,-27 1-15,14-40 16,-14 27-16,0-27 16,-13 13-16,13 14 0,1-54 15,-1 41-15,-13-1 0,13-53 16,-13 67-16,13-27 16,-13 40-16,0-14 15,-13 27-15,0 0 16,0 27-16,-1-14 0,1 14 15,0 25-15,0-12 0,13-13 16,0 12-16,-13 41 16,13-54-16,0 14 15,0-1-15,0-12 0,13 39 16,-13-39-16,13-1 0,0 0 16,-13-12-16,13-14 15</inkml:trace>
  <inkml:trace contextRef="#ctx0" brushRef="#br0" timeOffset="82193.53">8255 9816 0,'-26'-13'16,"-14"39"-1,40-13-15,-40 40 16,27-39-16,0 65 16,-1-53-1,14 54-15,0-27 16,14 26 0,-1-26-1,27-13 1,-27-27-16,0-13 15,14 13-15,-14-26 16,0 13-16</inkml:trace>
  <inkml:trace contextRef="#ctx0" brushRef="#br0" timeOffset="82598.75">8374 9988 0,'0'-13'16,"-13"13"-16,13 13 16,-13 0-16,-1 0 0,1 27 15,13-27-15,-13 40 16,13-39-16,13 25 15,0-26-15,14 1 16,-14-1-16,27 0 16,-27-13-16,13-26 15,-12 12-15,-1 1 0,13-26 16,-26 12-16,0 1 16,0 12-16,0 1 0,-13-40 15,0 40-15,13 0 16,-27-14-16,27 14 15,-26 13-15,0 13 32,26 1-17,0-1-15</inkml:trace>
  <inkml:trace contextRef="#ctx0" brushRef="#br0" timeOffset="82898.95">8678 10134 0,'0'13'0,"14"0"31,-14 0-31,0 14 15,0-14-15,0 27 16,0-27 0,0 0-1,0 0-15,-14 1 16,14-28 15</inkml:trace>
  <inkml:trace contextRef="#ctx0" brushRef="#br0" timeOffset="83493.07">8864 10001 0,'0'0'0,"0"-13"0,0 26 47,-14 40-47,1-26 16,0 26-1,13-14 1,13 14 0,0-26-16,-13-14 15,0-26 1,14-14-1,-14-13 1,-27-12-16,27 25 0,0-26 16,0 40-16,0-27 15,0 27-15,-13-13 16,13 12-16,0 28 31,13 25-31,0-26 16,14 40-16,-27-39 15,26 25-15,14 1 16,-14 0 0,14-14-1,-27-26 1,1-26-16,-14-14 16,0 14-1,0-1-15,-14-26 16,14 27-16,0 12 0,0 1 0,-13-13 15,13 13-15,0-1 16,0 1-16,-13 13 31,13 13-15</inkml:trace>
  <inkml:trace contextRef="#ctx0" brushRef="#br0" timeOffset="83882.63">9141 9750 0,'0'-13'0,"14"26"31,-1 0-15,-13 14-16,13-14 0,14 40 15,-14-40-15,13 80 16,-26-67-16,27 67 15,-27-67-15,13 67 16,-13-40 0,-13 39-1,-14-39-15,1-26 16,-1-27 0,14 13-1</inkml:trace>
  <inkml:trace contextRef="#ctx0" brushRef="#br0" timeOffset="98815.24">12396 8612 0,'0'-13'0,"13"0"15,-13-1 1,0 1 0,-13 13-1,-1 13 1,14 1-16,-13-1 0,-13 27 15,13-27-15,-1 27 0,-12 39 16,13-53 0,-14 67-16,14-14 15,13-39 1,0-27-16,13 67 16,-13-67-16,0 0 0,27 14 15,-14-14-15,0-13 16,0 0-16,27-27 15,-27 14-15,14-13 16</inkml:trace>
  <inkml:trace contextRef="#ctx0" brushRef="#br0" timeOffset="99175.9">12541 8811 0,'-13'0'16,"0"0"-16,0 13 16,-1 0-1,1 14-15,0-14 0,13 26 16,0-25 0,13 25-16,0-25 15,1-1-15,-1 0 0,0-13 16,13 13-16,1-13 15,-1-13-15,-12 0 0,-1-14 16,0 14-16,0-13 16,-13-1-16,0 14 0,-13-27 15,13 27-15,-13-13 16,0-1-16,-1 27 16,-12-26-16,13 26 15,-1 13 16,28 0-31,-14 0 16</inkml:trace>
  <inkml:trace contextRef="#ctx0" brushRef="#br0" timeOffset="99399.33">12793 8943 0,'0'13'0,"13"0"16,-13 1-16,0-1 0,0 0 16,-13 27-1,13-27-15,0 13 16,-14-26-16,14 14 16,-13-14 15</inkml:trace>
  <inkml:trace contextRef="#ctx0" brushRef="#br0" timeOffset="99901.61">12872 8758 0,'0'0'16,"-13"0"-16,13 26 15,0 14-15,0-27 16,0 14-16,0-14 16,0 26-16,0-25 15,0 25-15,13-25 16,-26-14 0,13-27-1,0 14-15,-13-40 16,13 40-16,0-27 15,0 14-15,-14 12 0,14-12 16,0 13-16,0-1 31,14 28-31,-1-1 16,-13 0-16,13 14 16,0-1-16,14 14 0,-14-27 15,27 27 1,-27-40-16,13 13 15,-12 0-15,-1-53 32,0 27-32,-13 0 0,0-13 15,0 12-15,-13-12 0,0-1 16,13 14-16,0-13 16,0 12-16,0 1 15</inkml:trace>
  <inkml:trace contextRef="#ctx0" brushRef="#br0" timeOffset="100205.06">13189 8506 0,'0'0'0,"-13"0"0,26-13 15,-13 26 1,27 40 0,-27-40-16,26 40 15,-12-26-15,-1 52 16,0-39-16,0 13 16,-13-27-16,0 1 15,0 39-15,0-40 16,-26 27-16,26-26 0,0-14 15,-27 27 1,14-27-16,-13 0 0,12-13 16</inkml:trace>
  <inkml:trace contextRef="#ctx0" brushRef="#br0" timeOffset="109348.77">14830 9684 0,'-27'-13'16,"-12"52"-1,39-26-15,-27 27 16,14-13-16,13-1 0,-26 67 16,26-67-16,-27 27 15,27-27-15,-13 27 16,13-26-16,0-1 0,0 27 15,0-40-15,0 1 0,0 25 16,13-39-16,-13 14 0,13-14 16,1 0-1,12-14-15</inkml:trace>
  <inkml:trace contextRef="#ctx0" brushRef="#br0" timeOffset="109795.7">14989 9882 0,'0'0'16,"-14"-13"-16,1 13 16,-13 13-16,-14 27 15,27-14 1,0-12-16,-1 52 16,1-53-16,13 27 15,0-27-15,0 0 0,13 27 16,1-27-16,12 0 15,-13-13-15,14-13 16,-14 0-16,0 13 0,0-13 0,14-40 16,-14 26-16,0-13 15,-13 14-15,0-40 16,0 53-16,0-14 16,-13 1-1,0 26-15,0 13 16,13 0-16,-14 14 15</inkml:trace>
  <inkml:trace contextRef="#ctx0" brushRef="#br0" timeOffset="110117.84">15174 10160 0,'13'13'0,"-13"0"15,13 14 1,-13-14-1,0 0-15,0 14 16,-13-1-16,0 1 16,0-27-16,-1 13 15,14 0-15,-13-13 16,13-13 0</inkml:trace>
  <inkml:trace contextRef="#ctx0" brushRef="#br0" timeOffset="110919.7">15386 9829 0,'0'-13'0,"-14"-13"15,14 12 1,-13 28 15,13 25-31,-13 27 16,0 1-1,-1-15 1,14-12 0,0 0-16,0-14 15,0-12 16</inkml:trace>
  <inkml:trace contextRef="#ctx0" brushRef="#br0" timeOffset="111248.81">15333 9816 0,'-14'-13'16,"28"26"-16,-28-13 15,14 26 1,14 1-16,-1 13 0,-13-14 16,13-13-16,0 40 15,1-40-15,12 14 16,-26-14-16,13-13 0,14 13 16,-14-26-1,0-27 1,-13 27-16,0-26 15,0 12-15,0-26 16,0 40-16,0-14 16,0 14-16,0 0 15,0 0 1,0 26 0</inkml:trace>
  <inkml:trace contextRef="#ctx0" brushRef="#br0" timeOffset="111607.48">15650 9644 0,'0'0'0,"-13"-26"0,13 12 0,0 28 31,13 25-15,-13-12-16,13 26 16,-13-27-16,14 14 0,-14 26 15,-14 53 1,-12-13-1,-1-14 1,1-25-16,0-14 16,-1-14-1,14-39 1</inkml:trace>
  <inkml:trace contextRef="#ctx0" brushRef="#br0" timeOffset="126839.72">9909 10451 0,'0'-13'31,"0"0"63,13 13-78,0-14-1,14 14-15,-14-13 16,0 0-16,0 13 16,14-13-1,-14-1-15,0 14 16,0 0-16,1-13 16,12 13-16,-13-13 15,1 13 1,-1-13-16,0 13 0,0 0 15,0-13-15,1 13 0,12-14 16,-13 14-16,1-13 16,-1 13-16,0-13 15,0 13-15,14 0 16,-27-13-16,13 13 16,27-14-16,-27 14 15,0 0-15,0 0 16,1-13-16,25 13 15,-25-13-15,12 13 0,-13-13 16,27-1-16,-27 14 16,27-13-16,-27 13 15,40-13 1,-40 13-16,14-13 16,-1 13-16,-13-13 0,27-1 15,-27 14-15,14 0 16,-14 0-16,40-13 15,-40 0-15,27 13 16,-27 0-16,13-13 16,-12 13-16,-1 0 0,40-14 15,-40 14-15,13-13 16,-12 13-16,-1-13 0,27 13 16,-27 0-16,0-13 0,14 13 15,-14 0-15,0-14 16,0 14-16,14-13 15,-14 13-15,13 0 0,1-13 16,-14 13-16,27-13 16,-27 13-16,13-13 15,-12 13-15,25-14 16,-25 14-16,25-13 16,-25 13-16,12-13 15,-13 13-15,0 0 0,40-13 16,-39 13-16,12-14 15,-13 14-15,27-13 16,-14 0 0,1 0-16,-14 13 0,14-14 15,-14 1 1,13 13 0,-26-13-16,27 0 15,-14 13-15,0 0 16,-13-13-1,13 13-15,1 0 0,-14-14 16,13 14-16,0 0 16,-13-13-1,13 13-15,1 0 16,-14-13 0,13 13-16,0-13 15,0 13 16,-13 13 16</inkml:trace>
  <inkml:trace contextRef="#ctx0" brushRef="#br0" timeOffset="128053.58">12065 9671 0,'0'0'16,"13"0"46,0 0-30,1 13-32,-1 0 15,0-13-15,0 13 16,1-13-16,-1 13 0,0 1 15,0-14-15,1 13 16,12 0 0,0 0-16,1 1 15,-1-1 1,1 0 0,-14 0-16,13 0 15,-12 1-15,25-1 16,-39 0-16,40 0 15,-27-13-15,14 14 16,-14-1-16,0 0 16,0-13-16,1 0 0,12 13 15,-13 1-15,14-1 16,-14-13-16,0 0 0,1 13 16,-1 0-16,13-13 15,-13 13-15,1-13 0,12 14 16,-13-14-16,1 13 0,12-13 15,-13 13-15,1-13 0,12 13 16,-13-13-16,27 14 16,0 12-1,-27-26-15,27 13 16,-27 1-16,13-1 16,-13-13-16,14 13 15,-14 0-15,14 0 16,12 1-1,-26-1-15,1-13 16,12 13-16,-13 0 0,1-13 16,12 14-16,-13-14 0,1 13 15,12-13 1,-13 13-16,0-13 0,14 13 16,-14-13-16,0 0 0,1 14 15,-1-1-15,0-13 0,14 13 16,-14-13-16,0 0 0,13 13 15,-12-13-15,-1 0 0,0 13 16,0-13-16,27 14 16,-27-14-16,14 0 15,-27 13-15,39-13 16,-25 13-16,12-13 16,-13 0-16,14 13 15,-14-13-15,0 0 16,0 0-1,14 14-15,-14-14 16,0 0 0,1 0-16,-1 13 15,0-13 17,-26 0-1,0 0-31,-40 0 15,26 13-15</inkml:trace>
  <inkml:trace contextRef="#ctx0" brushRef="#br0" timeOffset="129161.63">12184 11126 0,'-13'0'0,"13"13"16,-13-13-16,-1 13 15,1-13-15,0 0 32,13 13-32,13-13 47,0-13-32,1 13-15,-1-13 0,40-14 16,-14 14-1,-25 0-15,12 13 0,14-26 16,-14 26-16,-13-14 0,40-12 16,-26 26-16,-1-13 0,54-27 15,-54 40-15,67-40 16,-67 27-16,54-13 16,-54 12-1,53-12-15,-52 13 16,52-14-1,-52 14-15,39-27 16,-40 40-16,27-26 16,-40 13-16,14 13 0,39-40 15,-53 40-15,27-27 16,-14 27-16,14-26 16,-27 13-16,40 0 15,-26-1-15,-1 1 16,1 0-16,12 0 0,-25 13 15,-1-14-15,13 14 16,-13-13-16,1 13 0,12-13 16,-13 13-16,1 0 0,12-13 15,-13 13-15,14-13 16,-14 13-16,0 0 16,0-14-1,1 14-15,12 0 16,-13 0-16,1-13 15,-1 13 17,0 0-32,0 0 31,1 0-15,-14-13-1,-14 13 1,1 0-1</inkml:trace>
  <inkml:trace contextRef="#ctx0" brushRef="#br0" timeOffset="130790.29">10014 10411 0,'0'-13'31,"0"26"32,14 1-48,-1-1-15,27 0 16,-14 0 0,-13 1-16,27-1 15,-27 0-15,0-13 0,14 13 16,-14-13-16,40 13 16,0 14-16,0-14 15,-27 0 1,1 1-16,-1-14 15,-12 13-15,12-13 0,0 13 16,-12-13-16,-1 13 0,27 0 16,-27-13-16,13 14 15,-13-14-15,1 0 0,12 13 16,-13-13-16,1 13 0,12-13 16,-13 13-16,1-13 0,12 14 15,-13-14-15,27 13 16,-27 0-16,14-13 15,-1 0-15,14 13 16,-27-13-16,27 14 16,-27-14-16,0 0 0,27 13 15,-27-13-15,13 13 16,-12-13-16,25 13 16,-25-13-16,-1 0 0,0 0 0,14 13 15,-14-13-15,0 14 16,13-14-16,-12 0 0,-1 13 15,13-13-15,-12 13 0,-1-13 16,13 13 0,-12-13-16,-1 0 0,13 14 15,-13-1-15,27 0 16,-27-13-16,14 13 16,-14-13-16,0 0 0,14 14 15,-14-14-15,13 13 16,-12 0-16,12-13 15,14 26 1,-27-26-16,14 14 16,-14-14-16,13 13 15,-13-13-15,1 0 0,-1 13 16,0-13-16,-13 13 16,13-13-16,14 14 15,-14-14 1,-13 13-1,13-13-15,0 13 16,1-13 15,-14-13 1,-27-27-17,27 27-15,-13-14 16,13 14-16,0 0 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06T20:41:16.4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11827 9750 0,'13'-13'63,"-13"-14"-48,-13 1-15,13-14 16,-13 14-16,-1-1 0,1-13 0,-13-26 16,13 27-16,-1-1 0,-12-53 15,-1 54-15,1-54 16,13 53-16,-1-13 0,-12-26 15,13 39-15,0 1 0,-14-27 16,14 39-16,0-52 16,13 52-16,-14-26 15,14 40-15,0-13 16,0 12-16,14 14 16</inkml:trace>
  <inkml:trace contextRef="#ctx0" brushRef="#br0" timeOffset="1111.9">11496 8242 0,'0'-27'15,"-13"1"1,0 13-16,-1-1 0,-25-12 16,12 26-1,-12-13-15,12 13 16,-13 13-16,-12 13 16,25-12-16,-13 12 15,27-13-15,-40 40 16,14 27-1,12-14 1,27-27-16,0-12 0,27 39 16,-14-40-16,0 1 15,53 39-15,-53-39 16,40 12-16,-13-26 0,53 14 16,12-1-1,-25-26 1,26-26-1,-40-27 1,-26-13-16,-27-14 16,-13 41-1,0 12-15,-13-65 16,13 65-16,-27-39 16,14 53-16,-14-40 15,14 40-15,-27-27 16,27 27-16,-26 0 15,12 13-15,14-14 0,-27 14 16,27 0-16,-14 0 0,-39 14 16,40-14-1,-1 13-15,14 0 0,0-13 16,0 13-16,13 1 16,-14-14-16,14 13 0,-13-13 15</inkml:trace>
  <inkml:trace contextRef="#ctx0" brushRef="#br0" timeOffset="2880.68">12554 8255 0,'0'-13'16,"14"-14"-1,-14 14-15,-14 0 16,1 0-16,0-1 0,-27 1 16,27 0-16,-27 13 0,14 0 15,-1-13-15,1 13 16,0 0-16,-14 13 0,0 0 15,27-13-15,0 0 0,-14 13 16,14-13-16,13 14 0,-13-14 0,13 13 16,13 13-1,27 1-15,-27-14 16,53 13 0,-39-12-16,39 25 15,-53-25-15,27 12 16,-27-13-16,0 1 0,14 12 15,-27-13-15,0 0 0,0 1 0,-14 25 16,1-25-16,-40 12 16,40-26-1,-40 13-15,40-13 16,-27-13-16,27 13 0,-14-13 16,27 0-16,0-1 15,0-25-15,14 25 16,12-12-16</inkml:trace>
  <inkml:trace contextRef="#ctx0" brushRef="#br0" timeOffset="3290.52">12607 8321 0,'14'0'0,"-1"0"31,0 0-15,14-13-16,-1 13 16,-26-13-16,26 13 15,-12-14-15,-1 14 0,0-13 16,-13 0-1,-13 0 1,-27 0 0,27 13-16,-40 13 15,27-13-15,-14 39 16,27-25 0,-1 12-16,1-13 0,13 1 15,0 12-15,13 1 16,27-1-1,-13-26-15,26 13 16,-40 0-16,13-13 16</inkml:trace>
  <inkml:trace contextRef="#ctx0" brushRef="#br0" timeOffset="3816.53">12819 8414 0,'0'-13'16,"13"13"31,-13-14-31,0 1-1,0-13-15,0 12 16,0 1-16,0-13 15,14-1-15,-1-12 16,-13 25-16,13 1 16,0 26-1,0 14 1,1-14-16,-1 0 0,-13 0 0,0 1 16,13 25-1,-13-25-15,13 12 0,-13-13 16,0-26 15,14-13-15,-14 12-16,0-12 0,13-1 15,-13 1-15,13 13 0,0-14 16,-13 14-16,27 13 16,-1 13-1,-26 1 1,0 25-16,0-26 15,0 27-15,0-27 16,0 27 0,0-27-16,0 1 15</inkml:trace>
  <inkml:trace contextRef="#ctx0" brushRef="#br0" timeOffset="4263.75">13216 8281 0,'13'0'16,"14"0"0,-1 0-1,1-13-15,-1 0 16,-13 13-16,14-13 16,-14 0-16,-13-1 15,0 1 1,-27 0-1,14 13-15,-40 13 16,27-13-16,-1 27 16,14-14-16,0 13 0,-14 14 15,14-27-15,0 14 0,13 12 16,0-25-16,13 52 16,0-66-16,14 13 15,-1 0-15,1-13 16,-1-13-16,-12 13 0,25-27 15</inkml:trace>
  <inkml:trace contextRef="#ctx0" brushRef="#br0" timeOffset="4550.35">13507 8202 0,'-26'-26'16,"52"52"-16,-66-52 0,27 26 15,0 13 1,26 0-1,-13 0-15,13 1 16,27 25-16,-27-26 16,14 14-16,-14-14 0,0 0 15,0 14-15,1-14 16,-14 14-16,0-14 0,0 0 16,0 0-16,-14 0 15,-25 14-15,25-27 16,-38 13-1,38-13-15,-12 0 0,13-13 16,13 0-16,-14-1 16,28-38-16</inkml:trace>
  <inkml:trace contextRef="#ctx0" brushRef="#br0" timeOffset="4766.02">13719 8057 0,'26'-14'15,"-26"28"1,0 25 0,0-12-16,-13 12 0,13 28 15,0-54-15,0 26 16,13 1-16,0 0 16,-13-27-16,0 14 0,14-14 15,-14 0-15,13-13 16,-26-26-1</inkml:trace>
  <inkml:trace contextRef="#ctx0" brushRef="#br0" timeOffset="4972.99">13652 8242 0,'-13'0'15,"26"0"1,40-13-16,0-1 16,0 1-1,0 0 1,-13 13 0,-27 0-16</inkml:trace>
  <inkml:trace contextRef="#ctx0" brushRef="#br0" timeOffset="5356.87">13996 8242 0,'14'0'16,"-1"0"0,-13-13-16,13 13 15,-13-14 1,0 1-1,-13 13 1,0 13 0,-1 1-1,1-1-15,13 13 16,0-13-16,0 14 16,13-1-16,1 1 15,-1-14-15,13 0 16,-12 1-16,-1-14 0,13 13 15,-12-13-15,25 0 16,-12-13-16,-14-1 16,0 14-16,0-26 15,-13 13-15,0-14 0,0 14 16,0 0-16,0-1 0,0 1 0,-13-26 16,13 25-16,-13 14 15</inkml:trace>
  <inkml:trace contextRef="#ctx0" brushRef="#br0" timeOffset="5750.82">14301 8361 0,'0'13'0,"0"0"15,0 1-15,13-14 16,-13 13-16,0-26 47,-13-14-47,13 14 0,0-14 15,0 1-15,0-27 16,13 13-16,0 1 16,0 25-16,40-25 15,-39 25-15,25 1 16,-26 0-16,27 13 16,-27 0-16,54 13 0,-54 0 15,0 1-15,0-14 0,14 26 16,-27-13-16</inkml:trace>
  <inkml:trace contextRef="#ctx0" brushRef="#br0" timeOffset="8556.27">8361 9644 0,'0'-13'0,"-13"-14"31,-1 27-15,-25 40-1,25-27-15,-12 27 16,13-14-16,0 14 0,-1-13 0,-12 39 16,13-40-16,-1 14 0,14 13 15,0-27-15,0 14 16,0-27-16,14 27 0,12 13 15,-13-40-15,27 0 16,-14-13-16,14 0 16,-13 0-16</inkml:trace>
  <inkml:trace contextRef="#ctx0" brushRef="#br0" timeOffset="8860.87">8480 9829 0,'0'0'16,"-27"0"-16,14 13 0,0 1 0,0 25 15,0-25-15,-1-1 0,14 27 16,0-27 0,27 26-16,-14-25 15,27-14-15,-27 0 0,0 0 16,27-14-16,-1-12 15,-12-14 1,-27 1 0,-13 12-16,-1 1 15,14 12-15,-13 1 0,0-13 16,0 26-16,0 13 16,-1 0-1</inkml:trace>
  <inkml:trace contextRef="#ctx0" brushRef="#br0" timeOffset="9074.29">8771 10054 0,'0'13'16,"0"1"-16,0-1 15,-13 0-15,-1 14 16,14-14-16,0 0 16,-13-13-16,0 13 15</inkml:trace>
  <inkml:trace contextRef="#ctx0" brushRef="#br0" timeOffset="9312.84">8903 9829 0,'0'13'16,"0"1"-1,-13 12-15,13 1 0,-13-1 16,13 1-16,0-14 0,0 13 15,0-13-15,0 1 16,0-1-16,0 13 16,13-26-16</inkml:trace>
  <inkml:trace contextRef="#ctx0" brushRef="#br0" timeOffset="9581.12">8850 9816 0,'0'0'15,"-13"-26"-15,26 26 0,1 39 16,-1-26 0,13 27-16,-13-27 0,1 14 15,25 26 1,-25-40-16,39 27 16,-40-40-16,13 26 15,-13-26-15,1-26 16,-14 12-16,0-25 15,-14-1-15,1-13 16,13 27-16,0-14 16,0 27-16,0 0 15</inkml:trace>
  <inkml:trace contextRef="#ctx0" brushRef="#br0" timeOffset="9866.36">9208 9591 0,'0'-13'16,"-14"13"-16,28 26 15,-1-12-15,0 52 16,0-40-16,0 40 15,1-39-15,-14 12 16,13 28-16,-13-28 0,0-25 16,-13 105-1,-1-80-15,1 14 0,0-40 16,-13 40-16,-1-39 16,14-14-1,13-14 1</inkml:trace>
  <inkml:trace contextRef="#ctx0" brushRef="#br0" timeOffset="11554.54">14711 9565 0,'-27'13'16,"-12"40"-16,25-27 0,1 1 16,-13 79-1,13-80-15,13 40 0,0-26 16,0-27-16,0 14 0,26 65 15,-26-65-15,40 26 16,-27-40-16,27 0 16,-27 0-1</inkml:trace>
  <inkml:trace contextRef="#ctx0" brushRef="#br0" timeOffset="11966.25">14883 9776 0,'-27'0'15,"14"0"-15,0 14 0,-14 12 16,14-13-16,0 0 0,0 27 16,13-13-16,-13-14 15,13 40-15,0-40 16,26 27 0,-13-27-16,27 13 0,-27-26 15,0 0-15,14-13 16,12-13-16,-25 12 15,-14-52-15,0 53 16,-14-66-16,14 65 16,-26-38-1,13 38-15,0-12 16,13 13-16,-14 13 16</inkml:trace>
  <inkml:trace contextRef="#ctx0" brushRef="#br0" timeOffset="12258.47">15121 9988 0,'0'13'16,"0"0"15,13 1-31,-26-14 16,13 13-16,0 13 15,-13 14 1,-1-27-16,14 1 16,-13-14-1</inkml:trace>
  <inkml:trace contextRef="#ctx0" brushRef="#br0" timeOffset="12846.75">15293 9803 0,'-13'-13'0,"-1"26"31,14 53-15,0-53-16,-13 53 15,13-52-15,13 38 16,-13-38-16,14-1 0,-1 27 16,-13-27-1,13-26 1,-26-54-16,0 54 16,-1-40-16,14 27 15,-13-54-15,0 54 16,0-27-16,0 13 15,13 27 1,0 26-16,26 14 16,-26-1-16,26 27 15,-12-26-15,39 26 16,0 0 0,-14-14-1,-12-26 1,-1-26-16,-13 13 0,-13-39 15,0 25-15,-13-52 16,13 40-16,0-14 16,0 27-16,-13 0 15,13-14-15,0 14 0,0 0 16,-13-1-16</inkml:trace>
  <inkml:trace contextRef="#ctx0" brushRef="#br0" timeOffset="13124.34">15571 9472 0,'0'-13'16,"13"13"-16,0 13 15,27 53 1,-27-39-16,14 26 15,-14-14-15,13 80 16,-26-66-16,0 0 16,0-26-16,0 52 0,-26 40 15,-1-53 1,14-39-16,-13 26 16,12-40-16,-12 13 0,-14 1 15,27-14-15,-13-13 16</inkml:trace>
  <inkml:trace contextRef="#ctx0" brushRef="#br0" timeOffset="60438.57">8348 11126 0,'0'13'0,"0"0"15,26 0 1,-26-26 0,13 0-1,-13 0-15,0-27 16,14 27-16,-14-14 0,0 1 16,0-27-16,0 0 15,0 27-15,13-67 16,-13 67-16,0-1 0,13-13 15,-13 14 1,13-27-16,-13 40 16,0 0-16,0-1 15</inkml:trace>
  <inkml:trace contextRef="#ctx0" brushRef="#br0" timeOffset="60734.95">8361 10610 0,'-13'0'0,"-1"0"16,14-13-16,0-1 15,-13 1-15,13 0 16,13-14-16,1 14 0,-1-13 16,0 13-16,0 13 0,14-27 15,-14 27-15,0-13 0,27 0 16,-27 13-1,27 26 1,-40-13-16,13 14 16,0-14-16,-13 13 15,0-12-15,0-1 0,13 27 16,-13-27-16,0 0 16</inkml:trace>
  <inkml:trace contextRef="#ctx0" brushRef="#br0" timeOffset="61615.85">9009 11046 0,'0'14'0,"13"-28"47,-13-39-32,0 40-15,0-53 16,0 53-16,0-93 16,-13 93-16,13-53 15,0 52-15,0-25 16,0 25 0,0 1-1,0 26 1</inkml:trace>
  <inkml:trace contextRef="#ctx0" brushRef="#br0" timeOffset="61898.1">8956 10742 0,'-26'-26'16,"26"12"-16,0-25 15,-14 25-15,14 1 0,0-26 16,0 25-16,0 1 15,14-40-15,-1 0 16,0 40-16,0 0 16,1 0-16,-1 13 15,-13-14-15,13 14 16,14 40-16,-14-27 16,0 14-16,0-14 0,-13 0 15,13 27-15,-13-27 16,0 0-16,14 14 15,-1 12-15,-13-25 0</inkml:trace>
  <inkml:trace contextRef="#ctx0" brushRef="#br0" timeOffset="63187.03">9327 11893 0,'-14'0'16,"-12"-13"-16,-1 52 15,14-12-15,-13 26 16,13-13-16,-1-1 0,-12 54 16,-14 66-1,27-120-15,0 67 16,13-53-16,-14 0 0,14 0 15,14 26-15,-14-39 0,26 26 16,-13-39-16,1-1 0,25 27 16,-25-40-1,12 0-15</inkml:trace>
  <inkml:trace contextRef="#ctx0" brushRef="#br0" timeOffset="63763.29">9618 12303 0,'0'0'15,"-14"-26"-15,14 12 0,-13 1 0,0 0 16,0 13-16,-1 0 16,1 13-16,-13 53 15,13-39-15,-14 26 16,27-14-16,-13 54 16,13-80-16,0 53 15,13-39-15,27 13 16,-27-27-16,40 0 15,-40-13-15,27-13 16,-14 0-16,-12-1 0,25-52 16,-39 40-16,13-54 15,-13 54-15,-26-93 16,13 92-16,-14-39 16,14 40-16,0-1 15,0 14 1,13 40-1</inkml:trace>
  <inkml:trace contextRef="#ctx0" brushRef="#br0" timeOffset="64050.96">10014 12647 0,'0'13'15,"14"1"1,-14 25 0,0-26-16,-14 40 15,14-39-15,0-1 0,-13 27 16,0-27-16,13 0 0,-13 13 15,0-12-15,13-1 16,-14-13-16</inkml:trace>
  <inkml:trace contextRef="#ctx0" brushRef="#br0" timeOffset="65356.89">10808 12409 0,'-26'-13'15,"26"-1"1,0 1-16,0-13 15,13-1-15,-13 14 0,13-27 16,0 27-16,-13 0 0,27-13 16,-14 12-16,14 1 15,-14 13-15,0-13 0,27 13 16,-27 0-16,40 40 16,-40-27-16,14 26 15,-14-25-15,-13 12 0,26 53 16,-26-52-16,13 26 15,-13-40-15,-13 66 16,13-52-16,-26 26 16,26-27-16,-27 1 15,14-27-15,-13 13 16,12-13-16,-25-13 16,26 0-16,-1-1 0,-25-39 15,25 27-15,-39-53 16,40 39-1,-40-40-15,27 54 16,-1-40-16,1 39 0,-27-25 16,40 38-1,-53-12-15,39 13 16,-52 26-16,66 0 16,-40 27-16,39-27 15,-12 13-15,-14 54 16,40-54-16,-13 14 15,13-27-15,13 27 0,14 13 16,-14-40-16,13 13 0,14 1 16,-13-14-16,26 14 15,-14-14-15,-12 0 0,39 0 16,-40-13-16,40 0 16,-13-13-16,0 0 15,-40 0-15</inkml:trace>
  <inkml:trace contextRef="#ctx0" brushRef="#br0" timeOffset="65844.58">11218 11906 0,'0'-13'15,"14"13"1,-1 26 0,0-12-16,13 39 15,-12-27-15,12 40 16,-13-26-16,1 0 0,12 52 15,-26-52-15,0 13 0,13 53 16,-26-27-16,0 0 16,-14-39-16,-12 79 15,25-92 1,-25 26-16,12-40 0,-12 13 16</inkml:trace>
  <inkml:trace contextRef="#ctx0" brushRef="#br0" timeOffset="67642.28">8586 12647 0,'-27'13'16,"-12"27"-16,39-27 15,13 0 1,53-13 0,-40 0-16,93-13 0,-66 0 15,14 0-15,171-27 16,-146 14-16,199-14 15,-119 0-15,93 14 16,-159-1-16,-14 14 0,120 0 16,-106 0-16,0 13 0,92-14 15,-105 1-15,158 13 16,-158 0-16,105-13 16,-145 13-16,79-13 15,-118 13-15,12 0 16,-39 0-1,-14-14-15</inkml:trace>
  <inkml:trace contextRef="#ctx0" brushRef="#br0" timeOffset="67950.47">9274 11933 0,'-119'-27'15,"105"14"-15,14 26 16,93 40 0,-53-26-16,79 26 15,-40-14-15,278 146 16,14 1-1,-41-28-15,-91-39 16,-28-13 0,14-13-1,-26-14 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06T20:42:28.9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6522 5040 0,'13'-26'15,"14"26"1,-14 0-16,0 0 15,67 0-15,-54 0 0,0 0 16,54 0-16,12 0 16,-39 0-16,172 0 15,-159 0-15,80 13 16,-67-13-16,80 0 16,-80 13-16,14-13 0,79 0 15,-79 0-15,-1 0 0,93 0 16,-92 0-16,0 0 0,92 0 15,-93 0-15,14 0 16,-26 0-16,-14 0 0,212 14 16,-212-14-16,26 13 15,-52-13-15,0 13 16,-1-13-16</inkml:trace>
  <inkml:trace contextRef="#ctx0" brushRef="#br0" timeOffset="975.94">9379 5821 0,'-13'-27'0,"-13"1"16,13 13-16,-1 13 0,-12-14 16,13 14-16,-27 14 15,27-1-15,0 0 0,-14 27 16,1-27-16,-1 53 16,14-53-16,13 40 0,0-39 15,0-1-15,13 40 16,40-40-1,0-13-15,0-40 16,-13 14 0,-27-1-16,13-12 15,-13 12-15,-13 1 0,14-14 16,-14 27-16,13 0 0,-13-14 16,-13 27-1,13 27-15,0-14 16,0 13-16,-14-12 0,14 25 15,-13-12-15,13-14 0,0 13 16,0-12-16,40 25 16</inkml:trace>
  <inkml:trace contextRef="#ctx0" brushRef="#br0" timeOffset="1180.52">9618 5583 0,'0'0'0,"-14"13"0,1 13 16,13 1-16,-13-1 0,0 40 15,-1-26-15,-12 53 16,26-54-16,0 14 16,0-26-16,0-1 15,0-13-15,0 14 0,0-14 16,-13 0-16,13-26 15</inkml:trace>
  <inkml:trace contextRef="#ctx0" brushRef="#br0" timeOffset="1364.03">9406 5821 0,'-13'-27'0,"13"14"15,39 0 1,-12 0-16,39-1 15,-40 1-15,41 0 16,-28 13-16,27-13 16,-39 0-16,-1 13 0,40 0 15,-39 0-15,-1-14 0</inkml:trace>
  <inkml:trace contextRef="#ctx0" brushRef="#br0" timeOffset="1680.04">10451 5464 0,'0'0'0,"-13"13"16,0 13 0,-1 1-16,14-1 0,-39 67 15,39-67-15,-27 27 16,27-13-16,-13 13 16,0-27-16,13-12 0,0 38 15,0-38-15,0-1 16,13-13-16</inkml:trace>
  <inkml:trace contextRef="#ctx0" brushRef="#br0" timeOffset="1985.77">10425 5781 0,'13'0'15,"0"0"-15,14-13 16,-14 0-16,13 13 0,1-27 15,-14 14-15,13-27 16,-12 27-16,-1-13 16,-13 12-1,-13 14-15,-1 0 16,-12 14-16,-14 25 16,14-12-16,-14 12 15,27-12-15,-27 39 16,40-39-16,-13 12 15,13-26-15,13 14 0,27-14 16,-27-13-16,14 0 16,-1-13-16,14-14 15,-14 14-15</inkml:trace>
  <inkml:trace contextRef="#ctx0" brushRef="#br0" timeOffset="2283.96">10742 5715 0,'0'0'16,"-13"-13"-16,0 13 0,-27 26 15,27-13-15,-14 27 16,14-27-16,0 1 16,0 25-16,13-25 0,13-1 15,0-13 1,0 0-16,14-13 16,-14 13-16,13-27 15,-12 14-15,12 0 0,-13-1 0,1-12 16,-1 13-16,0-1 15,-13 28 1,-13-1-16,13 13 16,-13-12-16,13-1 0,0 13 15,-14-12-15,14-1 16,0 0-16,14 0 16,-1-13-16,0 0 15,0-13-15</inkml:trace>
  <inkml:trace contextRef="#ctx0" brushRef="#br0" timeOffset="2581.88">11033 5636 0,'0'0'0,"-26"-27"16,12 27-16,1 0 15,0 13-15,0 1 0,0 12 16,39 27-1,-13-13 1,14 13 0,-14 0-16,-26-1 15,-14-12 1,-12 0 0,-14-14-1,0-26-15,26-39 16,14-14-1,13 26-15,13-52 16,0 52-16</inkml:trace>
  <inkml:trace contextRef="#ctx0" brushRef="#br0" timeOffset="2757.41">11112 5490 0,'0'0'16,"27"40"-16,-14-27 0,-13 13 0,0 54 15,0-67-15,0 53 16,0-39-16,0 39 16,0-40-16,0 14 15,0-27 1,-13 0-16,0-26 16</inkml:trace>
  <inkml:trace contextRef="#ctx0" brushRef="#br0" timeOffset="2950.57">10941 5675 0,'0'0'16,"-14"-13"-16,28 13 0,-1 0 15,13 0-15,1 0 16,26-13-16,52 0 16,-65 13-16,79-14 15,-92 1-15,39 13 16,-27 0-16,14 0 15,-26 0-15,39 0 16</inkml:trace>
  <inkml:trace contextRef="#ctx0" brushRef="#br0" timeOffset="3254.16">12541 5331 0,'0'0'0,"0"-13"0,-26 53 16,13-27-16,-1 40 15,1-27-15,13 1 16,-26 79-16,26-80 15,-14 40-15,14-39 16,-13 26-16,13-27 0,0 1 16,-13 12-16,13-25 0,-13-1 15,-1 0-15,1-13 16,0 13-16,-13-13 0</inkml:trace>
  <inkml:trace contextRef="#ctx0" brushRef="#br0" timeOffset="7077.29">7845 9671 0,'0'-14'0,"0"1"16,0 0 0,0 0-16,-13 13 31,-1 13-16,-12 27 1,13-27-16,-14 40 16,14-27-16,-27 53 15,27-39-15,-13 40 16,26-54-16,0 40 16,0-39-16,13 52 15,0-53-15,27 14 16,-27-27-16,27 1 15,-14-14-15,-13 13 0,40-13 16</inkml:trace>
  <inkml:trace contextRef="#ctx0" brushRef="#br0" timeOffset="8713.12">9591 9631 0,'0'-13'0,"-13"13"16,0-27 0,26 40 30,0 40-46,0-39 16,1 25-16,-14-12 16,13-1-16,0 27 0,-13-27 15,0 14-15,13 26 16,-13-39-16,0 26 16,0-27-16,-26 67 15,26-67-15,-13 1 0,13-14 0,-27 27 16,14-14-16,0 1 15,-1-14-15,14 0 16</inkml:trace>
  <inkml:trace contextRef="#ctx0" brushRef="#br0" timeOffset="25128.02">8189 9710 0,'13'13'63,"-13"27"-47,0-13-16,13 12 15,-13-12-15,0-14 0,0 40 16,0-40-16,0 40 15,0-27-15,0 1 16,0-1-16,0-12 0,0 12 16</inkml:trace>
  <inkml:trace contextRef="#ctx0" brushRef="#br0" timeOffset="25659.6">8572 10120 0,'14'0'15,"-14"-13"-15,0 26 0,0 1 31,0-1-15,0 13 0,0-13-16,-14 27 15,14-27-15,-13 1 0,-26 25 16,25-25-16,-12 12 16,13-26-16</inkml:trace>
  <inkml:trace contextRef="#ctx0" brushRef="#br0" timeOffset="26578.17">8811 9856 0,'0'-14'0,"13"-25"16,-13 26-1,0 26 16,0 26-15,0-12-16,-13 52 16,13-52-16,0 12 15,0-25-15,0 12 16,0-13-16,0 1 0,0-1 16,0 0-16,0-26 46,-14-27-30,14 27-16,0 0 0</inkml:trace>
  <inkml:trace contextRef="#ctx0" brushRef="#br0" timeOffset="26981.1">8784 9790 0,'0'-14'0,"0"1"16,0 26 0,13 1-1,-13 12-15,0-13 0,14 0 16,-1 27-16,0-27 0,14 54 16,-14-54-1,13 13-15,1 1 16,12-1-16,-25-13 15,12 14-15,-13-27 16,1 0-16,-1 0 16,0 0-16,0-13 0,14-27 15,-27 13-15,0-25 16,0 38-16,-14-52 16,1 40-16,13-1 0,-13-12 15,0 12-15,0-26 16,13 40-16,-14-13 15,14 12-15,0 1 16,14 13 0,-1 0-1</inkml:trace>
  <inkml:trace contextRef="#ctx0" brushRef="#br0" timeOffset="36675.33">14737 9578 0,'0'-13'15,"0"-1"1,-13 14-16,-13 27 15,12-14-15,-25 67 16,39-54-16,-27 14 0,14 39 16,0-39-16,-14 66 15,27-67-15,0 1 16,0-14-16,14 41 16,-14-54-16,13 0 0,13 13 15,-13-26-15,14-13 0,13-13 16,-27 13-16</inkml:trace>
  <inkml:trace contextRef="#ctx0" brushRef="#br0" timeOffset="36986.3">14936 9776 0,'0'0'15,"-40"40"-15,27-27 0,0 0 0,-27 54 16,27-41-16,-1 14 15,14-27-15,0 0 0,0 27 16,14-27-16,39 0 16,-27-26-1,14 0-15,-27 0 16,13-14-16,1-12 16,-27 25-16,13-12 0,0-27 15,-13 26-15,0-12 16,-26-27-16,-1 52 15,1 14 1,-1 0-16,1 27 16,13-14-16,0 14 15,13-1-15</inkml:trace>
  <inkml:trace contextRef="#ctx0" brushRef="#br0" timeOffset="37217.66">15174 9988 0,'0'13'16,"13"0"-16,-13 1 0,-13 25 16,13-25-16,-13 25 15,-1-25-15,1-1 0,0 13 16,0-13-16,-1 1 0,-12 12 15,13-13-15,0 1 16,-1-14 0</inkml:trace>
  <inkml:trace contextRef="#ctx0" brushRef="#br0" timeOffset="37778.47">15438 9750 0,'0'0'15,"0"-27"-15,0 14 0,0 0 0,-13 26 16,13 14 0,0-1-16,-13 1 15,0 52-15,13-53 16,-13 27-16,13-39 15,0 12-15,0 27 16,0-40-16,0 14 0,0-14 16,0 0-16,0-26 15,0 0 1,0-1-16,0 1 0,0-27 16,0 14-16,0 13 0,0-14 15</inkml:trace>
  <inkml:trace contextRef="#ctx0" brushRef="#br0" timeOffset="38036.07">15386 9869 0,'0'-53'15,"0"40"-15,0 105 0,0-118 0,0-53 0,0 65 16,0 41-16,0-1 16,13 14-1,-13-27-15,13 14 0,13 26 16,-12-40-16,25 26 16,-25-25-16,39-1 15,-40 0-15,13-39 16,-13 12-16,1-12 15,-14 0-15,13-14 16,-13 13-16,0 1 16,0 13-16,0-14 0,0 1 15,-13-1-15,13 14 16,0 0-16</inkml:trace>
  <inkml:trace contextRef="#ctx0" brushRef="#br0" timeOffset="38794.05">15769 9512 0,'0'0'0,"0"-13"16,-13 13 15,13-14-16,0 28 17,-13-14-32,26 0 203,-13 13-172,13-13-15,0 0 15,14 39-15,-27-25-16,26 25 15,-26-25-15,14 12 16,-1 27-16,0-13 0,0-14 15,-13 40-15,13-39 16,-13 79-16,0-67 16,-13 1-16,0 26 15,0-26-15,0-14 0,-27 27 16,27-26-16,-14-14 0,-13 27 16,27-14-16,-26-13 15,25-13-15,-12-13 16</inkml:trace>
  <inkml:trace contextRef="#ctx0" brushRef="#br0" timeOffset="44767.95">11642 6390 0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06T20:43:23.2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6363 4948 0,'0'13'0,"-13"-13"16,-13 13 0,26 0 15,13-13 16,0 0-32,0 0 1,0 0 0,14 0-1,-14 0-15,27 0 16,-27 0-16,27 0 15,-27 0-15,0 0 16,0 0-16,27 0 16,-27 0-16,14 0 15,-14 0-15,40 0 16,-40 0-16,27-13 16,-14 0-16,14 13 15,-27 0-15,14 0 16,-14-13-16,0 13 0,40 0 15,-40 0-15,40-14 16,-40 14-16,40 0 16,-39 0-16,12 0 15,-13 0-15,1 0 16,12 0-16,0 0 16,1-13-16,13 13 0,-27 0 15,40-13-15,-40 13 16,27 0-1,-14 0-15,1 0 0,-14 0 16,0-13-16,13 13 16,-12 0-16,39 0 15,-27 0-15,14 0 0,-27 0 16,53 0-16,-53 0 16,54 0-1,-54 0-15,40 0 0,-40 0 16,13 0-16,14 0 15,-13 0-15,25 0 16,-25 0-16,52 13 16,-66-13-16,27 0 15,-13 0-15,12 0 16,-25 0-16,-1 0 0,13 0 16,1 13-16,-1-13 15,-13 0-15,27 0 0,-13 13 16,-14-13-16,0 0 15,0 0-15,27 0 16,-27 0 0,14 0-16,-14 0 15,13 0-15,-13 0 0,1 0 16,25 0-16,-25 0 16,39 0-16,-40 0 15,53 0-15,-13 0 16,0 0-1,-40 0-15,66 0 16,-52 0-16,13 0 16,-14 0-16,0 0 0,27 0 15,-26 0-15,-1 0 0,27 0 16,-26 0-16,-1 0 0,14 0 16,-14-13-16,1 13 0,12 0 15,-12 0-15,39 0 16,-40 0-16,1 0 15,-14 0-15,0 0 0,14 0 16,-14 0-16,27 0 16,-27 0-16,13 0 15,-12 0-15,-1 0 0,0 0 16,0 0-16,1 0 0,-1 0 16,0 0-1,0 0 1,0 0-1,1 0 32,-28 0-31,-12 27 0,13-14-16,0 0 15,13 0-15,-27 1 16,27-1-16</inkml:trace>
  <inkml:trace contextRef="#ctx0" brushRef="#br0" timeOffset="5267.98">7938 9657 0,'0'-13'0,"0"0"15,13 0-15,-26-1 16,-1 28-1,-25 25 1,25-25-16,-12 78 16,13-65-16,-14 52 15,27-53-15,-13 14 0,0 66 16,13-80-16,0 27 16,0-39-16,13 38 0,13 15 15,-12-54-15,-1 27 16,0-27-16,14 0 15,-1 0-15,-13 0 0,14-13 16</inkml:trace>
  <inkml:trace contextRef="#ctx0" brushRef="#br0" timeOffset="6437.16">9538 9710 0,'0'-13'16,"0"0"-1,0 0-15,0 26 31,13 13-31,1-13 16,12 14-16,-26-14 16,13 14-16,14 12 0,-14-12 15,14 52-15,-27-52 16,13 25-16,-13-25 16,13-1-16,-13 14 0,0-13 15,-13 78 1,13-91-16,-13 39 15,-1-40-15,14 13 0,-26 14 16,13-27-16,-14 14 16,14-27-16,0 13 15,-1-13-15,1 0 0</inkml:trace>
  <inkml:trace contextRef="#ctx0" brushRef="#br0" timeOffset="16708.83">8295 9737 0,'0'-14'0,"26"28"31,-26 39-15,0-40-16,13 26 16,-13-12-16,0 26 15,0-40-15,0 53 16,0-39-1,0 12-15,0-25 0,0-1 16,0 27-16,0-27 16,0 26-16,-13-25 15,26-14 17,1 0-32</inkml:trace>
  <inkml:trace contextRef="#ctx0" brushRef="#br0" timeOffset="17117.34">8797 10186 0,'0'0'0,"0"14"0,0-1 15,0 0 1,0 0-16,0 1 0,-13 39 16,13-40-16,-13 13 15,13-13 1,-13 1-16,13-1 16</inkml:trace>
  <inkml:trace contextRef="#ctx0" brushRef="#br0" timeOffset="17529.28">9075 9790 0,'0'-14'16,"0"1"-1,0 26 1,0 14 0,0-14-16,13 53 15,-13-39-15,0-14 0,14 40 16,-14-27-16,13 54 16,0-54-16,-13 14 15,13-14-15,-13 1 0,14 12 16,-14-25-16,0-1 15,0-26 1</inkml:trace>
  <inkml:trace contextRef="#ctx0" brushRef="#br0" timeOffset="22626.22">14936 9604 0,'-14'0'0,"-12"-13"15,13 26-15,0 1 0,13-1 0,-27 53 16,14-40-16,-14 80 16,27-79-1,-13 52-15,13-52 16,0 12-16,0 1 0,0-14 16,0 1-16,13 39 15,1-40-15,-14-12 0,26 25 16,-13-25-16,1-14 0,-1 13 15</inkml:trace>
  <inkml:trace contextRef="#ctx0" brushRef="#br0" timeOffset="23163.77">15147 9829 0,'0'0'0,"-26"-26"0,13 26 15,-1 13-15,-12 13 16,13-12-16,13 12 0,-13 40 15,-1-39 1,28 39-16,-14-40 16,26 14-1,-26-27-15,13 1 0,40-1 16,-40-13-16,27-13 16,-27-40-1,1 13-15,-28-26 16,1 39-16,0-26 15,0 40-15,-1 0 16,1 13 0</inkml:trace>
  <inkml:trace contextRef="#ctx0" brushRef="#br0" timeOffset="23374.21">15359 10107 0,'0'27'15,"0"-14"-15,0 0 16,0 0-16,0 0 0,0 14 16,0-1-16,-13-26 0,13 27 15</inkml:trace>
  <inkml:trace contextRef="#ctx0" brushRef="#br0" timeOffset="23619.55">15478 9816 0,'0'26'0,"0"-12"16,0 25-16,0-12 15,-13 52 1,13-66-16,0 40 16,0-39-16,0-1 15,0 0-15,0-26 16</inkml:trace>
  <inkml:trace contextRef="#ctx0" brushRef="#br0" timeOffset="23905.47">15425 9763 0,'0'0'16,"0"13"-16,13 14 15,1-1-15,-14-13 0,26 40 16,-26-39-16,27 39 15,-14-40-15,0 0 0,14 27 16,-1-40-16,0 26 16,-12-13-16,-1-13 0,0 0 15,0-13-15,1-27 16,-14 27-16,-14-53 16,1 53-16,0-53 15,0 52-15,-1-38 16,1 38-1</inkml:trace>
  <inkml:trace contextRef="#ctx0" brushRef="#br0" timeOffset="24185.72">15769 9551 0,'-13'-13'16,"26"26"-1,0 14 1,1-1-16,-1-12 0,13 39 16,-12-27-16,25 80 15,-26-80-15,1 40 16,-14-26-16,0-27 0,-14 67 15,1-41-15,0-12 16,-40 52-16,40-52 16,-27-1-16,27-13 15,13 1-15,-13-14 16</inkml:trace>
  <inkml:trace contextRef="#ctx0" brushRef="#br0" timeOffset="26275.2">16947 7885 0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06T20:44:19.2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8030 9604 0,'0'-13'0,"-13"13"16,-14 0-16,14 0 0,0 13 16,-27 40-16,14 0 15,-1 53 1,14-80-16,-13 94 16,26-94-16,0 53 15,0-52-15,0-14 0,0 66 16,13-52-16,0-1 0,14 27 15,-1-26-15,1-14 16,-14 0-16,13-13 16,1 0-16</inkml:trace>
  <inkml:trace contextRef="#ctx0" brushRef="#br0" timeOffset="5022.43">8308 9776 0,'13'14'31,"-13"12"-15,0-13-16,0 0 16,0 40-16,0-39 0,0 12 15,0 14-15,0-27 0,0 13 16,0 14-16,0-27 15,0 1-15,-13 52 16,13-53-16,-13 0 16,13 0-16</inkml:trace>
  <inkml:trace contextRef="#ctx0" brushRef="#br0" timeOffset="5300.69">8493 10120 0,'13'0'0,"1"14"16,-1-1-1,-13 0 1,0 0-16,0 0 0,-13 14 15,13-14-15,0 0 0,-27 27 16,27-27 0,-26 1-16,26-1 0,-14-13 15,14 13-15,-13-13 16,26 0-16,-13-13 16</inkml:trace>
  <inkml:trace contextRef="#ctx0" brushRef="#br0" timeOffset="5623.82">8850 9856 0,'0'0'15,"0"-14"-15,0 1 0,0 26 32,-13 40-17,13-26-15,-13 39 16,13-53-16,0 53 16,-13-39-16,13 13 15,0-14-15,0 14 16,0-27-16,-14 0 15,28-26 1,-14 0 0,0-14-16</inkml:trace>
  <inkml:trace contextRef="#ctx0" brushRef="#br0" timeOffset="5932.85">8903 9604 0,'0'-26'0,"13"26"16,1 40-1,12 26 1,1-13 0,-27-27-16,26 67 15,-13-54-15,-13-12 0,14 52 16,-14-52-16,0 12 0,0 14 15,0-26-15,0-1 0,-27 80 16,27-79-16,-13-1 16,0 0-16,-14 14 15,14-40-15,0 13 16,13-26 0,0 0-1</inkml:trace>
  <inkml:trace contextRef="#ctx0" brushRef="#br0" timeOffset="9748.48">17568 11562 0,'-66'-13'0,"13"0"16,27 0-16,-40 13 15,26-14-15,0 14 0,-66-13 16,54 13-16,-81-13 16,67 13-16,0 0 0,-185 0 15,158-13-15,-119 13 16,106 0-16,1 0 0,-332 0 16,278 0-16,-39 0 15,79 0-15,-27 0 0,-131 0 16,25-14-16,133 14 0,-357 0 15,357 0 1,-225-13-16,238 13 16,-225-13-16,225 13 15,-185-13 1,212 0-16,-80-1 0,80 14 16,13-13-16,-119 0 15,145 0-15,-53 13 16,67-14-16,-27 14 15,40-13-15,-1 13 0,28-13 16,25 13 0,-12 0-16,-1 0 0</inkml:trace>
  <inkml:trace contextRef="#ctx0" brushRef="#br0" timeOffset="10120.49">12409 11218 0,'-27'-13'0,"1"13"15,0 0-15,-1 0 16,-52 27 0,52-27-16,-39 26 15,40-26-15,-1 13 0,-52 14 16,52-14-16,-52 13 15,39-12-15,1 12 0,-27 1 16,39-14-16,1 0 0,-27 13 16,39-12-16,-12 12 15,26-13-15,-13 1 0,26 25 16,0-25-16,0-14 0,40 26 16,-26-26-16,26 13 15,-14 0-15,-12-13 0,39 0 16,-26 0-16,26 14 15,26-14-15,-12 0 16,-67 0-16,40 13 16</inkml:trace>
  <inkml:trace contextRef="#ctx0" brushRef="#br0" timeOffset="11402.1">14936 9723 0,'0'-26'0,"-14"0"16,1 12-16,0 14 31,-13 27-31,12-1 0,1-13 16,-13 54-1,12-41-15,1 14 0,0 26 16,0-26-16,13-14 0,0 40 15,0-53-15,0 14 0,26 79 16,-13-93-16,14 27 16,-1-27-16,14 0 15,-27-13-15,27 0 16,-14 0-16</inkml:trace>
  <inkml:trace contextRef="#ctx0" brushRef="#br0" timeOffset="11950.63">15227 9776 0,'0'0'16,"0"-13"-16,13 26 31,-13 14-31,0-1 0,13-13 15,-13 54-15,0-54 16,0 27-16,0-14 16,13-13-16,-13 27 15,0-27-15,0 27 16,0-27-16,-13 0 31,13-26-15,13 13-16</inkml:trace>
  <inkml:trace contextRef="#ctx0" brushRef="#br0" timeOffset="12374.47">15531 10120 0,'13'0'16,"-13"14"-1,0 12 1,0-13 0,-13 53-16,13-52 15,-13-1-15,13 0 16,-13 0-16,13 1 15,-14-14-15,1-14 32,13 1-32,0 0 0</inkml:trace>
  <inkml:trace contextRef="#ctx0" brushRef="#br0" timeOffset="12768.41">15769 9790 0,'0'0'16,"0"-27"-16,0 14 0,0 0 31,0 39-15,0-13-16,0 1 0,0 12 16,0 0-16,0 1 0,13 52 15,-13-52-15,0-1 16,14-13-16,-14 1 0,0-1 15,0 0-15,13-13 16,-13-13 0,0 0-1,0-1-15,0-12 0,-13-14 16</inkml:trace>
  <inkml:trace contextRef="#ctx0" brushRef="#br0" timeOffset="13063.26">15782 9750 0,'0'-13'15,"0"26"-15,0 0 16,0 0-16,14 27 16,-1-27-16,0 27 15,0-27-15,1 0 0,12 27 16,-13-27-16,14 1 16,-14-1-16,13 0 0,-12 0 15,-1-13-15,0-26 16,0 13-16,-13-14 15,0 1-15,0 12 0,0-12 16,-13-27-16,13 40 0,-13-27 16,13 27-16,0 0 15,0-1-15,0 1 16,0 26 15</inkml:trace>
  <inkml:trace contextRef="#ctx0" brushRef="#br0" timeOffset="13381.41">16140 9538 0,'0'-13'15,"0"26"-15,26 27 16,-26-14-16,26 14 16,-26-13-16,27 25 15,-27-12-15,13 26 16,-13-39-16,0 26 16,0-27-16,0 1 0,-13 92 15,0-93-15,-1 27 16,1-27-16,0 1 15,0-1-15,-14 1 16,27-14-16,-13-13 0,-13 13 16,26 1-16,-14-14 15,1 0-15</inkml:trace>
  <inkml:trace contextRef="#ctx0" brushRef="#br0" timeOffset="16578.8">7858 5437 0,'-13'0'16,"0"0"0,13 13 46,13-13-62,0 0 16,0 0-16,14 14 15,-14-14-15,27 0 0,-27 0 16,40 0-16,-40 0 16,14 0-16,-14 0 15,40 0-15,-40 0 16,40 13-16,-27-13 0,-12 0 16,52 0-1,-40 13-15,40-13 16,-39 0-16,12 13 15,-12-13-15,-1 0 0,27 14 16,-26-14-16,-1 0 0,27 13 16,-26-13-16,-1 13 0,53 0 15,-52-13-15,39 13 16,-40-13-16,27 14 16,-26-14-16,-1 0 0,27 13 15,-26-13-15,-1 13 0,27-13 16,-40 13-16,14-13 0,52 14 15,-39-14-15,13 13 16,-27-13-16,1 0 0,65 13 16,-65-13-1,65 0-15,-52 13 16,26-13-16,-39 0 0,78 14 16,-65-14-16,66 0 15,-80 13-15,54-13 16,-41 0-16,54 0 15,-66 0-15,92 0 16,-80 0-16,41 0 16,-41 0-16,1 0 15,92 0-15,-79 0 16,40 0-16,-1-13 0,-52 13 16,92 0-1,-92 0-15,53 0 16,-67 0-16,40 0 15,-39 0-15,26 0 0,0 0 16,-40 0-16,0 0 16,0 0-16,1-14 15,-28 14 1,1 0-16,0 14 16,-40-1-16,-13 13 15,13-13 1,26 1-16,-12-1 15</inkml:trace>
  <inkml:trace contextRef="#ctx0" brushRef="#br0" timeOffset="17330.31">10623 6191 0,'0'-13'0,"0"26"31,0 14-16,0-1-15,0 27 16,0-26-16,0 25 16,0 15-16,0-41 0,-13 53 15,13-52-15,-13 26 16,13-27-16,0-12 0,-14 52 16,14-53-1,14-13 1</inkml:trace>
  <inkml:trace contextRef="#ctx0" brushRef="#br0" timeOffset="18142.13">9697 6390 0,'-13'-14'16,"0"1"-1,13 0-15,-14 13 0,-12-13 16,13 13-16,-1 0 0,-12 13 16,13 0-16,-1 14 0,-12 26 15,13-27 1,13 27-16,26 13 15,-13-39 1,1-14-16,39 0 16,-40-13-16,27-26 15,-27 12-15,0-12 16,13-40 0,-26 53-16,0-14 15,0 14-15,0 0 0,0-1 16,0 41-1,-13-14-15,13 14 16,0-14-16,0 0 0,13 13 16,1-26-1,-1 0 1</inkml:trace>
  <inkml:trace contextRef="#ctx0" brushRef="#br0" timeOffset="18333.62">9882 6284 0,'0'0'0,"13"-27"0,1 14 0,-14 26 16,0 27 0,-14 0-16,1 39 15,13-52-15,-13 52 16,0-53 0,13 27-16,-14-26 15,-12-54 16</inkml:trace>
  <inkml:trace contextRef="#ctx0" brushRef="#br0" timeOffset="18507.15">9763 6403 0,'-13'-27'16,"13"14"0,26 13-16,-12 0 15,52-26 1,-40 26-16,27-13 15,-26 13-15,-14 0 0,66-14 16,-66 1-16,40 13 16,-39 0-16,12 0 0,14-13 15</inkml:trace>
  <inkml:trace contextRef="#ctx0" brushRef="#br0" timeOffset="19657.47">10874 6548 0,'0'-13'31,"40"13"-15,-27-13-16,40 0 15,-40 0-15,1-1 16,-14 1 0,-14 0-1,-12 13-15,13 0 16,-53 26 0,39-12-16,-13 25 15,27-26-15,-13 40 16,13-26-16,13-1 15,0-12-15,13 12 0,26 0 16,-25-12-16,39-14 16,-40 0-1,66-14-15,-52 1 0,39-26 16</inkml:trace>
  <inkml:trace contextRef="#ctx0" brushRef="#br0" timeOffset="19938.71">11126 6628 0,'0'0'0,"26"-53"16,-26 40-16,-26-14 15,12 14-15,1 13 16,0 0-16,0 13 0,-27 27 16,27-27-16,13 14 15,0-14 1,0 0-16,26 14 16,-12-27-16,-1 0 15,13-27 1,1 14-1,-27 0 1,13 13 0,-13 13-1,13-13 1,-13 13 0,13-13-1,14-26 1</inkml:trace>
  <inkml:trace contextRef="#ctx0" brushRef="#br0" timeOffset="20242.32">11364 6429 0,'-13'-13'16,"-1"13"-16,1 0 16,-27 13-1,27-13-15,13 14 0,-26-1 16,26 0-16,0 14 15,13-1-15,0-13 16,0 0-16,14 14 16,-14-14-16,0-13 0,1 27 15,-1-14-15,-13 0 0,0 14 16,-13-14-16,-1 0 16,1 0-16,0 0 15,-14-13 1,14 0-16,-13-26 15,13 26-15,13-53 16,0 40-16,26-67 16</inkml:trace>
  <inkml:trace contextRef="#ctx0" brushRef="#br0" timeOffset="20408.24">11390 6350 0,'40'-13'15,"-80"26"-15,93-13 0,-53 26 16,13 1-16,-13-14 0,0 40 15,0-40-15,0 27 16,0-14-16,-13 14 16,13-13-16,-13-14 0,0 13 15,13-12-15,-13-14 16</inkml:trace>
  <inkml:trace contextRef="#ctx0" brushRef="#br0" timeOffset="20606.75">11284 6469 0,'0'0'15,"0"-13"-15,14 13 16,52 0 0,0-13-16,27-1 15,-40 1 1,39 0-1,-52 13-15,39-27 16,-39 27-16</inkml:trace>
  <inkml:trace contextRef="#ctx0" brushRef="#br0" timeOffset="20974.53">12554 6178 0,'0'0'16,"0"-13"-16,0 39 16,-13-13-16,0 27 15,13-13-15,-13 26 16,0-27-16,13 14 0,-27 39 16,14-39-16,0 13 15,-1-14-15,14-12 0,-26 39 16,13-53-16,-1 27 15,1-27-15,0 0 16</inkml:trace>
  <inkml:trace contextRef="#ctx0" brushRef="#br0" timeOffset="25618.94">18455 7620 0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06T20:45:33.96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3307 8467 0,'-13'0'0,"0"-27"16,13 14 15,-13 0-15,13 26 31,0 13-47,13 67 15,-13 13 1,13 0-1,0-27 1,-13-52-16,14 78 16,-14-78-16,13 39 15,0-53-15,-13 40 16</inkml:trace>
  <inkml:trace contextRef="#ctx0" brushRef="#br0" timeOffset="354.05">3201 8467 0,'-13'-40'15,"0"27"1,53-14-1,-27 27-15,27 0 16,-27 0-16,13 0 0,40 14 16,-39-14-16,-14 13 15,27 0-15,-14 0 0,14 40 16,-40-40-16,13 27 16,-13-14-16,-13 41 15,0-54-15,-27 40 16,27-40-1,-53 27-15,39-27 16,1-13-16,-1 13 16,14-13-16,13 13 15,0-26-15,13 13 16</inkml:trace>
  <inkml:trace contextRef="#ctx0" brushRef="#br0" timeOffset="986.98">3651 8890 0,'13'0'16,"-13"13"-16,-13 0 15,13 1-15,0-1 16,13 13-1,-13-12-15,14-14 0,-14 13 16,0 0-16,0 0 16,-14-26 15,14-27-15,-13 27-16,13-13 15,-13-14-15,13 27 0,0-40 16,0 40-16,13-54 15,0 54-15,14-26 16,-14 39-16,14-27 16,-14 27-1,0 13 1,0 1-16,-13-1 16,14 0-1,-14 0-15,0 0 16,0 1-16,0-1 15,0 40-15,13-40 0,-13 14 16,0-1-16,13-13 0,-13 0 16,13 1-16,0-1 15,14 13-15,-14-26 16,27 0-16,-27 0 16,14-13-1,-14 0-15,0 0 0,0-14 16,-13 14-16,0-27 0,-13 14 15,0-14 1,0 27-16,-1 0 0,-25-14 16,25 14-16,-12 0 15,13 13-15,-1 13 16,1 0-16,13 0 16</inkml:trace>
  <inkml:trace contextRef="#ctx0" brushRef="#br0" timeOffset="1273.84">4088 8996 0,'0'-13'16,"-13"-1"-16,-14-39 16,14 40-16,-27-66 15,27 39-15,-13-52 16,26 65-16,-14-26 15,14 40-15,0-40 16,14 13-16,12 1 16,-13 25-16,40 1 15,-40 0-15,14 13 16,-14 0-16,27 13 16,-27 0-16,0-13 0,0 27 15,-13-14-15,0 0 16,0 1-16,-13 12 0</inkml:trace>
  <inkml:trace contextRef="#ctx0" brushRef="#br0" timeOffset="1462.34">3969 8705 0,'-66'53'0,"132"-106"0,-146 119 16,54-40-16,13-26 0,13 14 16,13-1-1,13-13-15,-12 0 16,12 0-16,14 0 15,-27 0-15,27 0 16,-27 0-16,40 0 16,-40 0-16,14 0 15,-14 0-15</inkml:trace>
  <inkml:trace contextRef="#ctx0" brushRef="#br0" timeOffset="1725.18">4194 8824 0,'0'0'0,"13"0"16,0-27-1,-13 14-15,0 0 16,0 0 0,0-14-16,0 14 15,-13 13 1,0 13-16,-14 0 16,14 1-16,13 12 0,-26 27 15,26-40-15,0 40 16,0-40-1,13 40-15,0-53 16,27 27-16,-27-27 16,27-27-1,-27 27-15,0-13 0,27-13 16</inkml:trace>
  <inkml:trace contextRef="#ctx0" brushRef="#br0" timeOffset="2024.15">4392 8705 0,'0'0'0,"-26"-13"0,12 13 16,1 0-16,0 0 0,-14 0 16,14 13-16,0-13 15,13 13-15,-13 0 16,52 14 0,1-1-16,0 1 15,-14-1 1,-12-26-16,12 27 15,-13-14-15,-13 13 16,0-13-16,-26 27 16,13-40-16,-14 13 15,14 1-15,0-14 16,-14 0-16,14 0 16,0 0-1,13-14-15,13 1 0,0-13 16</inkml:trace>
  <inkml:trace contextRef="#ctx0" brushRef="#br0" timeOffset="2336.88">4577 8692 0,'0'0'0,"14"-27"0,-14 14 16,-14 13-16,1 0 15,0 0-15,0 0 16,-27 13-16,27-13 15,13 13 1,26 14 0,-13-14-16,14 13 15,-14-12-15,0-1 0,1 0 0,12 14 16,-13-27-16,0 13 0,14 27 16,-14-27-16,-13 0 0,13 27 15,-13-27-15,-26 27 16,13-27-1,-14 13-15,14-26 0,0 0 16,-14 0 0,1-13-16,26 0 15</inkml:trace>
  <inkml:trace contextRef="#ctx0" brushRef="#br0" timeOffset="2612.65">4657 8864 0,'13'52'16,"-13"-25"-16,26 13 15,-12-27-15,12 0 16,-13 0-16,0-13 0,27 0 16,-27 0-16,40-26 15,-39 26 1,-1-40-16,-13 27 15,-27-27 1,27 27-16,-13 0 0,-13 0 16,12-1-16,1-12 15,0 26-15,13-13 16,0 26 0</inkml:trace>
  <inkml:trace contextRef="#ctx0" brushRef="#br0" timeOffset="2842.72">4974 8969 0,'0'14'0,"0"-28"15,-13 1 1,0 0-16,-1-53 16,14 53-16,-13-40 0,13 26 15,13-39-15,1 40 16,12-1-16,-13 14 15,1 0-15,52-14 16,-40 27-16,27 0 16,-13 0-16,13 40 15,-53-27-15</inkml:trace>
  <inkml:trace contextRef="#ctx0" brushRef="#br0" timeOffset="3409.21">2818 8334 0,'0'0'15,"-13"-26"-15,13 13 0,13 26 31,-13 13-31,0 1 16,13-1-16,-13 80 16,0-66-16,13 52 0,-13-39 15,0 0-15,14 40 16,-1-40-16,-13-14 0,26 81 16,-13-81-16,14 41 15,-14-54-15,0 27 16,1-40-16</inkml:trace>
  <inkml:trace contextRef="#ctx0" brushRef="#br0" timeOffset="3784.88">2924 9274 0,'0'0'16,"13"0"15,66-27-31,-52 27 16,65-13-1,-39 0-15,66 0 0,-53-1 0,1 14 16,78-13-16,-66 13 16,1 0-16,79-13 15,-67 13-15,-12 0 0,184-13 16,-184 13-16,92 0 15,-93 0-15,159-14 16,-159 14-16,67 0 16,-93 0-16,66 0 15,-66 0-15,92 0 16,-79 0 0,27 0-16,-80 0 0,40 0 15,-40 0 1</inkml:trace>
  <inkml:trace contextRef="#ctx0" brushRef="#br0" timeOffset="4118.55">5636 8189 0,'0'0'15,"-27"-40"-15,14 40 0,0 27 16,13-14-16,-14 40 16,1-27-16,13 14 0,0 26 15,0-39-15,13 105 16,1-79-16,-14 0 0,26 52 15,-26-65-15,13 13 0,14 26 16,-27-52-16,13 13 0,0-14 16,-13 1-16,0-1 15,14 14-15,-14-27 0,-14-13 16,1 0 0,-13-13-16,12-1 0</inkml:trace>
  <inkml:trace contextRef="#ctx0" brushRef="#br0" timeOffset="5015.79">2725 8162 0,'-13'0'0,"13"-13"16,13 13 0,0 0-16,1 0 15,-1 0-15,0 0 0,27 0 16,-27 0-16,40 0 15,-13 0-15,-27 0 0,13 0 16,27 0-16,-13 0 16,0 0-16,79-13 15,-80 13-15,107 0 16,-93 0-16,66 0 16,-66 0-16,106-13 0,-107 13 15,120-14-15,-105 14 16,52 0-16,-66 0 15,119-13-15,-14 13 16,-12-13 0,-1 13-1,-12-13 1,-1 13-16,-26 0 16,-40 0-1,-40 0-15,67 0 16,-67 0-16,41 0 15,-54 0-15,13 0 0,14 0 16,-27 0-16,14-13 16,-14 13-16,-13-14 31,-13 1-15,-1 13-16,-12-13 15,13 0-15,-1 13 16</inkml:trace>
  <inkml:trace contextRef="#ctx0" brushRef="#br0" timeOffset="5806.7">3995 8030 0,'0'13'16,"13"-26"15,-13-27-16,0 1 1,-13-41-16,0 14 16,0 27-16,0-67 15,13 66-15,-14-26 16,14 39-16,0 1 0,-13-27 16,13 27-16,0-27 15,0 39-15,0 1 16,0 0-16</inkml:trace>
  <inkml:trace contextRef="#ctx0" brushRef="#br0" timeOffset="6416.07">3889 6998 0,'0'-26'16,"0"13"-16,-13-14 0,0 14 15,0 0-15,-1-1 16,1 14-16,0 0 0,0 0 16,-27 40-1,27-27-15,-14 27 16,14-27-16,0 14 0,13 12 15,-13-12-15,13-14 0,13 40 16,0-27-16,0-12 0,40 39 16,-39-40-16,38 13 15,-25-26-15,-1 13 16,27-13-16,-39 0 0,91-26 16,-65 0-1,-27 12-15,27-12 16,-40-1-16,13 14 0,0-66 15,-13 66-15,-13-40 16,0 26-16,-13-26 16,-27 14-1,0 12 1,0 27 0,-13 0-16,26 27 15,0-1 1,27 1-1</inkml:trace>
  <inkml:trace contextRef="#ctx0" brushRef="#br0" timeOffset="6681.37">3850 6932 0,'-14'13'32,"1"14"-17,13-14-15,-39 40 16,39-40-16,-14 0 0,1 27 16,13-27-16,-13 1 0,13-1 15,0 0-15,13-13 16,0-13-1,1 0-15,-1-14 16</inkml:trace>
  <inkml:trace contextRef="#ctx0" brushRef="#br0" timeOffset="6861.98">3903 6985 0,'0'0'16,"0"-13"-16,0 26 0,-14 0 15,-12 27-15,-1 0 16,1 13-1,13-27 1,13-13-16,0 0 16,13-13-16,0 0 15,0-13-15,1 0 0,12 0 16,-13 0-16,1-1 0,-1 1 16</inkml:trace>
  <inkml:trace contextRef="#ctx0" brushRef="#br0" timeOffset="7025.08">4008 6998 0,'0'13'15,"-13"1"-15,0-1 16,0 0-16,13 0 0,-27 14 16,27-14-16,-13 0 15,13 1-15,0-1 16,40-26 0,-27-1-16,27-12 15,-27 13-15,13-1 16</inkml:trace>
  <inkml:trace contextRef="#ctx0" brushRef="#br0" timeOffset="7173.03">4088 7038 0,'-13'13'32,"-1"14"-32,14-14 15,-13 0-15,-27 40 16,40-40-16,-13 0 16,13 1-16,0-1 0,13-13 15,1 0 1,-1-13-16,13-1 15,-26 1-15,14 0 0</inkml:trace>
  <inkml:trace contextRef="#ctx0" brushRef="#br0" timeOffset="7866.28">4683 6892 0,'-13'-13'16,"0"13"-16,13-13 0,-40 0 16,27 13-16,-27 0 15,27 0-15,0 0 0,-14 0 16,1 13-16,12-13 0,-12 13 15,26 0-15,-13-13 16,13 14-16,13-1 0,27 13 16,-27-12-16,27-1 15,-27 0-15,0-13 0,27 26 16,-27-26-16,0 14 16,14 12-16,-14-13 15,-13 1-15,0-1 16,0 0-16,-27 40 15,14-40-15,-13 0 16,13 1-16,-1-14 0,-25 13 16,25-13-16,1 0 15,13-13-15,13-14 16,-13 14-16,27-13 16</inkml:trace>
  <inkml:trace contextRef="#ctx0" brushRef="#br0" timeOffset="8206.37">4895 6906 0,'-27'-14'16,"1"14"-16,13 0 0,-27-13 16,27 13-16,-1 0 0,1 0 15,0 0 1,0 13-1,26 14 1,27-1 0,-27-12-16,13 12 0,-12-13 15,-1 0-15,13 14 0,-26-14 16,14 0-16,-1 1 0,-13-1 16,0 0-16,-13 14 15,13-14-15,-14-13 0,1 26 16,0-26-16,-14 13 15,14-13-15,0 0 16,13-13 0,0-13-1,13-1-15</inkml:trace>
  <inkml:trace contextRef="#ctx0" brushRef="#br0" timeOffset="8387.89">4987 6919 0,'0'13'0,"0"0"16,0 1-16,0 25 16,0-26-16,0 27 15,0-27-15,0 1 0,14 25 16,-14-25 0,0-1-16</inkml:trace>
  <inkml:trace contextRef="#ctx0" brushRef="#br0" timeOffset="8706.2">4948 6906 0,'0'0'0,"0"-14"0,0 28 32,26 12-17,-26-13-15,13 1 16,27 38-16,-13-25 15,-1-27-15,0 26 16,-12-12-16,12-14 0,14 13 16,-27-13-1,14-27 1,-27 14-16,0-13 16,0 12-16,-14-12 0,1-27 15,0 27-15,13-14 16,-13 27-16,13-14 15,0 14 17</inkml:trace>
  <inkml:trace contextRef="#ctx0" brushRef="#br0" timeOffset="14824.96">9525 5411 0,'-13'0'16,"0"0"62</inkml:trace>
  <inkml:trace contextRef="#ctx0" brushRef="#br0" timeOffset="17106.36">9208 5398 0,'13'0'78,"0"0"-63,0 0 1,0 0 0,27-14-1,-27 14-15,1 0 16,-1 0-16,0 0 15,0 0-15,14-13 16,-14 13 0,0 0-16,0 0 15,1 0 1,-1 0 0,13 0-16,-12 0 15,-1 0-15,0 0 16,0 0-16,27 0 15,-27 0 1,27 0-16,-27 0 16,14 0-1,-14 0-15,0 13 0,13-13 16,-12 0-16,-1 0 16,0 0-16,0 0 15,14 14 1,-14-14-16,0 0 15,14 13 1,-14-13-16,0 0 31,0 0-31,1 0 16,12 0 0,-13 0-16,27 0 15,-14 0 1,1 13-16,13-13 15,-14 0 1,1 0 0,-14 0-1,13 0 1,1 0-16,-14 0 16,0 0-16,0 0 0,1 0 15,-1 0-15,0 0 16,0 0-1,1 0-15,12 0 16,-13 0 0,27 0-16,0 0 15,-14 0 1,14 0 0,26 13-1,-40-13-15,-12 0 16,-1 13-16,13-13 0,-13 0 0,1 0 15,12 0-15,-13 0 16,1 0-16,-1 0 0,13 14 16,1-14-16,-1 0 15,-13 0-15,1 0 16,-1 0 0,13 0-16,-12 0 0,-1 0 15,13 0 1,1 0-1,-14 0-15,13 0 16,-12 0-16,12 0 16,-13 0-16,27 0 15,-27 0-15,0 0 0,14 0 16,-1 0-16,-12 0 0,39 0 16,-40 0-16,40 0 15,-27 0-15,27 0 16,-26 0-1,39 0-15,-27 0 16,-25 0-16,52 0 16,-40 0-16,27 0 15,-26 0-15,26 0 16,-40 0 0,26 0-16,-25 0 0,-1 0 15,13 0-15,1 0 16,-14 0-16,13 0 15,-12 0-15,12 0 0,1 0 16,-14 0-16,13 0 16,-12 0-16,12 0 0,0-14 15,-12 14-15,-1 0 0,53-13 16,-39 13-16,25 0 16,-38 0-16,12-13 15,1 13-15,-14 0 0,26 0 16,-25 0-16,25 0 15,-12 0-15,-14 0 16,40-13-16,13 13 16,-26 0-1,-27 0-15,27 0 16,-27 0-16,40 0 16,-27 0-16,14 0 15,-27 0-15,14 0 0,12 0 16,-12 0-16,-14 0 15,27 0-15,-14 0 0,1 0 16,26 0 0,-27 0-16,40 0 15,-53 0-15,27 0 16,-27 0-16,40 0 16,-26 0-16,26 0 15,-40 0-15,40 0 16,-40 0-16,40 0 15,-40 0-15,27 0 16,-27 0-16,14 0 0,12 0 16,-12 0-16,-1 0 15,-13 0-15,14 13 0,13-13 16,-27 0-16,13 0 16,-13 0-16,1 0 15,-1 0-15,0 0 16,40 0-16,-40 0 15,27 13-15,-27-13 0,0 0 16,14 0-16,-1 0 16,-12 0-16,25 13 15,-25-13-15,25 0 0,-26 0 16,1 0-16,12 0 16,1 0-16,12 14 15,-25-14-15,12 0 16,-13 0-16,14 0 15,-14 0-15,0 0 16,0 0-16,1 0 16,-1 0-1,0 0 1,0 13 0,0-13 15,-26 0 31,0 13-46,13 0-16</inkml:trace>
  <inkml:trace contextRef="#ctx0" brushRef="#br0" timeOffset="32597.97">10451 8149 0,'-13'13'0,"13"27"15,0-13-15,-13-1 0,13 53 16,0-39 0,-14 66-16,14-93 15,0 53-15,0-39 0,0 52 16,14 67-1,-14-120-15,0 67 16,13-67-16,-13 14 16,0-14-16,0 14 15,13-40-15,-13 13 16</inkml:trace>
  <inkml:trace contextRef="#ctx0" brushRef="#br0" timeOffset="33539.8">10438 9168 0,'-13'0'16,"26"0"0,-13-13-1,13 13-15,0 0 16,40 0-16,-40 0 15,1 0-15,25 0 16,-25 0-16,38 0 16,1 0-16,-13 13 15,-13-13-15,52 0 16,-39 0-16,13 0 16,-14 0-16,-12 13 0,52-13 15,-53 0-15,94 13 16,-81-13-16,54 14 15,-53-14-15,12 0 0,1 13 16,93-13-16,-1 13 16,-52-13-1,-40 0-15,92 13 16,-118-13-16,13 0 0,105 0 16,-105 0-16,105 0 15,-92 0-15,-13 13 0,53-13 16,-41 0-16,-12 0 15,106 0-15,-54 0 16,-78 0-16,105 0 16,-80 0-16,80 0 15,-79 0-15,39 0 16,-39 0-16,53 0 16,-27 14-16,-13-14 15,-27 0-15,40 0 16,-39 0-16,-14 0 0,27 0 15,-27 0-15,13 0 0,14 0 16,-27 0-16,1 0 0,12 0 16,-13 0-16,0 0 15,1-14 17,-28 14-17,14-13 1,0 0-1</inkml:trace>
  <inkml:trace contextRef="#ctx0" brushRef="#br0" timeOffset="34030.69">14049 8083 0,'0'40'15,"-13"52"1,13 1-1,0 26-15,0-26 16,13-1-16,1 14 16,-14-66-16,0 13 0,0 13 15,0-40-15,0 14 0,0 66 16,0-80-16,-14 54 16,1-67-16,13 0 15,-26 27-15,12-40 16</inkml:trace>
  <inkml:trace contextRef="#ctx0" brushRef="#br0" timeOffset="35129.98">10504 8083 0,'13'0'78,"27"0"-62,-27 0-16,27 0 0,-14 0 16,54 13-1,-54-13-15,40 0 0,-26 0 16,39 0-16,-39 0 0,39-13 16,54 13-1,-94 0-15,54 0 16,-67 0-16,14 0 0,53 0 15,-40 0-15,0 0 0,92-13 16,-118 13-16,12 0 0,54 0 16,-40 0-16,0 0 0,92 0 15,-39 13-15,66-13 16,-119 0-16,53 13 16,-53-13-16,0 0 15,119 13-15,-67-13 16,-52 0-16,53 14 15,-53-14-15,0 13 0,40-13 16,-41 0-16,41 13 16,-40-13-16,26 13 15,-39-13-15,66 14 16,-66-14-16,39 0 16,-53 0-16,41 13 15,-41-13-15,0 0 16,-12 0-16,-1 0 0,0 0 15,0 0 1,1 0 0,-14-13 15,-14 13-15,1 0-16,0 0 0,-27 0 15</inkml:trace>
  <inkml:trace contextRef="#ctx0" brushRef="#br0" timeOffset="35776.83">11099 8440 0,'0'-13'15,"13"13"1,1 0-16,-1 0 0,13 0 16,1-13-16,-1 13 0,27 0 15,-40 0-15,14-13 0,26 13 16,-27 0-16,1 0 0,12-14 16,-12 14-16,-14 0 0,0 0 15,1 0-15,-1 0 16</inkml:trace>
  <inkml:trace contextRef="#ctx0" brushRef="#br0" timeOffset="36034.76">11390 8414 0,'0'0'16,"-13"53"-16,0-27 0,13 1 0,-13 25 16,13-25-16,0 26 15,0-40-15,0 53 16,0-53-16,0 40 16,0-39-16,0-1 0,0 27 15,0-27-15,0 0 16</inkml:trace>
  <inkml:trace contextRef="#ctx0" brushRef="#br0" timeOffset="36428.46">11443 8692 0,'0'-14'16,"13"14"0,40 0-1,-13-13-15,-13 0 16,12-14 0,-39 14-1,13 0 1,-39-14-1,13 27 1,0 0-16,-27 27 16,0 13-1,14 13 1,12 13 0,14-53-1,0 0-15,14 14 0,-1-14 0,-13 0 16,26 0-16,-12-13 15,-1 0-15,40-13 16,-40 13-16</inkml:trace>
  <inkml:trace contextRef="#ctx0" brushRef="#br0" timeOffset="36786.08">11814 8599 0,'0'0'15,"-27"-13"-15,14 13 0,0 0 16,-27 39 0,27-25-1,0 25-15,-1 14 16,14-40 0,14 27-1,-1-27-15,0-13 16,0 0-1,27-26-15,-40 13 16,13-14-16,0 14 0,-13-27 16,0 27-16,14-13 15,-14 12 1,0 28 0,0 12-1,0-13 1,13 14-16,-13-14 15</inkml:trace>
  <inkml:trace contextRef="#ctx0" brushRef="#br0" timeOffset="37232.58">11946 8797 0,'0'-13'31,"0"-13"-16,0 12-15,0-12 0,0-14 16,0 14 0,0-14-16,13 27 0,-13 0 15,13-1-15,-13 1 16,14 13-16,-1 13 16,-13 27-1,13-27-15,-13 1 16,0-1-16,0 0 15,0 0-15,0 1 16,13-14 0,-13-14-16,0 1 15,0 0-15,14-27 16,-1 27-16,-13 0 0,26-14 16,-26 14-16,13 0 0,14 13 15,-14 0-15,27 39 16,-27-25-16,0 25 15,-13-25-15,14 39 16,-14-40-16,0 40 16,0-40-16,0 0 15</inkml:trace>
  <inkml:trace contextRef="#ctx0" brushRef="#br0" timeOffset="40536.8">18481 8308 0,'0'-13'16,"0"26"15,-13 27-15,13-14-16,0 1 0,-13 65 15,-1-52-15,14 39 16,-13-39-16,0 66 16,13-67-16,-13 67 15,0-79-15,13 26 16,0-27-16,-14 40 16,14-53-16,0 1 15,0-1-15,0 0 16,14 0-16</inkml:trace>
  <inkml:trace contextRef="#ctx0" brushRef="#br0" timeOffset="41418.66">18455 9168 0,'13'0'62,"0"-13"-46,0 13-16,54 0 16,-54 0-1,26-14-15,-12 14 0,13 0 16,-14 0-16,27 0 16,-27 0-16,27-13 15,-26 13-15,-1 0 0,40-13 16,-39 13-16,-1 0 0,54-13 15,-41 13-15,14 0 0,93-14 16,-93 14-16,53 0 16,-54 0-16,1 0 15,66 0-15,27 0 16,-93 0-16,66 0 16,-53 0-16,66 0 0,-13 14 15,-66-14-15,14 0 16,52 0-16,-66 13 0,-1-13 15,54 0-15,-53 0 16,27 0-16,-41 0 0,1 0 16,26 0-16,-53 0 15,1 0-15,25 0 0,-26 0 16,1 0-16,12 0 0,-13 0 16,-13 13-1,0-26 1</inkml:trace>
  <inkml:trace contextRef="#ctx0" brushRef="#br0" timeOffset="41941.03">21405 8004 0,'0'0'16,"-13"0"-1,13 13 1,0 0-16,-14 40 15,14-27-15,-13 1 0,0 52 16,13-26-16,-13 53 16,-1-53-16,14 0 0,-13 66 15,13-66-15,0 0 0,0 39 16,-13-39-16,13-13 0,0 39 16,0-39-16,0-13 0,0 39 15,0-40-15,0 1 16,-13-1-16,-1-26 15,1-13 1,13 0-16,-13-1 0,0 1 0</inkml:trace>
  <inkml:trace contextRef="#ctx0" brushRef="#br0" timeOffset="42764.99">18613 8162 0,'-13'0'0,"26"0"16,1-13 0,52 13-1,13 0 1,1 0-16,92-13 15,13 0 1,-53 13 0,93-14-1,-146 14-15,173 0 16,-173 0-16,93-13 16,-79 13-16,65 0 15,-78 0-15,-1 0 0,146-13 16,-159 13-16,80 0 15,-107 0-15,94 0 16,-94 0-16,54 0 16,-67 0-16,41 13 15,-81-13 32</inkml:trace>
  <inkml:trace contextRef="#ctx0" brushRef="#br0" timeOffset="43789.9">19143 8506 0,'13'-13'15,"0"-13"-15,-13 12 16,0 1-16,-13 0 16,13 0-16,-13 0 15,-1-1-15,-12 14 16,13 0-16,-27 27 15,27-14-15,-40 40 16,40-27-16,-27 54 16,27-54-16,-1 14 15,14-14-15,0-12 0,14 38 16,-1-38-16,-13 12 0,40-13 16,-27 1-16,13-14 15,40-14-15,-13-12 16,-13-27-1</inkml:trace>
  <inkml:trace contextRef="#ctx0" brushRef="#br0" timeOffset="44032.25">19222 8612 0,'-26'0'16,"26"13"-16,-14 1 0,1 12 16,13-13-16,0 1 15,0-1-15,0 26 16,13-39-16,1 14 0,12-1 15,-13-13-15,27 0 16,-14-13-16,1-1 16,-27 1-16,13-13 15,-13 13-15,0-1 16,-13-25-16,0 25 16,-14 1-1,14 13-15,-14 0 16,14 0-16</inkml:trace>
  <inkml:trace contextRef="#ctx0" brushRef="#br0" timeOffset="44318.48">19328 8625 0,'0'14'15,"0"-1"-15,0 0 0,26 27 16,-12-27-16,12 13 16,-13-12-1,14-14-15,-14 0 0,0 0 16,0 0-16,1-14 0,-1 14 16,-13-26-16,13 26 15,-13-26-15,0 12 16,-13-12-16,13 13 0,0-1 15</inkml:trace>
  <inkml:trace contextRef="#ctx0" brushRef="#br0" timeOffset="44822.44">19592 8758 0,'14'13'16,"-28"-26"-16,28 39 0,-1-26 0,-26 0 15,13-26 1,0 12-16,0 1 16,0-53-16,0 40 15,0-14-15,13 0 16,0 27-16,-13 0 0,13-14 16,1 14-16,-1 13 15,-13-13-15,13 13 0,0 0 16,0 0-16,40 13 15,-39-13-15,-1 0 16,40 13-16,-40-13 16,0 0-16,0 0 0,1 0 15,-28 0 17,-12 0-32,0 0 15,12 0 1,1 0-16,0 0 15,13 14-15,0-1 16,13 13-16,0 14 16,14 0-1,-14 13 1,-13-40 0,0 0-16,-26 27 0,12-40 0,14 13 15,-26 0-15,13-13 0,-1 0 16,1 0-1,13-13 1,13 0-16,1-1 16</inkml:trace>
  <inkml:trace contextRef="#ctx0" brushRef="#br0" timeOffset="45086.74">19910 8705 0,'79'-13'15,"-52"-1"-15,12 1 16,-25 13-16,12-26 15,-13 12-15,1 14 0,-1-39 16,-13 25-16,0-25 16,-13 26-16,-1-14 15,1 14-15,-27 0 0,14 13 16,-40 26-16,53-13 16,-14 14-1,14-14-15,13 13 0,-13 27 16,26-26-16,0-1 15,0-12-15,14-1 0,12 13 16,-25-13-16,39 1 16,-27-14-16,14 0 0,26 0 15</inkml:trace>
  <inkml:trace contextRef="#ctx0" brushRef="#br0" timeOffset="50622.42">20664 8070 0,'0'13'0,"-13"-13"0,0 0 31,26-40-15,0 27-16,-13 0 0,13-27 15,0 1-15,1-28 16,-1 28-16,27-94 15,-27 80-15,26-79 16,-25 92-16,25-79 16,-39 93-16,27-53 15,-14 52-15,0-39 16,-13 53-16,14-14 16</inkml:trace>
  <inkml:trace contextRef="#ctx0" brushRef="#br0" timeOffset="51582.09">21180 6615 0,'0'-27'0,"13"-13"15,-26 27 1,13 0 0,-13 13-16,-1 0 15,1 0-15,-13 13 0,-14 14 16,27-14-16,0 0 0,-14 40 16,27-26-16,-13 12 15,39 14 1,-12-40-16,12 14 15,-13-27-15,27 13 16,-27-13-16,0 0 0,27-13 16,-27 0-16,1-14 15,-1 14-15</inkml:trace>
  <inkml:trace contextRef="#ctx0" brushRef="#br0" timeOffset="51823.15">21259 6681 0,'-13'0'0,"26"0"0,-13-13 0,-13 13 15,13 13 1,0 0-1,13-13-15,0 13 16,14 0-16,-14 1 0,0-14 16,14 0-1,-1-14 1,-12 1-16,-14 0 16,0 0-16,-14-14 15,1 27-15,-13-26 16,12 26-16,1-13 15,0 13-15,0 0 16,13-14-16</inkml:trace>
  <inkml:trace contextRef="#ctx0" brushRef="#br0" timeOffset="52088.44">21444 6588 0,'0'27'0,"0"-1"16,14 14-1,-14-27-15,26 0 16,-13 0-16,1 1 0,12-14 16,-13 0-16,14 13 15,-14-13-15,27-27 16,-40 14-16,13-13 15,-13 13-15,0-1 16,-13-12-16,-1-1 16,14 14-16</inkml:trace>
  <inkml:trace contextRef="#ctx0" brushRef="#br0" timeOffset="53197.96">21709 6615 0,'13'13'16,"-13"-26"31,0-1 31,0 1-15,0 26 77,0 1-124,0-1-1,0 0 1,0 0 0,0 1 15,0-1 0,0-26-31,0-1 47,0 1 16,0 0-17,-13 0-14,13 26-1,13-13-15,-13 13-1,0 0-15,14 1 16,-14-1-16,13-13 15,-13 13 1,13-13-16,0 0 16,0 0 15,1-13-15,-28 13-16,28-13 0,-14-1 15,0-12 1,0 13-1,0-1 1,0 1 0,0 0 15,-14 13 16,14-13-32,0 13 1</inkml:trace>
  <inkml:trace contextRef="#ctx0" brushRef="#br0" timeOffset="54480.57">21709 6641 0,'-13'-13'31,"0"13"1,13 13-17,13 14-15,-13-1 16,0-13-16,0 14 16,0-14-16,13 0 15,-13 0-15,0 1 16,0-1-1,0-26 1,-13-1-16,0-25 16,13 25-16,0-25 15,0 26-15,0-14 16,0 14-16,0 0 0,13-27 16,0 27-1,14-14-15,-14 27 0,0-13 16,0 13-16,0 0 15,14 13 1,-14-13-16,0 27 16,1-27-1,-14 13-15,13-13 16</inkml:trace>
  <inkml:trace contextRef="#ctx0" brushRef="#br0" timeOffset="54850.87">21921 6601 0,'0'-13'0,"0"0"16,-13 0 0,-14 13-1,1 0 1,-1 13-16,14 0 15,13 0 1,26 1 0,-26-1-16,40 13 15,-40-12-15,27-1 16,-14 0-16,0 0 0,-13 0 16,13 1-16,-26-1 15,0 13 1,-14-26-1,1 0 1,13 0-16,-14 0 16,27-13-16,0 0 0,-13 13 15,13-13-15,13-14 16</inkml:trace>
  <inkml:trace contextRef="#ctx0" brushRef="#br0" timeOffset="55125.31">21947 6668 0,'40'-14'15,"-27"14"-15,14 0 0,12-13 16,-26 13-16,14-13 16,-14 0-16,0 13 15,-13-14-15,0 1 32,-26 0-32,13 13 0,-1 0 15,-52 26 1,66-12-16,-26 12 15,26 1-15,0-1 16,0-13-16,13 27 16,0-27-16,1 0 0,38 1 15,-38-1-15,25-13 16,-12 0-16,-14 0 0,40-13 16,-40-1-16,14 14 15</inkml:trace>
  <inkml:trace contextRef="#ctx0" brushRef="#br0" timeOffset="55413.93">22397 6747 0,'0'0'0,"13"13"31,14-13-15,-14 0-16,40 0 16,-40 0-16,27-13 15,-27 13-15,0 0 16,0 0-16,-13-13 0,14 13 15</inkml:trace>
  <inkml:trace contextRef="#ctx0" brushRef="#br0" timeOffset="55638.95">22675 6588 0,'0'13'31,"0"14"-15,0-14-16,0 27 15,0-27-15,0 13 16,0-12 0,0-28-1</inkml:trace>
  <inkml:trace contextRef="#ctx0" brushRef="#br0" timeOffset="56141.17">22966 6601 0,'13'-26'16,"-13"13"-16,0-1 0,-13-38 15,0 38-15,-14-12 16,14 13-16,-14 13 16,14 0-16,-26 13 15,25 0-15,1 0 0,0 27 16,0-27-16,13 0 0,0 14 15,13-1-15,13 14 16,-12-27-16,12 1 16,0-28-1,1-12-15,-14-1 16,0-12 0,-13 12-16,0 1 0,14-54 15,-1 54-15,0-40 16,-13 53-16,0-1 15,13 14 1,-13 27-16,0-14 0,0 13 16,14 1-16,-14 39 15,13-39-15,-13-1 16,0 0-16,0 14 16,-13 13-16,-14-26 0,14-1 15,0-26-15,-27 13 16</inkml:trace>
  <inkml:trace contextRef="#ctx0" brushRef="#br0" timeOffset="56790.87">20518 6456 0,'0'-27'15,"0"54"-15,14-67 0,-28 40 16,1 13 0,0 1-1,-27 39 1,27-27-16,-13 27 16,26-40-16,-14 40 0,14-40 15,14 67-15,-1-54 16,27 14-16,-14-27 15,14-13-15,-27 0 0,53-13 16,-53 0 0,14-14-16,-14 1 0,-13-1 15,13-12-15,-13 25 16,-13-39-16,13 27 0,-13 13 16,0-27-16,-1 27 15,-39-14-15,40 14 16,-13 13-1,-1 13-15</inkml:trace>
  <inkml:trace contextRef="#ctx0" brushRef="#br0" timeOffset="57056.53">20611 6496 0,'0'0'0,"-13"0"0,0 0 16,-40 39-1,39-26-15,-25 14 16,26-14-16,-14 14 0,1-1 16,12-13-16,14 14 0,-13-1 15,0-13-15,13 14 16,13-14-1,0-26 1,1 0-16</inkml:trace>
  <inkml:trace contextRef="#ctx0" brushRef="#br0" timeOffset="57237.05">20571 6562 0,'14'-14'15,"-28"14"-15,14 14 16,-13-14-16,0 13 0,-27 13 15,40-12-15,-39 25 16,25-25-16,14 12 16,14-26-1,12 0 1,-13-13-16,14 13 16</inkml:trace>
  <inkml:trace contextRef="#ctx0" brushRef="#br0" timeOffset="57504.89">20677 6628 0,'-13'13'16,"0"0"-16,-14 1 16,14-1-16,13 0 15,-26 0-15,26 0 0,0 1 16,-14-14 0,28 13-16,-1-26 15,0 13-15,0 0 16,1 0-16,-14-14 0,13 14 15,-13 14 1,-13-1 0,-1 0-16,1 14 15,0-14-15,13 0 0,-13 13 16,13-12-16,0-1 16</inkml:trace>
  <inkml:trace contextRef="#ctx0" brushRef="#br0" timeOffset="71579.14">12052 8017 0,'0'13'15,"-13"-13"95,13-26-110,0 12 15,0-38 1,0 38-16,-14-25 0,14-14 15,0 26-15,0-65 16,0 25 0,-13 41-16,13-80 0,0 80 15,0-40-15,0 39 16,0-13-16,0 27 0,0-13 16,0-1-16,0 14 15,0 0-15,0-14 0,0 14 16,0 0 31,13 13-32</inkml:trace>
  <inkml:trace contextRef="#ctx0" brushRef="#br0" timeOffset="72460.3">12052 6879 0,'0'-26'0,"0"12"15,0 1-15,-13-26 16,-1 25-16,1-25 15,0 39-15,-14-14 16,14 14-16,-13 14 16,-27 25-1,26-25-15,1 38 16,-1-25-16,14-1 0,0 27 16,0-26-16,13-1 0,0 14 15,13 0-15,13-1 16,-12-25-16,65 25 15,-39-39-15,-1 0 16,-12 0-16,39-13 0,0 0 16,-39 0-16,-1-1 0,40-39 15,-53 27-15,14-40 16,-27 39-16,-13-12 16,-14-41-1,-26 27 1,0 27-1,40 13-15,-27-1 0,14 14 16,13 0-16,-14 0 16,14 0-16,-13 14 0,12 12 15,1-26-15</inkml:trace>
  <inkml:trace contextRef="#ctx0" brushRef="#br0" timeOffset="72760.42">11999 6773 0,'0'-13'15,"-13"13"1,13 13-16,-14-13 15,-25 53-15,12 0 16,-12 0 0,-1 0-1,27-27 1,13-12-16,0-1 16,0 0-16,13-13 0,27-26 15</inkml:trace>
  <inkml:trace contextRef="#ctx0" brushRef="#br0" timeOffset="72971.24">12091 6747 0,'0'0'0,"-39"26"0,26-12 16,-14 25-16,27-26 15,-13 1-15,0-1 0,-14 27 16,27-27-16,-26 27 15,26-27-15,-14 0 16,14 0-16,14-13 16,-1 0-16,0-13 15,0 0-15,1 13 0</inkml:trace>
  <inkml:trace contextRef="#ctx0" brushRef="#br0" timeOffset="73166.52">12025 6919 0,'27'-27'0,"-54"54"0,67-67 0,-27 14 15,0 12-15,-13 1 16,14 13-16,-28 13 31,1 14-15,0-14-16,0 14 0,-14 12 15,27-12-15,-26-1 16,26-13-16,-13 27 16,13-27-16,0 1 15,13-14 1,27-14-1,-27 1-15,0 0 0</inkml:trace>
  <inkml:trace contextRef="#ctx0" brushRef="#br0" timeOffset="73340.07">12171 6879 0,'-13'0'16,"13"13"-16,-27 14 15,1 13 1,-1-14-1,27-13 1,13-13 0,14-13-16,-1 0 15,-12 13-15</inkml:trace>
  <inkml:trace contextRef="#ctx0" brushRef="#br0" timeOffset="73446.78">12171 6959 0,'13'-14'0,"-13"28"31,-13-1-15,-14 26-1,27-12 1,-13-27-16,13 26 16</inkml:trace>
  <inkml:trace contextRef="#ctx0" brushRef="#br0" timeOffset="74984.25">12753 6694 0,'0'-26'0,"0"-14"16,0 27-16,0-1 16,0 28 15,0 25-31,0-25 16,13 78-16,-13-65 15,0 39 1,0-40-16,13 27 15,-13-40-15,14 27 0,-14-27 16,0 0-16,0 1 16,-14-14-1,1-14 1,0 1 0</inkml:trace>
  <inkml:trace contextRef="#ctx0" brushRef="#br0" timeOffset="75186.72">12634 6866 0,'-13'0'15,"13"-13"-15,13 13 0,0 0 16,0 0-16,14-14 16,39 1-16,-26 13 15,-14-13-15,27 0 16,-40 13-16,27 0 15,-40-13-15,13 13 16</inkml:trace>
  <inkml:trace contextRef="#ctx0" brushRef="#br0" timeOffset="75579.06">12991 6813 0,'13'0'32,"14"-13"-17,-1 0-15,-13 13 0,1-14 16,-1 14-16,0-13 0,-13 0 15,-13 0 17,-14 13-17,14 0-15,-26 13 16,12-13-16,-13 40 16,27-14-16,0 27 15,13-40-15,13 40 16,-13-40-16,40 14 15,-14-14-15,14-13 16,-14 13-16,14-26 16,-27 0-1</inkml:trace>
  <inkml:trace contextRef="#ctx0" brushRef="#br0" timeOffset="75795.82">13229 6813 0,'-13'-26'16,"0"26"-1,13-14-15,-14 28 16,1-1-16,-13 13 16,13-13-16,13 14 15,-14-14-15,14 0 0,0 1 16,0-1-16,0 0 0,14 0 16,-1 1-16,0-14 15,0 0-15,0 0 16,27-27-16,-27 27 15,1-26-15</inkml:trace>
  <inkml:trace contextRef="#ctx0" brushRef="#br0" timeOffset="75893.34">13295 6892 0,'0'14'0,"27"25"16,-14-25-1,0-1 1</inkml:trace>
  <inkml:trace contextRef="#ctx0" brushRef="#br0" timeOffset="76283.5">13375 6959 0,'-14'-40'0,"28"80"0,-28-93 0,14 39 16,0-12-16,0-1 16,0 14-16,14-26 15,-1 25-15,0-12 0,0 26 16,1 0-1,-1 40 1,0-27-16,0 26 16,1-25-16,-14 12 15,13-13-15,-13 1 16,0-28 0,0-12-1,0 13-15,13-67 16,-13 54-16,26-1 15,-26 14-15,14 0 16,12 0-16,-13 26 16,14 27-1,-27-27-15,13 13 16,-13 1-16,0-14 0,0 27 16,13-27-16,-13 13 15,0-12-15,0-1 16</inkml:trace>
  <inkml:trace contextRef="#ctx0" brushRef="#br0" timeOffset="76568.71">13692 6945 0,'0'0'15,"-13"0"-15,26 0 32,0 0-32,14 0 15,39 0 1,-40-13-1,1 13 1,-14-13-16,0 13 0,1-13 16,-1 13-16</inkml:trace>
  <inkml:trace contextRef="#ctx0" brushRef="#br0" timeOffset="76746.67">13930 6800 0,'0'-13'15,"0"26"16,0 13-15,0-13-16,0 27 16,0-27-16,14 14 15,-14-14-15</inkml:trace>
  <inkml:trace contextRef="#ctx0" brushRef="#br0" timeOffset="77301.2">14235 6734 0,'-27'-40'16,"14"27"-16,0 0 0,-14-14 16,14 27-16,0 0 0,-27-13 15,27 26-15,-14 14 16,27-14-16,-13 0 0,13 27 15,0-14-15,0-13 0,0 27 16,13-27-16,1 14 16,-1-14-16,27 0 15,-27-13-15,26-26 16,-25 12-16,-1-38 16,-13 25-1,0-26-15,13 14 0,-13 12 16,0-52-1,0 52-15,0-39 16,0 53-16,0 0 16,0 26-16,0 13 15,0-12-15,0 25 16,0-12-16,0-1 0,0 40 16,0-26-16,13 53 15,-13-67-15,14 40 16,-14-39-16,0-14 0,13 13 0,0 1 15,-13-14-15,13 0 16</inkml:trace>
  <inkml:trace contextRef="#ctx0" brushRef="#br0" timeOffset="77795.02">13824 6601 0,'0'-13'16,"0"26"-16,0-39 15,14 26 1</inkml:trace>
  <inkml:trace contextRef="#ctx0" brushRef="#br0" timeOffset="95977.51">15346 11232 0,'-13'0'0,"-1"0"16,1-14-16,13 1 15,13 13 1,1 0-16,39 0 16,-27-13-16,27 13 15,-13 0-15,13 0 16,39 0-1,-26 0-15,-39 0 0,26 0 16,-27 0-16,40 13 16,-53-13-1,-13 13 1</inkml:trace>
  <inkml:trace contextRef="#ctx0" brushRef="#br0" timeOffset="96358.5">15650 11205 0,'0'13'31,"0"40"-31,-13 27 16,13-54 0,-13 53-16,13-26 15,0-39-15,0 65 16,0-53-16,0 1 15,0 13-15,0-27 16,0 27-16,0-27 0,-14 0 31,14-26-31,14-14 16</inkml:trace>
  <inkml:trace contextRef="#ctx0" brushRef="#br0" timeOffset="98653.03">15968 11483 0,'-14'0'16,"1"0"0,0-13-16,13 26 31,13 0 0,14-13-15,-14 0-16,27 0 15,-27 0 1,26-13-16,-25 13 16,-1-13-16,0-1 15,0 14-15,-13-13 0,0 0 16,0 0 0,-13 0-16,0-1 0,0 14 15,-14-13-15,14 13 16,-53 40-1,39-14-15,14-13 0,-13 27 16,12-13-16,14-14 16,0 27-16,0-27 15,0 13-15,40 14 16,-27-27-16,27-13 16,-27 13-16,14-13 0,-1 0 15,1 0-15,12-13 0,1 0 16,-14 0-16,-12 13 0</inkml:trace>
  <inkml:trace contextRef="#ctx0" brushRef="#br0" timeOffset="99007.7">16351 11456 0,'-39'-13'0,"25"13"15,-12 13-15,13 1 16,-1 12-16,14-13 0,-13 1 15,13 12-15,-13 1 16,13-14-16,13 26 0,0-25 0,-13-1 16,14 0-16,-1 0 15,0-13-15,0 0 16,14-13-16,-14 0 0,-13 0 16,13-27-1,-13 14-15,0-1 16,0 14-16,0-27 15,-13 40-15,13 13 16,0 1 0,0-1-16,13 40 15,-13-40-15,27 13 16,-14-26-16,13 14 16,-12-14-16</inkml:trace>
  <inkml:trace contextRef="#ctx0" brushRef="#br0" timeOffset="99248.08">16563 11430 0,'0'-40'0,"-13"40"16,-1 14-16,1-14 0,-13 52 16,-14 1-1,27-13 1,13-13-16,-13 12 15,13-26-15,0 1 0,0 12 0,26 14 16,-13-40-16,-13 13 0,14-13 16,12-13-16,0-14 15,-12 14-15,-1 0 0,13-53 16,-12 39-16,-1-26 16,-13 14-16</inkml:trace>
  <inkml:trace contextRef="#ctx0" brushRef="#br0" timeOffset="99610.44">16629 11377 0,'13'-40'16,"-13"14"-16,-13 119 0,13-120 0,27-66 0,-27 54 15,0 52 1,0 13 0,0-12-16,0-1 0,0 40 15,0-40-15,0 66 16,0-65-16,-14 12 0,14 27 16,0-40-16,0 1 0,0-1 15,0 0-15,0 0 0,0-39 31,0-14-15,0 14-16,14-27 16,-1 26-16,0-26 15,0 53-15,0-26 16,1 26-16,-1 26 16,-13-12-1,13-1-15,-13 0 0,0 27 16,0-27-16,0 0 0,13 0 15,-13 1-15,0 12 16,0-13 0,14-13-16,-1 0 31,0-13-15</inkml:trace>
  <inkml:trace contextRef="#ctx0" brushRef="#br0" timeOffset="99896.4">16867 11509 0,'0'0'16,"13"-13"-16,1 13 0,-1-13 16,13 0-16,-12-1 15,-1 1-15,0 13 16,-13-13-16,13 0 0,0 13 16,-13-13-16,0-1 15,-13 14 1,0 0-16,-13 14 0,-14 25 15,27-26-15,-14 27 16,27-27-16,-13 27 16,0-27-16,13 14 0,-13-1 15,13 1-15,13-14 16,13 13 0,-13-26-16,14 0 15,-1 0-15,27-26 16,-26 13-16</inkml:trace>
  <inkml:trace contextRef="#ctx0" brushRef="#br0" timeOffset="100200.59">17171 11351 0,'0'0'0,"-26"-27"0,13 27 16,0 13-1,-1 1 1,14-1-16,27 27 0,-14-14 15,-13-13-15,40 27 16,-27-27-16,27 40 16,-27-40-16,0 14 15,0-14-15,-13 0 0,14 27 16,-14-27-16,-27 27 16,14-40-16,-14 13 0,-26 14 15,40-27-15,-26 0 16,25 0-16,-52-14 15,53 1-15,0 0 16,-1 0-16,14-1 0,0-25 16</inkml:trace>
  <inkml:trace contextRef="#ctx0" brushRef="#br0" timeOffset="104224.98">6879 11020 0,'0'-13'0,"-13"39"31,0 1-15,-27 65-16,27-65 16,-27 78-1,27-78-15,-27 66 16,40-67-16,-13 14 15,0-14-15,13-13 0,0 14 16,13-14-16,0-39 16,-13 12-1,13-25-15,1 12 0,-1 1 16</inkml:trace>
  <inkml:trace contextRef="#ctx0" brushRef="#br0" timeOffset="104398.52">6787 11205 0,'26'-93'16,"-52"186"-16,65-199 0,-26 53 15,1 53-15,-1 14 16,0-1-16,0 66 16,-13-52-16,0 26 15,0-40-15,0 53 16,0-40-16,0 1 0,0 52 16,14-52-16,-14-1 0,0 1 15,13-1-15</inkml:trace>
  <inkml:trace contextRef="#ctx0" brushRef="#br0" timeOffset="104587.11">6760 11404 0,'0'-14'0,"13"14"15,1 0 1,25-13-16,-12 13 15,12 0-15,-25 0 0,12 0 16,1-13-16,-1 13 16,-13 0-16,27 0 15</inkml:trace>
  <inkml:trace contextRef="#ctx0" brushRef="#br0" timeOffset="105316.5">7117 11390 0,'0'-13'0,"-13"26"31,13 27-15,-13-14-16,13 1 0,-13 66 15,-1-54-15,14 14 16,-13-13-16,13 26 16,0-40-16,0 14 15,0-27-15,0 1 16,-13-14-1,13-53-15,-13 39 16,-1-38-16,14 25 16</inkml:trace>
  <inkml:trace contextRef="#ctx0" brushRef="#br0" timeOffset="105571.48">7051 11351 0,'40'-40'16,"-80"80"-16,93-80 0,-40 40 0,27-13 15,-14 26-15,1 0 16,-14-13-16,0 13 0,14 27 16,-27-27-16,13 1 15,-13-1-15,-26 26 16,12-25-16,-25 25 16,25-39-16,-38 27 15,38-27-15,-12 13 16,13-13-16,-1 0 0,1 0 31,13-13-31,27 0 16</inkml:trace>
  <inkml:trace contextRef="#ctx0" brushRef="#br0" timeOffset="105843.35">7263 11364 0,'0'0'0,"0"-27"15,-13 27 1,-1 14 0,1-1-1,0 0-15,13 0 0,-13 27 16,13-27-16,0 0 0,0 14 16,13-1-16,0 1 15,0-27-15,-13 13 16,14-13-16,-1-13 15,13-14 1,-13 14-16,1-13 16,-1 26-16,0-27 15</inkml:trace>
  <inkml:trace contextRef="#ctx0" brushRef="#br0" timeOffset="106046.55">7355 11443 0,'0'13'0,"14"14"15,-14 13 1,13-27-16,-13 0 15,0-26 17,0 0-32,-13-14 15,13 14-15,13-53 16,0 53-16,14-14 16,-27 14-16,13 0 0,13-1 15,-13 14-15,14-26 16,-14 26-16,0-13 0,14-1 15,-14 14-15</inkml:trace>
  <inkml:trace contextRef="#ctx0" brushRef="#br0" timeOffset="106243.15">7620 11126 0,'0'0'0,"0"-27"0,0 14 15,0 26 1,0 14-16,0 12 15,0-12-15,-13 52 16,13-39-16,0-14 0,0 27 16,0-39-16,0 38 15,-13-25-15,13 13 16,-14-40 0</inkml:trace>
  <inkml:trace contextRef="#ctx0" brushRef="#br0" timeOffset="106410.33">7448 11337 0,'0'-13'15,"0"26"-15,13-39 0,40 13 16,-40-1-16,40 1 16,-26 13-16,-14-13 0,40 0 15,-27 13-15,1-13 0,26-1 16,-27 14-16,1 0 15</inkml:trace>
  <inkml:trace contextRef="#ctx0" brushRef="#br0" timeOffset="107289.23">8374 11205 0,'0'-13'0,"13"0"16,-26-1-16,0 1 16,0 13-16,-27 13 15,27-13-15,-27 40 16,27-27-16,0 14 0,-14 26 16,27-27-16,-26 54 15,26-54-15,0 0 16,13 14-16,0-27 0,14 1 15,-14-14-15,0 13 16,27-26-16,-14-1 0,-13 14 16,14-39-16,-14 25 15,0-12-15,1-40 16,-1 39-16,-13 1 16,0-1-16,-13-52 15,-1 66-15,14 0 16,-13 13-1,13 13-15</inkml:trace>
  <inkml:trace contextRef="#ctx0" brushRef="#br0" timeOffset="107520.95">8480 11456 0,'0'0'15,"-13"0"-15,13-13 0,0-26 16,-14 12-16,14-26 15,0 27-15,0 12 0,14-91 16,-14 78-16,39-52 16,-25 52-1,25-26-15,-26 40 16,27-13 0,-13 26-16,-27 13 15,0 0-15,0 0 16</inkml:trace>
  <inkml:trace contextRef="#ctx0" brushRef="#br0" timeOffset="107690.5">8401 11179 0,'-27'13'0,"40"0"16,14-13-1,-14 0-15,13 0 0,14 0 16,-13 0-16,39-13 15,-53 13-15,0 0 16,0-13-16</inkml:trace>
  <inkml:trace contextRef="#ctx0" brushRef="#br0" timeOffset="109412.33">7699 10279 0,'0'13'15,"-53"27"1,40-27-16,-40 40 16,14-40-16,-80 80 15,66-53-15,-40 39 16,27-39-16,13 13 0,-198 119 15,171-93-15,-131 66 16,144-92 0,-118 66-16,146-79 15,-67 26-15,66-26 0,0-27 16,1 14-16,-28 26 16,54-40-16,-13 0 15,39-13 1,0 0-1,0 0-15</inkml:trace>
  <inkml:trace contextRef="#ctx0" brushRef="#br0" timeOffset="109820.24">6231 11668 0,'0'-13'32,"0"26"-32,13-13 15,0 13-15,67 40 16,-54-26-16,14-1 15,39 40-15,-39-26 0,53 39 16,-40-39-16,-1 0 0,107 92 16,-106-92-1,93 92-15,-93-92 16,-14-14-16,41 54 16,-41-54-16,1 14 0,53 39 15,-80-66-15,53 27 16,-53-27-16,14 14 15,-27-14-15</inkml:trace>
  <inkml:trace contextRef="#ctx0" brushRef="#br0" timeOffset="110163.06">7541 12819 0,'0'13'16,"13"-26"0,40-13-16,-27-1 15,80-52 1,-53 39-16,53-39 15,-40 39-15,0-13 0,80-26 16,-67 26-16,67-27 0,-67 41 16,0-1-16,-13 0 0,80-26 15,26-26 1,-40 25-16,-105 54 0,39-26 16,-40 25-16,-12 14 15,25-26-15,-39 13 0,13-1 16,-13 1-16,0-13 15</inkml:trace>
  <inkml:trace contextRef="#ctx0" brushRef="#br0" timeOffset="110671.15">7818 10226 0,'-52'-26'15,"38"26"-15,1-14 0,-13 14 16,26-13-16,0 26 16,13 1-1,0-1-15,27 27 16,-14-14-16,1 14 0,92 79 15,-66-66-15,66 66 16,-27-27-16,120 94 16,-159-133-16,66 66 15,-53-67-15,-13-12 0,93 92 16,-94-92-16,28 26 16,-40-39-16,-14-1 0,27 14 15,0 0 1,-40-27-16,0-13 15</inkml:trace>
  <inkml:trace contextRef="#ctx0" brushRef="#br0" timeOffset="111559.49">16206 10464 0,'-40'14'0,"-13"25"15,40-12-15,-27-1 0,-13 53 16,14-39-16,-107 106 16,93-80-16,-53 40 15,40-40-15,13-13 0,-66 66 16,66-66-16,-66 53 16,66-67-16,14 14 0,-54 27 15,67-41-15,-67 54 16,80-67-16,-27 40 15,27-52-15,13-1 16</inkml:trace>
  <inkml:trace contextRef="#ctx0" brushRef="#br0" timeOffset="111915.48">14975 11721 0,'0'0'15,"14"0"-15,25 40 16,-12-27-16,26 27 16,-14-1-16,80 67 15,-79-66-15,53 52 16,-54-52-16,94 106 15,-94-93-15,41 39 16,-41-39-16,67 79 16,-13-13-1,-27-26 1,0-27-16,-13-26 16,-26-27-1,-14-13-15,13 0 16</inkml:trace>
  <inkml:trace contextRef="#ctx0" brushRef="#br0" timeOffset="112173.31">16192 12965 0,'14'0'15,"52"-27"1,-40 14-16,40-27 16,-26 14-16,92-80 15,-65 66-15,52-52 16,-53 52-16,159-79 16,-146 79-16,67-39 15,-67 39-15,-13 14 0,106-80 16,-119 79-16,26-26 15,-39 27-15,-13 13 0</inkml:trace>
  <inkml:trace contextRef="#ctx0" brushRef="#br0" timeOffset="112691.69">16338 10385 0,'-53'-53'16,"40"40"-16,13 26 15,40 13 1,-14 1-16,-13-1 0,53 41 15,-26-15-15,13 1 0,53 53 16,-27 0-16,1-13 16,65 79-16,-79-80 0,0-26 15,40 67-15,-53-67 16,0 0-16,53 53 0,-53-53 16,0-13-16,79 93 15,-26-27 1,-14-53-1,-39-27-15,-26-25 0,-14-28 16,-13 1 0</inkml:trace>
  <inkml:trace contextRef="#ctx0" brushRef="#br0" timeOffset="115170.57">14023 9234 0,'-13'0'15,"13"-13"-15,13 26 63,13 13-48,-12 1-15,25 13 16,-25-27 0,38 53-16,-38-53 15,52 67-15,-40-54 16,14 27-16,-14-27 16,14 27-16,-13-26 0,12 39 15,-26-40-15,54 67 16,-41-67-16,27 67 15,-27-67-15,14 27 16,-27-26-16,40 39 16,-26-40-16,12 27 15,-25-39-15,39 52 16,-40-53-16,13 27 16,1-27-16,-14 0 0,13 27 15,-26-27-15,14 0 16,25 27-16,-12-14 15,-14 1 1,-13-14-16,13 0 16,0 1-16,1-1 15,-14 0-15,13 0 16,-13 0-16,13 1 16,0-1-16,-13 0 15,14 0-15,-1 1 16,0-1-16,14 27 15,-14-27-15,-13 0 16,13 0-16,-13 0 0,13 1 0,14 12 16,-27-13-16,26 1 15,-26-1-15,13 0 16,-13 0-16,14-13 16,-1 27-16,-13-14 15,13-13-15,-13 13 0,13-13 16,-13 13-1,14-13-15,-14 14 16,13-14 0,-13 13-1,0-26 1,0-1 0,-27-25-1,27 26-15,-26-14 16,26 14-16,-13 0 0,-1-27 15,14 27-15</inkml:trace>
  <inkml:trace contextRef="#ctx0" brushRef="#br0" timeOffset="116552.11">17013 11020 0,'13'0'16,"0"0"-1,14 0 1,-27-13-16,13 13 0,13-27 16,-26 14-16,27-13 15,-14 12-15,0-12 0,40-27 16,-26 26-1,12-25-15,-25 25 0,12 1 16,14-41-16,-14 41 0,1 0 16,12-41-16,-12 28 15,26-27-15,-27 26 0,1 0 16,25-39-16,-25 39 0,66-79 16,-67 79-1,53-79-15,-52 80 16,65-67-16,-65 66 15,26-26-15,-27 26 16,27-13-16,-26 14 0,52-54 16,-53 67-16,41-67 15,-41 67 1,14-14-16,26-26 16,-26 13-1,-1 0 1,-12 13-1,-14 27-15,0 0 16,-13 0 0,13 13-16,-26 13 78,0 13-63,0-13-15,0 1 16</inkml:trace>
  <inkml:trace contextRef="#ctx0" brushRef="#br0" timeOffset="119114.88">5649 9208 0,'-13'-14'47,"-1"14"-31,14-13 0,-13 13 30,13 13 48,27 1-94,-27-1 16,13 0-16,27 27 15,-27-27-15,13 27 16,-13-27-16,27 26 0,-13-12 16,-1-1-16,14 27 0,-14-13 15,54 39-15,-54-39 16,27 26-16,-27-39 16,1 12-16,52 54 15,-66-67-15,40 41 16,-26-41-16,-14 14 0,53 39 15,-39-52-15,12 25 16,-12-38-16,26 65 16,-14-39-1,14 13-15,-39-27 16,25 14-16,-25-27 0,-1 0 16,13 27-16,-13-27 15,1 0-15,12 14 0,-13-1 16,14 1-16,-14-14 0,0 0 15,0 0-15,14 14 16,-14-14-16,0 0 0,14 27 16,-14-27-16,-13 1 0,40 12 15,-40-13-15,26 27 16,-13-27 0,1 14-16,-14-14 15,13-13-15,-13 13 16,13-13-16,-13 13 15,0-26 1,-13 0 0,13 0-16,0-1 0,-27-39 15,27 27 1,0 0-16,14-1 0,-14 14 16</inkml:trace>
  <inkml:trace contextRef="#ctx0" brushRef="#br0" timeOffset="120550.28">8493 10848 0,'0'13'15,"13"-13"16,14 0-15,-1-13 0,-13 0-1,14-27-15,-14 27 16,40-40-16,-40 40 16,27-27-16,26-39 15,14 12 1,-1-12-1,-26 13 1,-13 39-16,52-65 0,-65 65 16,39-39-16,-40 40 15,1-14-15,65-53 16,-65 54-16,26-14 16,-14 13-16,-12 14 0,26-27 15,-40 13-15,13 14 0,1-1 0,26-12 16,-40 12-16,40-26 15,-40 40-15,14-14 0,12-12 16,-26 12-16,1 14 0,25-27 16,-12 14-16,-1-1 15,-12 14-15,-1-13 0,13-1 16,-13 14-16,-13 0 0,40-27 16,-27 40-16,14-26 15,-14 13 1,14-14-16,-1 14 15,-13 0 1,14-1 0,-14 1-1,0 13-15,0-13 0,1 13 16,12-13 0,-26-1-16,13 14 15,1-13-15,-1 13 16,0-13-16,0 13 15,0-13 1,1 13 0,-1 0 31,-13-13-16,-13 13-16,-14 13-15</inkml:trace>
  <inkml:trace contextRef="#ctx0" brushRef="#br0" timeOffset="164800.85">6390 9234 0,'-14'-26'31,"1"26"-15,0 13-16,-13 26 15,26-25 1,-27 52-16,27-40 16,-13 54-16,0-54 15,13 14-15,0-27 16,0 27-16,13-1 0,-13-12 16,13 13-16,0-27 0,1 13 15,-1-13-15,0 1 16,0-14-1,0 0-15</inkml:trace>
  <inkml:trace contextRef="#ctx0" brushRef="#br0" timeOffset="165337.26">6535 9406 0,'0'0'0,"-13"-27"0,0 27 32,0 14-32,-1 25 15,1 14 1,13-39-1,0-1-15,13 26 16,-13-25-16,14-1 0,-1 0 0,0-13 16,0 13-16,0-13 0,1 0 15,-1 0-15,13-13 16,-12 13-16,-1-26 0,0 12 16,-13 1-16,0-13 15,0 13-15,0-1 0,-26-39 16,26 40-1,-14 0-15,1 0 16,0 13 0</inkml:trace>
  <inkml:trace contextRef="#ctx0" brushRef="#br0" timeOffset="165579.62">6787 9525 0,'13'13'16,"-13"0"0,0 1-16,0-1 15,0 0-15,-13 27 16,13-27-16,-14 0 15,14 1-15,0-1 16</inkml:trace>
  <inkml:trace contextRef="#ctx0" brushRef="#br0" timeOffset="165854.84">6853 9353 0,'-14'26'16,"14"-12"-1,0 39-15,0-27 16,0 1-16,14 39 15,-14-27 1,13-25 0,-13-1-16,13-26 15,-13-14 1</inkml:trace>
  <inkml:trace contextRef="#ctx0" brushRef="#br0" timeOffset="166115.21">6853 9393 0,'0'13'16,"13"-13"-16,0 53 16,0-40-16,14 27 15,-14-27-15,14 27 16,-14-40 0,13 13-16,-13 0 0,1-13 15,-1 0 1,0-13-16,-13 0 15,13 13-15,-13-27 0,0 14 16,0 0-16,-13-27 16,0 27-16,13 0 0,0-14 15,0 14-15,-13 13 0,13-13 16,0-1-16</inkml:trace>
  <inkml:trace contextRef="#ctx0" brushRef="#br0" timeOffset="166403.07">7197 9194 0,'0'-13'16,"0"26"-1,13 14-15,0-14 16,0 13-16,-13 1 0,14-1 16,12 27-16,-26-26 15,13 65-15,0-65 16,-13 52-16,0-66 16,0 40-16,-13-13 15,0 0 1,0-40-16</inkml:trace>
  <inkml:trace contextRef="#ctx0" brushRef="#br0" timeOffset="197253.06">9803 9988 0,'0'-13'16,"0"-14"-1,-13 27 17,13 14-32,-14-1 15,-12 13-15,26 1 0,-13-14 16,-1 66-16,1-52 15,13 26-15,-13-27 16,13 40-16,0-39 16,13 39-16,14-13 15,12-13 1,-12-27-16,-1 0 16,-13-13-16,1 0 0,-1 0 15</inkml:trace>
  <inkml:trace contextRef="#ctx0" brushRef="#br0" timeOffset="198713.28">10067 10094 0,'14'0'31,"-1"-27"-15,-13 41 0,0-1-16,13 13 15,-13-12-15,0 12 16,0 14-16,0-14 16,13 27-16,-13-40 15,0 14-15,0-14 0,0 0 16,-13 27-1,13-27 1</inkml:trace>
  <inkml:trace contextRef="#ctx0" brushRef="#br0" timeOffset="199015.26">10279 10358 0,'13'14'0,"-13"-1"31,0 0-31,0 0 0,0 14 16,0-14-16,-13 27 15,13-27 1,-13 0-16,13 0 31,0-26-31</inkml:trace>
  <inkml:trace contextRef="#ctx0" brushRef="#br0" timeOffset="199818.12">10464 10186 0,'0'-13'0,"-13"-26"15,13 25 1,0 1 15,0 26-15,-13 1-16,13-1 0,0 26 15,0-12-15,0-1 16,0-12-16,0-1 0,13 53 16,-13-53-16,0 0 0,13 14 15,-13-14 1,14-13-16,-14-13 31,0-14-15</inkml:trace>
  <inkml:trace contextRef="#ctx0" brushRef="#br0" timeOffset="200119.98">10438 10107 0,'0'13'0,"0"1"15,13 25 1,0-12-16,14 12 16,-27-12-16,39 13 15,-39-27-15,27 0 16,-14 0-16,0-13 0,1 0 16,-1 0-1,0-26 1,-13 13-16,0-1 0,13-39 15,-13 40-15,0-13 16,0 12-16,-13-38 16,13 38-16,-13 1 15,26 13 17</inkml:trace>
  <inkml:trace contextRef="#ctx0" brushRef="#br0" timeOffset="200517.46">10716 9895 0,'0'-13'16,"0"26"0,26 14-16,-13-14 15,1 14-15,-1-1 0,13 14 16,-13-14-16,1 27 15,-1-26-15,0 12 0,0 41 16,1-54-16,-14 27 16,0-27-16,0-12 15,0 39-15,-14-27 16,14 1-16,0-14 0,-13 0 16,0-13-1</inkml:trace>
  <inkml:trace contextRef="#ctx0" brushRef="#br1" timeOffset="-209160.92">10160 10861 0,'0'-13'0,"0"0"0,13-1 16,-13 1-16,-13 13 16,-13 27-1,-14 52 1,13 14 0,1-14-1,13 40-15,13-53 16,39 40-1,-12-53 1,26-27 0,-14-26-16,-25 0 15</inkml:trace>
  <inkml:trace contextRef="#ctx0" brushRef="#br1" timeOffset="-208806.86">10372 11033 0,'-27'0'16,"27"13"-16,-13-13 0,0 40 16,0-27-16,-1 0 0,1 27 15,13-27-15,0 27 16,13 0-16,1-14 15,-1-26-15,0 13 0,13 1 16,-12-14-16,-1 0 16,0 0-16,14-14 0,-14 1 15,0-13-15,0-27 16,-13 40-16,0-14 16,0 1-16,-13-40 15,0 52-15,0 1 16,13 0-16,0 26 15,13 0 1,-13 1 0</inkml:trace>
  <inkml:trace contextRef="#ctx0" brushRef="#br1" timeOffset="-208579.37">10623 11232 0,'13'13'16,"-13"0"0,0 13-1,0-12 1,-13 25-16,0-25 16,13-1-16,-13 0 15,13 0-15,-14-13 16</inkml:trace>
  <inkml:trace contextRef="#ctx0" brushRef="#br1" timeOffset="-208286.78">10755 11046 0,'0'0'0,"0"14"16,0-1-1,0 0-15,0 0 0,0 40 16,0-40 0,0 27-16,0 0 15,0-14 1,14-26-1,-14-13 1,13-27-16,-13-13 16,0 14-1</inkml:trace>
  <inkml:trace contextRef="#ctx0" brushRef="#br1" timeOffset="-208030.87">10782 11060 0,'-13'-53'16,"13"66"15,0 0-31,0 0 0,13 27 15,-13-27-15,13 27 16,0-27-16,0 0 0,1 14 16,-1-14-16,0 0 0,14 1 15,-1-1-15,-13-13 0,1 0 16,-1 0-16,0 0 0,0-13 16,-13-1-16,13 1 0,-13-13 15,0 12-15,0 1 0,-13-53 16,13 53-16,-13-27 15,0 27 1,13 0-16,0-1 0,-13 14 16</inkml:trace>
  <inkml:trace contextRef="#ctx0" brushRef="#br1" timeOffset="-207757.34">11126 10821 0,'0'-13'16,"0"26"-16,0 1 0,13 12 16,0 1-16,0 12 15,-13-12-15,14-1 0,-1 27 16,-13-26-16,13-1 0,-13 27 15,0-27-15,0 27 16,0-39-16,-13 52 16,0-53-16,-14 27 15,27-27-15,-26-13 16,12 0 0</inkml:trace>
  <inkml:trace contextRef="#ctx0" brushRef="#br0" timeOffset="-126934.66">9499 10411 0,'-14'-26'0,"-12"-1"0,13 27 15,13-13-15,-14 13 16,14-13-1,14 13 1,52-13 0,-40 0-16,80-1 15,-53 14-15,119-26 16,-106 26-16,66-13 16,-65-1-16,12 14 0,53-13 15,-66 13-15,-13 0 0,27 0 16,-41 0-16,41 0 15,-41 0-15,1 0 0,13 0 16,-40 0-16,0 0 0,1 0 16,-28 0-16,1 0 0,-40 0 15,27 0-15,-120 0 16,93 0-16,-66 0 16,53 0-16,-132 0 15,132 0-15,-186 13 16,186-13-16,-40 14 15,67-14-15,-1 0 0,-26 0 16,53 0-16,-14 0 16,40-14-16,27 1 15,0 13-15,-1-13 0,120-14 16,-93 27-16,67-26 16,-54 26-16,0-13 0,67 0 15,-80 13-15,80 0 16,-94-14-16,1 14 0,40 0 15,-53 0-15,-1 0 16,-65 0 0,-40 14-16,13-14 0,0 0 15,-146 26 1,120-13-16,-159 14 16,172-27-16,-133 26 15,146-13-15,-66-13 16,106 0-16,-13 0 15,26-13-15,39 0 16,-12 0-16,26-1 0,119-25 16,-106 39-16,79-27 15,-65 14-15,145-27 16,-159 27-16,106 0 16,-133 13-16,28-13 15,-67 26 1,-93 13-16,53-26 15,-118 40-15,91-27 16,-78 27-16,-54 0 16,54-1-1,66-12 1,79-40 0,105-14-16,67-13 15,40 1 1,-53 26-1,-93-1-15,66-12 16,-79 26-16,66-13 16,-106 13-16,-26 13 15,-93 13 1,53-12-16,-66 12 16,53 0-16,-13-12 0,-80 25 15,93-12-15,-13-14 0,-54 27 16,80-27-16,-52 0 15,78-13-15,40-13 16,14 13-16,39-40 16,-13 27-16,0 0 0,92-40 15,-79 40-15,159-40 16,-158 40-16,52-14 16,-80 14-16,41 0 15,-94 13-15,-12 13 16,-93 13-1,-66 27-15,-14 0 16,80-26 0,79-14-16,-52 0 15,92-26-15,66-14 16,-26 14-16,66-27 16,-40 27-16,0 0 15,66-27-15,-52 27 0,-14 0 16,66-14-16,-79 27 15,79-13-15,-119 13 16,14 0-16</inkml:trace>
  <inkml:trace contextRef="#ctx0" brushRef="#br0" timeOffset="-126548.7">9591 10372 0,'27'-14'0,"-1"1"15,40 0-15,-26 0 16,66-14-16,-40 14 0,-13 0 15,145-27 1,-145 27-16,66-14 16,-53 14-16,-13 0 0</inkml:trace>
  <inkml:trace contextRef="#ctx0" brushRef="#br0" timeOffset="-126101.05">10504 10160 0,'-212'40'15,"159"-27"-15,-52 13 16,52-12-16,-80 12 16,107-13-16,-40-13 15,52 14-15,1-14 0,26-14 0,1 14 16,92-26-16,13-1 16,66-12-1,27 12 1,-14-12-1,-92 25-15,-67 1 16,28 0-16,-41 13 0,-13-13 16,-26 13-16,-13 0 15,-14 0-15,-26 13 16,-93 13-16,27-12 16,66-1-16,-159 40 15,145-27-15,-52 1 16,66-1-16,-40 1 15,66-14-15,1 0 0,-14 0 16,40-13-16,26 0 16,106-26-16,-53 13 15,159-40 1,-133 26-16,186-26 16,-13 0-1,-186 40-15,80-13 0,-93 26 16</inkml:trace>
  <inkml:trace contextRef="#ctx0" brushRef="#br0" timeOffset="-113672.11">14870 8983 0,'0'-14'16,"-14"-12"-1,14 13-15,-13 13 16,0 13-16,0 13 16,-1-12-16,14-1 0,-13 27 15,0-14-15,13 0 16,-13 27-16,0-26 0,13-1 16,0 27-16,0-26 0,0 12 15,0-25-15,0 12 0,13 27 16,-13-40-16,13 14 15,0-27-15,0 0 16,14-14-16,-14 1 16</inkml:trace>
  <inkml:trace contextRef="#ctx0" brushRef="#br0" timeOffset="-113367.29">14936 9088 0,'-27'53'16,"14"-39"-16,-13 12 16,26 1-16,-14 12 15,14-26-15,0 1 16,14 12-16,12-13 16,-13-13-16,27-13 15,-27 13-15,14-26 16,-14 12-16,13-25 15,-26 26-15,14-27 16,-14 27-16,0-1 16,0 1-16,0 0 0,-14-14 15,1 27-15,0-13 16,0 13-16,13 13 31</inkml:trace>
  <inkml:trace contextRef="#ctx0" brushRef="#br0" timeOffset="-113153.85">15134 9221 0,'13'13'16,"-13"0"-16,0 14 15,0-14-15,0 27 16,0-27-16,-13 0 15,13 13-15,-13-26 0,13 14 16,0-1 0,-13-13-16</inkml:trace>
  <inkml:trace contextRef="#ctx0" brushRef="#br0" timeOffset="-112921.12">15280 9075 0,'-27'53'16,"27"-40"-16,0 14 0,-13 13 15,13-27-15,0 13 16,0-13-16,0 1 0,0 12 15,0 1-15,13-14 0,0 0 16,-13-26 0</inkml:trace>
  <inkml:trace contextRef="#ctx0" brushRef="#br0" timeOffset="-112632.77">15293 9036 0,'13'52'0,"0"-25"16,-13-1-16,14 1 15,-1-1-15,-13-12 0,26 25 16,-26-26-16,27 14 16,-14-14-16,0-13 15,0 0 1,1-26-16,-14-1 15,0 14-15,0-13 16,0-1-16,0-26 16,0 40-16,0-27 15,0 27-15,0 0 0,0 0 0,0-1 16,0 1-16,13 0 16</inkml:trace>
  <inkml:trace contextRef="#ctx0" brushRef="#br0" timeOffset="-112333">15663 8877 0,'0'0'16,"0"-13"-16,0 26 15,14 0-15,-14 27 16,13-14-16,-13 14 16,13-14-16,-13 14 0,0 13 15,13-27-15,-13 14 16,0 0-16,-13 13 0,-13 0 16,-1 39-1,14-79-15,-14 27 16,14-13-16,-13-14 0,-1 0 15</inkml:trace>
  <inkml:trace contextRef="#ctx0" brushRef="#br0" timeOffset="-96721.22">18217 9935 0,'-27'0'0,"-26"40"16,53-27-16,-39 53 15,39-39 1,-27 52-16,14-53 16,13 27-16,0-26 0,0-14 15,13 80 1,-13-80-16,13 27 16,1-14-16,-14-13 0,26 40 15,-13-40-15,27 1 16</inkml:trace>
  <inkml:trace contextRef="#ctx0" brushRef="#br0" timeOffset="-95880.05">18468 10173 0,'0'-26'0,"-13"-1"16,-1 27-16,14-13 15,-13 13 1,0 0-16,-27 40 15,27-27-15,0 27 16,0-27-16,-1 13 0,-12 27 16,26-26-16,0-1 15,0 1-15,40 12 16,-27-39-16,13 14 16,-12-14-16,25-14 15,-12 14-15,-1-13 16,1 0-16,-27 0 0,39-40 15,-39 40-15,14-27 16,-14 27-16,0-14 16,0 14-16,-14-14 0,14 1 15,0 13-15,-13 0 16,13-1-16,-13 14 0</inkml:trace>
  <inkml:trace contextRef="#ctx0" brushRef="#br0" timeOffset="-95307.2">18746 10358 0,'13'0'32,"0"0"-17,-13 14 1,13-14 0,-13 13-16,0 0 15,0 0 1,-13 1-16,13-1 0,-13 0 15,0 0-15,-1 1 0,1-14 16</inkml:trace>
  <inkml:trace contextRef="#ctx0" brushRef="#br0" timeOffset="-93133.65">18957 10094 0,'-13'-13'0,"0"26"31,26 40-15,-13-27-16,13 1 15,-13-1-15,14 14 16,-14-27-16,26 27 16,-26-27-16,13 0 15,-13-26 1</inkml:trace>
  <inkml:trace contextRef="#ctx0" brushRef="#br0" timeOffset="-92824.72">18997 10160 0,'0'0'16,"-13"0"-16,13 13 16,0 14-1,13-14-15,0 27 16,-13-27-16,0 0 0,14 14 16,-1-14-16,0 0 0,13 0 15,-12 0-15,12-13 16,-13 0-16,1 0 15,12-13-15,1-13 16,-27 13-16,13-27 16,0-13-1,-13 40-15,0-14 0,0 14 16,-13-27-16,0 14 16,13 13-16,-14-1 15,14 1-15</inkml:trace>
  <inkml:trace contextRef="#ctx0" brushRef="#br0" timeOffset="-92394.47">19262 9895 0,'0'-13'0,"0"26"0,13-13 32,13 40-17,-12-13-15,12 12 16,-26-12-16,27 12 16,-14 1-16,13 39 15,-26-52-15,0 66 16,0-80-16,-13 40 15,13-27-15,-13 1 0,0-1 16,-1 1-16,14-14 0,-26 13 16,13-26-16,-1 0 15,1 0-15,13-13 16</inkml:trace>
  <inkml:trace contextRef="#ctx0" brushRef="#br0" timeOffset="-46824.32">5543 6522 0,'-13'-53'0,"-14"40"0,-26-53 16,14 39-16,-67-39 16,53 40-1,-53-14-15,40 27 0,-66-1 16,66 1-16,-14 13 0,-79 13 15,80 1-15,-14 12 16,-237 93-16,197-66 16,-224 159-16,278-146 15,-93 106-15,106-79 16,-53 145-16,92-146 16,-12 80-16,39-92 0,13 92 15,0-106-15,27 13 0,92 93 16,-66-132-16,93 26 15,-67-40-15,1-12 16,0-1-16,79-13 16,-14-13-16,28-14 0,144-52 15,-171 39-15,119-92 16,-146 52-16,67-78 0,-120 78 16,-13 14-16,27-53 0,-54 53 15,1-13-15,13-54 16,-40 67-16,-13 0 0,-13-53 15,0 66-15,-80-106 16,40 120-16,-119-67 16,106 79-16,-159-26 15,159 40-15,-79 0 16,65 0-16,-79 13 16,120 0-16,-67 0 15,66 0-15,-39 13 0,-14 0 16,80 0-16,0 14 15,26-14-15</inkml:trace>
  <inkml:trace contextRef="#ctx0" brushRef="#br0" timeOffset="-45188.28">2752 8281 0,'0'-13'16,"26"13"15,-13 13-31,-13 14 15,14-1-15,-14 1 0,13 26 16,0-14-16,-13 80 16,0-66-16,0 53 15,0-66-15,0 39 16,0-26-16,0-13 0,0 79 16,0-79-16,13 39 15,-13-52-15,14 39 16,-14-53-16,13 13 15,0-26-15,-13 14 16</inkml:trace>
  <inkml:trace contextRef="#ctx0" brushRef="#br0" timeOffset="-44736.37">2818 9313 0,'13'0'31,"40"-13"-15,-27 13-16,27-13 16,-26 0-16,39-1 15,-26 14-15,-1-13 0,41 0 16,-27 0-16,92-14 15,-79 27-15,40-26 16,-53 26-16,0-13 0,66-1 16,-66 1-16,0 13 0,53-13 15,-67 13-15,107-13 16,-106-1-16,65 14 16,-65 0-16,13 0 15</inkml:trace>
  <inkml:trace contextRef="#ctx0" brushRef="#br0" timeOffset="-43640.45">7818 10266 0,'-13'-27'63,"-13"41"-48,26-1-15,-40 0 16,27 0-16,0 1 0,-27 12 16,27-13-16,-67 40 15,54-26-15,-80 39 16,66-27-16,-79 54 15,80-67-15,-94 94 16,94-81-16,-94 80 16,41-39-1,39-41-15,-79 67 16,92-66-16,-26 26 16,26-40-16,-66 54 15,80-54-15,-54 27 16,67-40-16,-27 14 15,14-14-15,13 0 0,-14 1 16,14-1-16,0-13 16,13 13-16</inkml:trace>
  <inkml:trace contextRef="#ctx0" brushRef="#br0" timeOffset="-43289.8">6204 11536 0,'14'0'31,"12"26"-15,1-12-16,-14-1 0,66 53 15,-52-40-15,52 41 16,-39-41-16,79 80 16,-79-67-16,39 41 15,-39-54-15,-1 14 0,67 53 16,-66-67-16,26 27 16,-40-27-16,41 27 15,-41-39-15,14 25 16,-27-39-16,13 13 15,-26 1-15,14-14 16,-14 13-16,13-13 16,-13 13-1</inkml:trace>
  <inkml:trace contextRef="#ctx0" brushRef="#br0" timeOffset="-42656.49">7276 12700 0,'0'0'0,"0"13"16,0 0 0,13-13-1,0 14 16,1-14-15,-1 13 0,0-13-16,0 0 15,1 0-15,39-27 16,-27 27-16,-13-13 16,53-13-16,-39-1 0,13 14 15,65-53 1,-65 39-16,92-65 15,-79 52-15,106-66 16,-93 80-16,53-40 16,-66 26-16,132-66 15,-119 67-15,40-14 16,-53 26-16,40-26 0,-40 40 16,-14-13-16,54-14 15,-66 27-15,39-14 16,-53 27-16,27-13 15,-27 0-15,0 13 16,-13-13 0,0-1-1</inkml:trace>
  <inkml:trace contextRef="#ctx0" brushRef="#br0" timeOffset="-41935.69">7726 10213 0,'-13'-13'0,"26"26"31,13 27-15,1-27-16,26 53 15,-14-40-15,94 94 16,-80-68-16,66 41 15,-66-53-15,132 105 16,-132-105-16,52 53 16,-52-54-16,66 80 15,-79-79-15,13 26 16,-13-26-16,-27-14 0,40 27 16,-40-40-16,14 27 15,-14-27-15,0 14 0,14-1 16,-14-13-16,0 1 15,0-14-15,0-14 16</inkml:trace>
  <inkml:trace contextRef="#ctx0" brushRef="#br0" timeOffset="-40748.77">7474 8943 0,'-66'-66'0,"-40"-14"15,67 67-15,-54-27 16,40 27-16,0 0 0,-79 0 15,92 13-15,-65 13 0,25 0 0,-79 27 16,80-14-16,0 14 16,-239 172-16,226-146 15,-54 106-15,93-80 0,-13 67 16,40-79-16,12-14 16,14 13-16,27 53 15,-1-79-15,14 13 0,132 54 16,-93-81-16,93 1 15,-66-27-15,119-13 16,-27-13-16,226-66 16,-266 39-16,54-40 15,-119 41-15,52-54 16,-26 14-16,-52 13 0,38-67 16,-65 80-16,-14-13 0,1-79 15,-27 105-15,-27-145 16,1 119-16,0 0 0,-67-53 15,27 66-15,0 13 0,-106-26 16,79 39-16,-92-12 16,79 39-16,53 0 0,-211 26 15,105 1-15,27-1 0,-54 40 16,107-39-16,-80 39 16,93-27-16,0 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06T20:16:54.7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7461 9075 0,'0'-13'31,"0"-27"-31,-13 27 16,13-27-16,0 14 0,0-40 16,-13 39-1,13-52-15,0 52 16,0-12-16,0 12 0,0-39 16,0 40-1,0-14-15,0 27 0,0 0 16,0-1-16,0 1 15,0 0-15,-13 13 16</inkml:trace>
  <inkml:trace contextRef="#ctx0" brushRef="#br0" timeOffset="303.19">7342 8520 0,'-13'0'16,"0"-14"-16,13-12 15,0-14 1,13-26 0,13 13-1,-12 0-15,12 27 16,-13 26 0,1 13-1,-1 13 1,13 27-1,-13-13-15,1-13 16,-1-14-16,0 13 16,0-13-16,1 1 15,-1-14-15</inkml:trace>
  <inkml:trace contextRef="#ctx0" brushRef="#br0" timeOffset="2040.65">17820 9194 0,'0'14'0,"0"-1"15,-14 0-15,14 0 16,0 0 15,0-26-15,0 0-16,14-53 15,-14 39-15,0-26 16,0 27-16,13-53 16,-13 52-16,0-39 15,13-13 1,-13 52-16,13-13 15,-13 14-15,0 0 0,14 12 0,-14-25 16,0 25-16,0 1 16,0 0-1</inkml:trace>
  <inkml:trace contextRef="#ctx0" brushRef="#br0" timeOffset="2365.91">17793 8678 0,'0'0'0,"-13"-26"16,13 13-16,0-1 16,26-25-16,-12 12 15,-1 27-15,13-26 16,-12 26-16,12-13 15,-13 13-15,14 13 16,-14 0 0,-13 0-16,13 0 15,-13 1-15,13-1 16,-13 13-16,14-12 16,-14-1-1,0 0-15,13-13 16,-13 13-16</inkml:trace>
  <inkml:trace contextRef="#ctx0" brushRef="#br0" timeOffset="3529.88">17304 9829 0,'-80'-26'16,"67"13"-1,13 26 1,27-13 0,26 0-16,13 0 15,26-13 1,-65-1-1,-14 14-15,13-26 16,-26 13-16,-26-14 16,-1 14-16,14 0 0,-13 13 15,-1 0-15,-12 13 16,25-13-16,-52 40 16,53-14-16,-13 14 15,12-14-15,14 27 0,0-40 16,27 80-16,-14-80 15,27 27-15,-14-27 16,1 0-16,39 1 16,-40-1-16,1-13 15</inkml:trace>
  <inkml:trace contextRef="#ctx0" brushRef="#br0" timeOffset="3854.02">17568 9948 0,'0'0'0,"-13"0"0,0 0 31,13-13 0,0 0-15,13 0-16,-13-40 16,13 39-16,-13-12 15,14 13-15,-14 0 0,26-14 16,-13 14-16,0 26 15,1 0-15,-1 14 16,-13-1-16,13 27 16,-13-26-16,0 12 15,-13 1-15,13 0 16,0-27-16,0 0 31,13-53-31,-13 14 16,13-27-16</inkml:trace>
  <inkml:trace contextRef="#ctx0" brushRef="#br0" timeOffset="4038.81">17806 9631 0,'14'-27'0,"-1"27"16,-26 27 0,-1 52-1,14-26-15,0-26 0,-13 52 16,13-53-1,0 14-15,0-13 16,-13-1-16,13-13 16,-13-26-16,0 0 15,13 0-15</inkml:trace>
  <inkml:trace contextRef="#ctx0" brushRef="#br0" timeOffset="4278.64">17727 9816 0,'0'0'16,"53"-26"-16,-40 26 0,27-14 16,-27 14-16,0 0 15,40 27 1,-39-27-16,-14 13 0,26 13 16,-26 1-16,0 13 15,0-27-15,0 13 16,0-12-16,0 12 15,-13-26 1,13-13 0,0-14-1</inkml:trace>
  <inkml:trace contextRef="#ctx0" brushRef="#br0" timeOffset="4516.01">18124 9631 0,'0'-13'0,"0"-1"0,0 28 31,0 12-15,0 1-16,-13-14 0,13 40 15,0-27-15,0-13 0,0 40 16,-13-26-16,13 12 15,0-12-15,0-14 0,-14 27 16,14-27-16,-13-13 16</inkml:trace>
  <inkml:trace contextRef="#ctx0" brushRef="#br0" timeOffset="4791.89">18005 9882 0,'53'-40'15,"-40"27"-15,14-13 16,-14 26-16,13-13 0,27-14 16,-40 27-1,40-13-15,-40 26 16,1 14 0,-14-14-16,0 13 0,0-13 15,0 27-15,0-27 0,-14 27 16,14-13-16,0-1 15,0-13-15,0 0 16,-13-26 15,13-40-31</inkml:trace>
  <inkml:trace contextRef="#ctx0" brushRef="#br0" timeOffset="5127.13">18336 9856 0,'0'0'16,"26"13"-16,-13 0 0,1-13 0,-1 0 16,13-13-16,14-14 15,-27 14-15,0-13 16,1 13-16,-14-27 15,0 27-15,-14-1 16,14 28-16,-13-14 16,0 13-16,0 13 0,-1-12 15,1 12-15,13 0 0,-13-12 16,13 25 0,0-12-16,26 13 15,-12-40-15,12 13 0,-13-13 16,1 0-16,52-13 15,-53-1-15,13 1 0,41-53 16</inkml:trace>
  <inkml:trace contextRef="#ctx0" brushRef="#br0" timeOffset="5369.49">18772 9723 0,'0'-39'16,"-13"39"-16,0 0 16,13 26-1,13 1 1,0-1-16,14 27 15,-1 13 1,1-26-16,-27-27 16,0 40-16,-14-13 15,-25-14 1,12-26-16,-39 0 16,53 0-16,-67-26 15,54 12-15,-14-12 16,14 13-16,13 0 0,-27-27 15,40 27-15,-13-14 0</inkml:trace>
  <inkml:trace contextRef="#ctx0" brushRef="#br0" timeOffset="6620.28">6853 9485 0,'0'14'16,"13"-1"0,27-13-1,-27 0-15,40-13 16,0-1 0,0 1-1,-40 0-15,0 13 16,0-13-16,-26-1 15,0 14 1,0 0-16,-14 14 16,-13 12-1,27-13-15,0 1 0,-13 25 16,26-12-16,-14 12 16,14-25-16,27 25 15,-14-25-15,27 12 16,-27-26-16,27 0 15,-27 0-15,0 0 16,0 0 0,1 0-1,-14-13 1,0 0-16,-14-1 0,14-12 16,0 13-1,14-27-15,-14 27 0,13-1 16,13-12-16,-26 13 15,13 0-15,1 13 16,-1 0-16,0 13 16,14 13-16,-14 1 15,-13-1-15,13-13 16,-13 14-16,0-1 16,0-12-16,0 12 0,13-13 15,-13-26 16,0-27-31</inkml:trace>
  <inkml:trace contextRef="#ctx0" brushRef="#br0" timeOffset="6804.4">7316 9406 0,'13'-40'16,"-13"27"-16,13 0 16,0 13-16,-13 39 15,14-25-15,-14 12 16,13 54-16,-13-28 15,0-25-15,13 13 0,-13 13 16,0-40-16,13 66 16,-13-66-16,0 1 15,0-1 1,-13-26-16</inkml:trace>
  <inkml:trace contextRef="#ctx0" brushRef="#br0" timeOffset="7030.8">7369 9618 0,'0'0'0,"13"-40"0,-13 27 0,13 13 16,0-27-16,1 14 16,-1 13-16,0 0 15,27 13 1,-40 0-16,26 40 16,-26-39-16,13 39 15,-13-40-15,14 26 16,-14-25-1,0-28 1,-14 1 0,14 0-16,-13-27 15</inkml:trace>
  <inkml:trace contextRef="#ctx0" brushRef="#br0" timeOffset="7352.17">7646 9313 0,'0'0'0,"0"-13"0,0 26 31,14 27-31,-14-14 16,0-12-16,0 65 16,0-52-16,13 12 15,-13-12-15,0-1 0,0 14 16,13 0-16,-13-27 16,0 0-16,-13-13 15,0 0-15,-1-26 16</inkml:trace>
  <inkml:trace contextRef="#ctx0" brushRef="#br0" timeOffset="7737.53">7607 9499 0,'0'0'0,"39"0"15,-39-14-15,40 14 16,-27 0-1,1 0-15,12 0 16,-13 0 0,1 0-1,-1 0 17,0 0-1,-13 14-16,13 12 1,-13-13-16,0 14 16,0-14-16,0 13 15,0-12-15,13 25 16,-13-25-16,0-1 0,0 0 31,0-26-15,-13-14-16,13 14 15,-13 0-15</inkml:trace>
  <inkml:trace contextRef="#ctx0" brushRef="#br0" timeOffset="8390.17">7898 9565 0,'13'0'15,"0"13"-15,1-13 0,12-13 16,-13 13-16,0-14 16,1 1-16,-14 0 0,0-27 15,0 27 1,-14-13-16,14 12 15,-13 14-15,-13 14 16,13-1 0,-1 13-16,14-12 0,0-1 0,-13 40 15,13-27-15,0-13 0,27 54 16,-27-54-16,26 0 16,14 0-1,-27-13-15,66-39 16,-66 25-16,40-39 15,-39 27-15,12-27 16,-13 27-16,-13-27 16,-13 26-1,-13-13-15,12 40 16,1-13-16,0 0 16,26 26 15,14 14-16,-1-14-15,40 27 0,-39-27 16,12 27-16,-25-27 16,-1 13-16,13 14 0,-12-27 15,-14 0-15,0 27 16,0-13-16,-14-14 0,-12 13 16,13-13-16,-1-13 0,-25 14 15,25-14-15,1 0 0,-40-14 16,40 1-16,0 0 15,-14 0 1,27 0-16,-13 13 16</inkml:trace>
  <inkml:trace contextRef="#ctx0" brushRef="#br0" timeOffset="14928.21">12382 9287 0,'0'13'16,"14"-13"62,-14-40-78,-14-26 16,14 40-16,0-14 15,0 14-15,0-27 16,0 26-16,0-12 15,0 25-15,0-25 16,0 25-16,0 1 0,0 0 16,0 0-16,0 0 0,-13-1 15</inkml:trace>
  <inkml:trace contextRef="#ctx0" brushRef="#br0" timeOffset="15322.16">12277 8890 0,'-14'0'15,"14"-13"1,14 0-16,-14-1 15,0-25-15,26-1 16,-13 13-16,14-25 16,-14 38-16,13-39 15,-12 40-15,12-27 16,1 1 0,-14 39-1,0 0-15,14 26 16,-14-13-16,0 27 15,0-27-15,0 14 16,-13-14-16,14 0 0,-1 14 16,0-14-1,-13 13-15,13-12 16,-13-1-16</inkml:trace>
  <inkml:trace contextRef="#ctx0" brushRef="#br0" timeOffset="18188.24">11443 9842 0,'0'-13'15,"-13"26"32,13 14-31,0-14-16,0 0 0,0 14 15,0-14-15,0 0 0,0 14 16,0-14-16,0 0 31,0-26-15,0 0-16,-13-40 15,13 40-15,0-27 16,0 27-16,13-27 16,-13 27-16,0 0 15,13 13-15,-13-14 16,13 14-16,1 0 16,-1 0-1,40 14 1,-40-14-16,14 0 15,-1-14-15,-13 14 16,0-13-16,1 13 0,-14-13 16,13 13-16,-13-13 15,-13-1 1,-1 28 0,1-14-16,13 13 0,-26 13 15,13-12-15,13-1 0,-14 26 16,1-12-16,13-1 15,0-12-15,0-1 0,27 27 16,-27-27-16,39 0 16,-26-13-16,40-13 15,-39 13-15,25-40 16,-25 27 0</inkml:trace>
  <inkml:trace contextRef="#ctx0" brushRef="#br0" timeOffset="18401.66">11787 9538 0,'0'-13'0,"0"26"15,-13 14 1,13-14-16,0 40 0,0-27 16,0 14-16,0-14 15,13 67-15,0-80 16,-13 27-16,14-27 15,-14 14-15,13-14 0,-13 0 16,13-13-16,0 0 16,1-13-16</inkml:trace>
  <inkml:trace contextRef="#ctx0" brushRef="#br0" timeOffset="18688.53">11946 9790 0,'0'-14'0,"-13"14"16,-1 0-16,1 14 15,0-1-15,0 0 0,0 13 16,-1-12-16,14-1 0,0 0 16,0 0-16,0 1 15,0-1-15,14-13 16,-1 0-16,13-13 16,-26-1-1,27 1-15,-14 13 16,-13-13-16,26 26 15,-12 27 1,-1-40-16,0 26 16,-13-12-16,13-1 0,1-13 15,-1-13 1,-13-1 0</inkml:trace>
  <inkml:trace contextRef="#ctx0" brushRef="#br0" timeOffset="18860.07">12052 9644 0,'0'-26'16,"0"52"-16,0-39 0,13 39 15,-13 1-15,13 52 16,-13-66-16,0 40 16,0-26-16,13-1 0,-13 27 15,0-40-15,0 1 16</inkml:trace>
  <inkml:trace contextRef="#ctx0" brushRef="#br0" timeOffset="19104.21">11972 9816 0,'14'-13'0,"-14"0"0,13-1 15,13 1-15,-12 13 16,25 0-16,-26 0 15,27 13 1,-27 1-16,-13-1 0,27 26 16,-27-25-16,13 12 15,-13-13-15,0 1 16,0-1-16,0 0 31,-13-39-31,0 12 16,13 1-16</inkml:trace>
  <inkml:trace contextRef="#ctx0" brushRef="#br0" timeOffset="19584.46">12184 9790 0,'0'0'0,"-13"26"0,13-13 16,0 0-1,0 1-15,13-1 0,0 0 16,1 0-16,-1-13 16,0 0-16,0 0 15,14-13-15,-14 13 16,13-26-16,-12-1 15,-28 1 1,-12-14 0,-14 14-1,27 26-15,0 0 16,0 0-16,-1 0 16,14 13-1</inkml:trace>
  <inkml:trace contextRef="#ctx0" brushRef="#br0" timeOffset="19857.74">12303 9856 0,'0'0'16,"27"26"-16,-14-26 0,-13 13 15,13-13-15,-13-13 32,0-13-32,0 12 15,0 1-15,0-13 0,0 13 16,0-14-16,13-13 0,0 27 15,1-26 1,-1 39-16,0 13 16,0 13-1,1-13-15,-1 40 16,-13-39-16,13 12 16,-13 0-16,27 1 15,-1-14 1,0-13-16,-12-13 15</inkml:trace>
  <inkml:trace contextRef="#ctx0" brushRef="#br0" timeOffset="20134">12687 9697 0,'-40'-26'0,"27"12"16,0 14-16,-1 0 15,1 0-15,13 14 16,0-1-1,13 13-15,1-13 16,39 14-16,-40-14 0,0 0 16,0 14-16,-13-14 15,13 13-15,-13-12 0,0-1 16,-13 13-16,13-12 0,-13-1 16,-13 0-1,-14 0-15,27-13 16,-14-26-16,27 13 0,-13-1 15,13-12 1,-13-1-16,13 14 0,0 0 0</inkml:trace>
  <inkml:trace contextRef="#ctx0" brushRef="#br0" timeOffset="20493.97">12740 9538 0,'26'-13'0,"-13"26"0,1 0 16,-1 27-16,-13-27 15,13 40-15,-13-26 0,0-1 16,13 54-16,-13-67 16,0 66-16,0-52 15,14-14-15,-14 13 16,0-39 0,0-40-1,0 40-15,13-53 16,0 39-16,0-12 15,0 25 1,14 1-16,-1 40 16,1 26-1,-14-1 1,0 1 0,-13-26-16,14-14 15,-14 0-15,13-26 16,-13-27-1</inkml:trace>
  <inkml:trace contextRef="#ctx0" brushRef="#br0" timeOffset="20654.25">13031 9684 0,'13'0'16,"-13"13"0,0 27-16,0-27 15,13 13-15,-13-12 0,0-1 16,0 0-1,13-13-15,-13 13 16,0-26 0</inkml:trace>
  <inkml:trace contextRef="#ctx0" brushRef="#br0" timeOffset="21077.91">13123 9776 0,'0'0'0,"27"53"0,-27-26 16,0-14-16,13 27 16,-13-14-16,0 40 15,13-39-15,-13-1 0,0-13 16,13 27 0,-13-27-16,0 1 15,0-28 1,-13-52-1,0 13 1,13 27-16,-13-67 0,13 80 16,26-80-1,-26 67-15,13-14 16,1 27-16,-1 0 0,0 0 16,0-1-16,1 14 0,12 14 15,-13 25 1,-13-12-1,0-14-15,-13 40 0,0-40 16,-14 27 0,27-27-16,-13 0 0,0-13 15,0-13 17,26 0-32,0-1 15</inkml:trace>
  <inkml:trace contextRef="#ctx0" brushRef="#br0" timeOffset="21400.86">13533 9618 0,'-13'-40'16,"0"40"-16,-13 0 16,12 0-16,14-13 0,-13 13 15,0 13-15,13 0 16,0 14-1,13-14-15,0 0 0,14 14 16,-14-14-16,0 0 0,0 13 0,14 1 16,-14-14-16,14 14 15,-14-14-15,0 0 0,0 27 16,-13-27 0,-26 0-16,13-13 15,-14 13 1,14-13-16,-40-26 15,40 13-15,-27-1 16,40 1-16,-26 0 16,26 0-16</inkml:trace>
  <inkml:trace contextRef="#ctx0" brushRef="#br0" timeOffset="41766.98">20188 9075 0,'0'13'0,"0"-26"31,13-26-15,-13 12-16,13-26 15,0 27 1,1-67-16,-14 53 16,13-52-16,-13 65 15,13-39-15,-13 53 16,0-14-16,13-25 15,-13 38-15,0 1 16,-13 26 0</inkml:trace>
  <inkml:trace contextRef="#ctx0" brushRef="#br0" timeOffset="42074.16">20188 8652 0,'-27'-40'16,"27"27"-16,-13-14 0,13 14 0,13-13 15,14-14 1,-14 27-16,27-27 16,-27 27-16,40-13 15,-40 12-15,40 1 16,-40 26-1,14 14-15,-14-14 0,0 40 16,-13-40-16,0 40 16,0-40-1,0 14-15,0-14 16,0 0-16,13 0 16</inkml:trace>
  <inkml:trace contextRef="#ctx0" brushRef="#br0" timeOffset="49117.68">16947 3625 0,'0'0'16,"-93"-53"-16,80 53 0,-40-13 15,26 13-15,1 0 0,-53 13 16,52 0-16,-13 27 15,14-14-15,-1 14 0,-25 79 16,38-79-16,1 52 16,13-52-16,0-27 0,27 93 15,-14-66-15,13-14 0,27 27 16,-13-26-16,26 12 16,-26-26-16,39 1 15,-39-14-15,-1 0 0,28 0 16,-41-14-16,53-25 15,-65 12-15</inkml:trace>
  <inkml:trace contextRef="#ctx0" brushRef="#br0" timeOffset="49420.44">17145 3585 0,'-13'0'15,"13"13"1,0 53 0,0 40-1,0-26-15,0 26 16,13-1-1,-13-65-15,0-13 0,13 25 16,-13-25-16,0 13 16,0-14-16,13-13 15,-13 0-15</inkml:trace>
  <inkml:trace contextRef="#ctx0" brushRef="#br0" timeOffset="49671.96">17251 4061 0,'0'53'16,"0"-39"-16,0 38 15,13-38-15,0 12 0,1 1 16,12-27-16,-13 13 0,40 0 16,-40-13-16,27-13 15,-27 0-15,14-40 16,-27 13-1,0 27-15,0 0 0,-14-67 16,14 67-16,-13-14 16,13 14-16,-13-26 15,13 25 1</inkml:trace>
  <inkml:trace contextRef="#ctx0" brushRef="#br0" timeOffset="50115.58">17555 3717 0,'0'0'16,"0"-39"-16,0 25 0,0 41 31,0 13-31,0-14 16,0 67-16,0-67 0,0 14 15,13 26-15,-13-40 16,0 1-16,14 39 15,-14-39-15,0 12 16,0-26-16,13-13 16,-13-13-16,13-13 15,0 13-15,-13-14 0,40-26 16,-27 40-16,40-14 16,0 27-1,-40 0-15,40 27 16,-26-14-16,-14 14 15,0-14-15,-13 13 0,0 14 16,-13 0-16,0-14 16,-1-13-16,1 1 0,-27-1 15,27 0-15,-13 0 0,-14-13 16,27 0 0,-40-13-16,40 0 0,-1 0 15,1-14 1,13 14-16,-13 0 0,13-1 15,13 1-15</inkml:trace>
  <inkml:trace contextRef="#ctx0" brushRef="#br0" timeOffset="50859.73">18481 3413 0,'0'0'15,"0"-26"-15,-13 26 0,0 0 16,-14 13-16,1 40 15,13-27-15,-14 27 0,1 40 16,-1-40-16,14 13 0,-27 119 16,27-119-16,13 53 15,0-66-15,13 106 16,0-119-16,27 39 16,-27-53-16,1 1 0,25 13 15,-12-27-15,-14 0 0,40-13 16,-27-13-16,1 13 15</inkml:trace>
  <inkml:trace contextRef="#ctx0" brushRef="#br0" timeOffset="51258.67">18984 3876 0,'-27'-66'15,"14"53"-15,-13-14 16,12 27-16,-38-13 15,38 13-15,-52 40 16,40-14-16,-27 54 16,40-41-16,-14 67 15,14-79-15,26 39 16,0-40-16,40 54 16,0-41-1,-40-26-15,80 14 16,-67-27-16,1 0 15,-1 0-15,14-13 0,0-14 16,-14 14-16,-13 0 0</inkml:trace>
  <inkml:trace contextRef="#ctx0" brushRef="#br0" timeOffset="51468.11">19037 3929 0,'0'-13'0,"13"0"16,27-14 0,-14 27-16,40-26 15,-39 26-15,52-14 16,-52 14-16,12 0 16,-25 0-16,12 14 15</inkml:trace>
  <inkml:trace contextRef="#ctx0" brushRef="#br0" timeOffset="51658.6">19301 3889 0,'0'0'0,"-13"0"0,0 0 16,0 27 0,13-14-16,-14 27 15,14-27-15,0 13 0,0 1 16,0-1-16,0-12 0,0 39 15,0-40-15,0 13 0,14 40 16,-14-52-16,0-1 0,-14 26 16,14-25-16,-13-14 15</inkml:trace>
  <inkml:trace contextRef="#ctx0" brushRef="#br0" timeOffset="51833.7">19143 4299 0,'0'-13'15,"66"13"1,-27 0 0,-12 0-16,26-13 15,-40 13-15,14-13 0,39-14 16,-40 27-16,14-26 16,-1-14-1</inkml:trace>
  <inkml:trace contextRef="#ctx0" brushRef="#br0" timeOffset="52011.22">19592 3969 0,'0'0'0,"0"-27"0,0 14 16,0 26-1,-13 27 1,13-14-16,0 1 0,0 26 16,0-27-16,0 1 0,-13 39 15,13-40-15,0 1 16,0-14-16,0 0 15,0-39 1</inkml:trace>
  <inkml:trace contextRef="#ctx0" brushRef="#br0" timeOffset="52261.89">19539 3863 0,'14'-53'16,"-1"53"-16,0 0 15,0 13-15,14-13 0,26 53 16,-40-26-16,13 12 16,-12-12-16,12 39 15,-13-40-15,-13 27 16,0-39-16,-26 65 16,13-66-1,-40 14-15,40-27 16,-14 13-16,14-13 15,0 0-15,-1 0 16,14-13-16</inkml:trace>
  <inkml:trace contextRef="#ctx0" brushRef="#br0" timeOffset="52506.24">20082 4339 0,'0'0'16,"0"13"-16,0 1 16,-13 25-16,13-12 15,-27 12 1,27-25-16,-26 12 0,26-13 15,-14 1-15,1 12 16,0-13-16</inkml:trace>
  <inkml:trace contextRef="#ctx0" brushRef="#br0" timeOffset="53252.13">20743 3784 0,'-13'-27'15,"0"14"-15,13 0 16,-13 13-16,-27-27 15,27 27-15,-14-13 0,-12 13 16,25 0-16,-25 0 0,-27 53 16,39-27-16,-26 27 15,40-13-15,0 0 0,-27 79 16,40-80-16,0 41 16,26-54-16,-12 1 0,52 52 15,-40-66 1,67 14-16,-14-14 15,-26-13 1</inkml:trace>
  <inkml:trace contextRef="#ctx0" brushRef="#br0" timeOffset="53861.62">21087 4088 0,'-13'-40'15,"0"27"-15,-14-14 16,14 27-16,-13 0 16,-1 14-16,1-1 15,13 0-15,-27 40 16,40-26-16,-27 25 16,27-25-16,14-1 15,-1 1-15,0-14 16,14 0-16,-1-13 0,27-13 15,-40 13-15,14-26 16,-14-1-16,0 14 0,0-14 16,-13 14-16,14 0 15,-14 0-15,0 26 32,0 13-17,0-12-15,13 39 16,-13-40-16,26 0 15</inkml:trace>
  <inkml:trace contextRef="#ctx0" brushRef="#br0" timeOffset="54278.61">21339 4114 0,'0'-53'15,"-14"40"-15,14 0 0,-13 0 16,0 13-16,-27 26 15,27-13-15,0 1 0,0 12 16,-14 27 0,27-40-16,0 40 15,13-26-15,1-1 16,-1-26-16,26 13 16,-12-26-16,-1-13 15,-12 12-15,-1-12 0,13-27 16,-26 27-16,14-80 15,-1 66-15,-13-26 16,13 26-16,-13-26 16,0 40-16,0-1 0,0-26 15,0 66 1,0 14 0,0 13-16,0-14 0,-13 27 15,13-13-15,0 26 0,0-40 16,0 14-16,0 0 15,0-14-15,0 27 0,13-13 16,0-14-16,14 14 16,-14-27-16,0-13 15</inkml:trace>
  <inkml:trace contextRef="#ctx0" brushRef="#br0" timeOffset="54673.27">21656 4128 0,'0'0'16,"13"-67"-16,-13 41 0,0 13 0,-13-14 15,0 27 1,-27 13-16,27 1 16,-40 25-16,40-12 15,-27 39-15,27 0 16,13-39 0,0-14-16,26 40 15,1-53-15,13 0 16,-14-14-16,0-25 15,-12 26-15,-1-14 0,27-79 16,-27 67-16,0-54 16,0 53-16,1-26 15,-1 26-15,-13 14 0,13-14 16,-13 27-16,0-13 16,0 26-16,0 26 15,0 14-15,-13 39 16,0 1-1,13-41-15,0-12 0,-14 39 16,14-26-16,0-27 0,0 40 16,14 0-16,-14-14 15,13-26-15,0 14 0,0-1 16</inkml:trace>
  <inkml:trace contextRef="#ctx0" brushRef="#br0" timeOffset="55088.87">21802 4379 0,'-27'-66'15,"27"52"-15,-13-65 16,13 53-16,0-14 16,0 27-16,26-80 15,-26 67-15,40-27 16,-27 13 0,14 27-16,-1-14 15,-12 27-15,-1 0 16,13 14-16,-13-1 15,1 0-15,-1 0 0,13 1 16,-12-1-16,-1 0 0,0 0 16,0-13-16,0 0 15,1-13 1,-1-13 0,-13 12-16,0 1 0,0 0 15,0 0-15,-13 13 16,-1 0-16,-12 13 15,13 0-15,-14 14 16,1 12-16,13-26 0,-27 67 16,40-54-16,-13 27 15,13-26 1,13 12-16,0-25 16,0-1-16,14-13 15,-14 0-15,14-13 0,-14 13 16</inkml:trace>
  <inkml:trace contextRef="#ctx0" brushRef="#br0" timeOffset="55376.1">22238 3969 0,'-26'-40'15,"26"27"-15,-40 0 16,27 13 0,0 0-1,26 13 1,0 0-16,0-13 0,27 40 15,-14-27-15,1 0 16,-14 14-16,0-14 0,1 13 16,-1-12-16,0-1 15,-13 13-15,0-12 0,0-1 16,-13 26-16,0-25 16,-14-1-1,14-13-15,-14 0 16,27-13-16,-13-14 15,13 14-15,13-13 16</inkml:trace>
  <inkml:trace contextRef="#ctx0" brushRef="#br0" timeOffset="55693.98">22582 3903 0,'0'0'15,"53"-27"-15,-40 14 0,1 0 0,-28-1 31,-39 14-31,40 0 16,-13 0 0,-1 0-16,14 14 0,0 12 15,13-13-15,0 14 16,13-1-16,0 1 0,27 26 16,-27-40-16,14 27 15,-14-27-15,27 40 16,-14-14-1,-26-25-15,0-1 16,0 0-16,-26 14 16,26-14-16,-27-13 0,-13 0 15,27 0-15,-27-13 16,27-1-16,0 1 0,0-40 16</inkml:trace>
  <inkml:trace contextRef="#ctx0" brushRef="#br0" timeOffset="56018.12">22913 3201 0,'26'-26'15,"-12"26"-15,-14 13 0,13 14 16,0-1-16,-13 1 15,40 78-15,-40-65 16,26 66 0,-13-53-16,1 0 0,-14 66 15,0-66-15,0 66 16,-14-53-16,1-13 0,-26 106 16,12-106-16,-13 26 15,27-39-15,-40 39 16,40-53-16,-13 1 15,-1-27-15,1-13 16,12-1-16,-12-38 16</inkml:trace>
  <inkml:trace contextRef="#ctx0" brushRef="#br0" timeOffset="57837.58">2170 3995 0,'-14'0'15,"1"0"1,0 40-1,13-14-15,0 1 0,-13 39 16,13-40-16,0 14 0,-14 53 16,14-67-16,0 40 15,0 27 1,0-14 0,27-13-1,-27-52-15</inkml:trace>
  <inkml:trace contextRef="#ctx0" brushRef="#br0" timeOffset="58171.69">2090 3850 0,'40'-53'15,"-27"53"1,27 0-16,-27 0 16,53 26-16,-53-26 15,14 27-15,-14-14 16,0 13-16,1 14 16,-14-27-16,0 1 0,-14 52 15,1-40-15,0 27 16,0-26-16,-1-14 0,-25 26 15,25-12-15,-38 13 16,-1-14-16,26-13 16</inkml:trace>
  <inkml:trace contextRef="#ctx0" brushRef="#br0" timeOffset="59057.18">2474 4299 0,'-13'0'15,"26"0"16,27-26-15,-1 0-16,-26 26 16,14-27-1,-14 27-15,-13-13 0,0 26 32,-40 27-17,40-27-15,-13 13 0,0 27 16,0-26-16,13-1 0,0 27 15,0-26-15,13 26 16,-13-40-16,13 0 0,-13 0 16,27 14-16,-14-27 15,0 13-15,0-13 16,1-40 0,-14 27-16,0 0 15,0-14-15,0 14 0,-14-53 16,14 40-16,0 12 0,14-39 15,-1 40-15,13-53 16,-12 53-16,25-40 16,-26 40-1,40-27-15,0 27 16,0 0 0,-26-1-1,-27 28 1,-14-1-1,1 0-15,-13 13 16,13-26-16,-14 14 16,27-1-16,-13-13 0,13 13 15,13 0 1,14 14 0,-27-14-16,13-13 0,13 26 15,-13-12-15,27 12 16,-40-13-16,13 14 15,-13-1-15,0-12 0,-13 38 16,0-38-16,-14 12 16,27-13-16,-26-13 15,13 0 1,13-26-16</inkml:trace>
  <inkml:trace contextRef="#ctx0" brushRef="#br0" timeOffset="59288.26">2963 4339 0,'0'53'16,"0"-40"-16,0 27 15,0-27-15,0 14 16,14-27-16,-1 13 16,0-13-16,13-27 15,-12 27-15,-1-13 0,0-26 16,-13 25-16,0-12 15,0 13-15,-26-27 16,12 40 0</inkml:trace>
  <inkml:trace contextRef="#ctx0" brushRef="#br0" timeOffset="59566.42">3109 4405 0,'0'0'0,"13"27"0,0-14 16,-13 0-16,14-13 0,-14 13 15,0 1-15,13-28 32,-13-12-17,0 0-15,0-1 0,0-26 16,13 27-16,-13 12 16,13-25-16,0 12 0,27 1 15,-27 26 1,27 13-16,0 40 15,-27-13 1,-13-14-16,13 40 16,-13-39-16,13 26 15,-13-40-15,14 0 16,-14-26 0</inkml:trace>
  <inkml:trace contextRef="#ctx0" brushRef="#br0" timeOffset="59796.39">3519 3810 0,'0'-13'16,"-13"13"-16,-1 13 0,-12 40 16,13-27-16,0 14 0,-14 66 15,14-53-15,13 0 0,-27 132 16,27-132-16,27 106 15,-27-120-15,40 41 16,-27-54-16,53 40 16,-40-53-16,14 1 15,-13-14-15,-14 0 0,26-14 16</inkml:trace>
  <inkml:trace contextRef="#ctx0" brushRef="#br0" timeOffset="60240.05">3956 4035 0,'0'-40'16,"0"27"-16,-14 0 15,14 26 1,0 80 0,0-54-16,-13 80 15,13-66-15,0 40 16,0-53-16,0 39 16,0-53-16,13 54 15,-13-67-15,14 0 16,-14-26-16,13-40 15</inkml:trace>
  <inkml:trace contextRef="#ctx0" brushRef="#br0" timeOffset="60469.44">3929 4022 0,'0'0'16,"13"-106"-16,1 93 0,-1-14 15,0 14-15,0 13 0,14 0 16,-1 0-16,-13 13 0,1 0 15,12 40-15,1-13 16,-27 26 0,0-13-1,-14 13-15,1-53 0,-13 14 16,12-1-16,1-26 0,-13 14 16,12-28-1,1-25 1</inkml:trace>
  <inkml:trace contextRef="#ctx0" brushRef="#br0" timeOffset="60874.01">4233 3850 0,'0'0'0,"14"26"0,-1 54 15,-13-54-15,0 40 16,0-26-16,13 52 15,-13-25 1,0-41-16,0 53 16,0-65-16,0 39 15,0-27-15,0 0 16,0-12-16,0-28 31,0-52-31,0 53 16,0-27-16,0 14 15,0-14-15,13-13 0,0 40 16,1-13-16,-14 12 0,13 14 16,0 14-16,14 25 15,-14 27 1,0 1 0,0-1-1,1-27 1,-14-25-16,26-1 0,-13-13 15,14-40 1</inkml:trace>
  <inkml:trace contextRef="#ctx0" brushRef="#br0" timeOffset="61108.38">4511 4405 0,'0'53'16,"13"-26"-1,-13-14-15,14-13 16,12 13-16,-13-26 15,14 0 1,-14-1-16,0 14 0,0-26 16,-13 13-16,0-14 15,0 14-15,-13 0 0,-26-27 16,25 27-16,-25-14 16,25 27-16,1 0 15,-13 0-15,12 14 16,28-1-16</inkml:trace>
  <inkml:trace contextRef="#ctx0" brushRef="#br0" timeOffset="61563.52">4657 4432 0,'26'26'16,"-13"-13"-16,-13-26 31,14-26-16,-14 12-15,0-13 16,-14 1-16,14 25 16,14-52-16,-14 53 15,13-13-15,0 39 16,0 13 0,-13 27-1,13-40-15,-13 40 0,14-39 16,-14 25-1,13-25-15,0-1 0,0-13 16,14-27 0,-14 1-1,0 13-15,1-54 16,-14 41-16,0 0 16,0 12-16,0 1 0,0-27 15,-14 40 1,1 40-16,0 26 15,13-53-15,0 27 16,13 0-16,-13-27 0,13 27 16,1-27-16,12 13 15,-13-12-15,14-14 16,-14 0-16</inkml:trace>
  <inkml:trace contextRef="#ctx0" brushRef="#br0" timeOffset="61740.07">5173 4445 0,'26'13'0,"-13"-13"16,-13 13-16,14 14 15,-14-14-15,0 14 0,0-1 16,0-13-16,0 1 0,-14 65 16,1-66-16,0 14 15,13-14-15,-27 0 16,14-13-16,0 0 15</inkml:trace>
  <inkml:trace contextRef="#ctx0" brushRef="#br0" timeOffset="62880.79">5675 4538 0,'14'0'47,"-14"-27"-31,-14-26-16,14 27 0,-13-27 15,13 40-15,13-54 16,-13 41-16,27-53 16,-14 52-16,0-26 15,0 40-15,1 0 16,-1-27-16,0 40 0,14-13 15,-14 13-15,13 13 16,-26 14-16,14-14 0,-1 53 16,0-40-16,13 80 15,-26-79-15,14 39 16,-1-26-16,0 39 16,-13-53-16,0 14 15,0-27-15,13 14 16,-26-40 15</inkml:trace>
  <inkml:trace contextRef="#ctx0" brushRef="#br0" timeOffset="63930.41">6204 4207 0,'-13'-27'0,"0"27"0,13-13 15,-13 13-15,0 0 16,-27 40 0,27-27-16,-14 27 15,27-14-15,-13 1 0,0 26 16,13-27-16,0-13 0,0 27 15,0-27-15,13 27 0,0 0 16,0-27-16,14-13 16,-14 0-16,14-13 15,-1-1-15,-13 1 0,0-13 16,1-1-16,-1 14 0,0-27 16,-13 27-16,0-13 0,0-14 15,0 27 1,0-14-16,0 27 15,0 27 1,0-14 0,13 53-1,1-13-15,12-27 16,-13 14 0,1-27-1,-14 1 1,13-28-1,-26-25 1,13 25-16,0-65 16,0 53-16,0-41 15,0 41-15,13-27 16,0 40-16,-13 0 16,26-1-16,-12 28 15,-1-1-15,0 13 16,-13-12-16,13-1 0,1 40 15,-14-40-15,13 0 16,-13 0-16,13-13 16,-13 14-1,13-28 1,1 1-16,-1 0 0,0 0 16,0-1-16,14-12 15,-14 13-15,0 0 0,14-1 16,-14 1-16,13-13 15,-12 26-15,-14-14 16,-14 14 0,-12 27-16,13-14 15,-1 0-15,-12 27 16,13-27-16,-1 40 16,14-40-16,-13 14 0,13 26 15,0-40-15,27 40 16,-14-40-16,0 0 0,14 14 15,-1-27-15,14 0 16,-27 0-16,40 0 16,-27-13-16,-12 13 0,25-27 15,-26 14-15,27-14 16,-27 14-16,1 0 0</inkml:trace>
  <inkml:trace contextRef="#ctx0" brushRef="#br0" timeOffset="64434.66">6945 3757 0,'-13'-13'16,"26"26"0,14 27-16,26 39 15,13 27 1,-13 26 0,-27-52-1,-13-27-15,14 79 0,-14-92 16,-13 39-16,0-66 0,0 14 15,-13 78-15,0-78 16,-14 39-16,14-40 0,0 1 16,-27 13-16,0-14 15,27-13-15,0-26 16,13 0 0</inkml:trace>
  <inkml:trace contextRef="#ctx0" brushRef="#br0" timeOffset="67024.66">20346 6178 0,'0'-13'0,"14"-14"16,-28 14 0,14 0-16,-13 0 0,-26-14 15,25 14-15,-12 0 16,13-1-16,-14 14 0,-26-26 16,27 26-16,-1 0 15,1 0-15,-14 13 16,-13 14-16,27-27 15,-27 39 1,40-12-16,-1 13 0,1-14 16,0 0-16,13 67 15,0-66-15,0 39 16,13-40-16,14 40 16,-14-39-16,27 12 15,-14-12-15,40 13 16,-39-27-16,26 0 0,-14-13 15,-12 0-15,-1 0 0,27 0 16,-26-13-16,12 0 16,-12-1-16,-14 1 0,27-40 15,-40 40-15,13-40 16,-13 27-16,-13-67 16,13 67-16,-27-27 15,27 26-15,-13 14 0,0-40 16,-1 40-16,1 0 0,0-27 15,0 27-15,13-1 0,-13 1 16,-1 13 0</inkml:trace>
  <inkml:trace contextRef="#ctx0" brushRef="#br0" timeOffset="68338.31">4921 6337 0,'13'-66'16,"-39"26"15,13 27-31,-14-14 15,14 27-15,0-13 0,-14 13 16,14 0-16,-40 13 16,40 0-16,-40 40 15,27 0 1,12-13-16,1 66 16,13-66-16,0 12 15,13 1-15,1-26 0,-14 13 0,39-1 16,-12-12-16,-14-14 0,40 13 15,-13-12-15,-14-14 0,27 0 16,0-14-16,-13 1 0,39-13 16,-53 12-16,14-12 15,26-14-15,-39 14 0,-1-1 16,14-52 0,-27 53-16,-13-27 15,0 26-15,-13-13 0,-27-12 16,27 25-16,-13 1 0,-54-27 15,54 39-15,-40-12 16,39 13-16,1 13 0,-27-13 16,26 13-16,-12-14 15,12 14-15,1 0 16,12 0-16,14 14 16,14 12-16,12 14 15</inkml:trace>
  <inkml:trace contextRef="#ctx0" brushRef="#br0" timeOffset="77970.21">18812 4538 0,'-13'0'0,"-14"-27"0,14 27 16,0 0-1,-1 0 16,28 0-15,25 0 0,-25 0-16,25 0 0,1 13 0,0-13 15,52 14 1,-65-14-16,39 13 16,-26-13-16,-1 13 0,27 0 15,-26-13-15,0 0 0,52 14 16,-52-1-16,13-13 15,-27 13-15,1-13 0,39 0 16,0 0 0,-53 0-1,1 0-15,-1 0 16,0 0 0,-26 0-1</inkml:trace>
  <inkml:trace contextRef="#ctx0" brushRef="#br0" timeOffset="79359.42">3916 4882 0,'0'13'16,"13"0"15,27-13-15,-14 0-16,54-13 15,-54 13-15,1-13 0,52-1 16,-39 14-16,79-26 16,-80 13-16,80-1 15,-79 1-15,39 0 16,-39 0-16,0 13 0,66-14 15,-80 14-15,40-13 16,-39 13-16,12 0 16,-25 0-16,-1 0 0,27 0 15,-1 13-15,-26-13 16,1 0 0,-1 0-16</inkml:trace>
  <inkml:trace contextRef="#ctx0" brushRef="#br0" timeOffset="82900.74">10292 11377 0,'-26'0'16,"26"-13"-16,-13 0 16,-1-1-1,1 14-15,13 53 16,-13 40 0,0 13-1,13 0 1,0-40-16,0 13 15,0-13 1,13-66 0,-13-26-1,0-27-15,0-26 16,0 52-16,0-52 16,0 39-16,0 0 0,0-79 15,0 80 1,0-14-16,0 26 0,0 1 15,13-14-15,-13 53 16,13 0-16,-13 14 0,14 13 16,-1-14-16,-13-13 0,26 40 15,-26-40-15,14 14 16,25 26-16,14-40 16,0-26-1,-26-27 1,-1 0-1,-26 14-15,13 0 0,0-27 16,-13 39-16,0-12 0,14-1 16,-14 14-16,0 26 15,0 27-15,0-13 16,0 26-16,-14 13 16,14-27-16,0 54 15,0-53-15,0-14 0,0 80 16,0-40-16,14 27 15,-1-80-15,0 27 16,-13-27-16,13 0 0,14-26 16</inkml:trace>
  <inkml:trace contextRef="#ctx0" brushRef="#br0" timeOffset="83224.57">10676 11814 0,'13'0'16,"0"-27"-16,-13 14 16,14-40-16,-1 40 15,0-40 1,-13 40-16,-13-14 16,0 27-16,-14 13 15,1 40 1,-1 14-1,14-1-15,13-40 16,-13 40-16,13-53 16,13 40-16,27-13 15,-1-27 1,14-52 0,-13-1-1,-14 0-15,-12 14 16,-1 13-16</inkml:trace>
  <inkml:trace contextRef="#ctx0" brushRef="#br0" timeOffset="83608.27">10848 11867 0,'26'-27'15,"-26"14"-15,14 13 16,-1 0 31,0-27-31,-13 1-16,13-27 15,-13 40-15,14-27 16,-1 27-16,-13 0 15,13 13-15,0 13 16,0-13-16,1 26 16,-14-12-16,13-1 15,0 27-15,-13-27 0,0 0 16,0 0 0,13-13 15,-13-39-31,0 25 15,14 1-15,-14-13 16,13 12-16,-13 1 0,26 26 16,-13 1-16,1 39 15,-1-40-15,0 53 16,-13-53-16,0 40 16,0-40-1,13 14-15,-13-14 16</inkml:trace>
  <inkml:trace contextRef="#ctx0" brushRef="#br0" timeOffset="84025.31">11232 11364 0,'13'-13'16,"-13"26"-16,0 27 15,0-14-15,13 0 0,-13 41 16,0-41-16,0 14 16,0-14-16,0 1 0,0 26 15,0-27-15,0 1 16,0-1-16,0-13 0,0-26 16,13-27-1,-13 27-15,13-13 0,1-1 16,-1 14-16,13 0 15,1-1-15,26 1 16,-40 13-16,27 27 16,-27-14-16,0 0 0,14 27 15,-27-14-15,13 1 16,-13-14-16,-13 13 0,-14 1 16,27-14-16,-13 0 15,-27 1-15,27-14 16,-27 13-16,14-40 15,-1 14-15,14-13 0,0-14 16,13 27 0,13 0-16</inkml:trace>
  <inkml:trace contextRef="#ctx0" brushRef="#br0" timeOffset="84398.08">11628 11695 0,'0'0'16,"53"0"-16,-39 0 15,-1 0-15,0 0 0,-13-14 16,-13 14 15,13 27-15,0-14-16,-13 14 0,13 12 16,0-26-16,26 27 15,-26-27-15,13 14 16,-13-14-16,14 0 15,-14-26 17,-27-40-17,27 27-15,0-40 16,0 52-16,0-52 16,13 53-16,27-40 15,0 27 1,-27 26-16,66-14 15,-66 14-15,80 14 16,-66-1-16,25 0 16,-38 0-16,12 0 0</inkml:trace>
  <inkml:trace contextRef="#ctx0" brushRef="#br0" timeOffset="84814.46">12515 10993 0,'-80'53'15,"160"-106"-15,-186 146 0,53 0 16,27-27-16,-27 79 15,39-65-15,-38 145 16,52-159-16,13 132 16,-13-145-16,39 53 15,-25-66-15,12-14 0,40 53 16,-39-65-16,-14-14 16</inkml:trace>
  <inkml:trace contextRef="#ctx0" brushRef="#br0" timeOffset="85611.33">12740 11417 0,'0'-13'16,"0"26"-16,0 53 15,-14-26-15,1 65 16,13-65-16,0 26 16,0-52-16,0 78 15,13-52-15,-13-1 16,14-25-1</inkml:trace>
  <inkml:trace contextRef="#ctx0" brushRef="#br0" timeOffset="85871.66">12726 11364 0,'27'0'16,"-14"0"-16,0 0 15,27 26-15,-27-12 0,27-1 16,-27 0-16,27 27 16,-27-27-16,-13 27 15,0-27 1,-40 40-16,27-40 16,-26 0-16,25 0 0,-52 1 15,40-1-15,-1 0 16,14-13-16,0 0 15,13 13-15</inkml:trace>
  <inkml:trace contextRef="#ctx0" brushRef="#br0" timeOffset="86274.41">13018 11734 0,'0'0'0,"26"0"15,-13 0-15,0-13 16,1 13-16,-1-26 16,-13 12-1,-27 28 1,14-1-16,0 13 16,0 27-1,0-26-15,13 12 16,0-12-16,0-14 0,13 27 15,-13-27-15,13 0 0,0 0 16,-13 1-16,13-14 16,-13-14-16,14-12 15,-14 13-15,0-1 16,0-52-16,0 40 16,0-80-1,0 80-15,13-14 16,27 0-16,-14 27 0,0-13 15,1 26-15,-14 0 16,53-14-16,-39 14 16</inkml:trace>
  <inkml:trace contextRef="#ctx0" brushRef="#br0" timeOffset="86562.08">13467 11562 0,'0'0'0,"-13"0"0,-13-13 16,12 13-16,1 0 0,0 0 15,-40 13 1,13 14-16,40-14 16,27 27-1,26-14 1,-14-13-16,-25 1 16,12 12-16,-13-13 0,1 1 15,12 25-15,-26-26 16,-13 27-1,0-40-15,-14 13 0,-13 14 16,27-27-16,-27 13 16,27-13-16,0 0 15,0 0-15,26-26 16,-13 12-16,13 1 0</inkml:trace>
  <inkml:trace contextRef="#ctx0" brushRef="#br0" timeOffset="86830.36">13520 11708 0,'0'0'0,"0"40"0,0-27 0,0 13 15,0-13-15,0 1 0,13 39 16,1-40-16,25 13 16,14-26-1,-13 0 1,-27-13-16,27-13 15,-40 12-15,13-39 16,-13 40-16,-26-40 16,12 40-16,1 0 0,-27-27 15,40 27-15,-39 0 16,26-1 0</inkml:trace>
  <inkml:trace contextRef="#ctx0" brushRef="#br0" timeOffset="87110.26">13732 11814 0,'0'26'15,"0"-52"-15,0 65 0,0-25 16,-13-28 0,13-25-1,0 25-15,0-25 16,13-1-16,0 0 15,0 27-15,27-27 16,-14 27-16,14 13 16,-13 13-16,-14 14 15,0-14-15,14 40 16,-27-26-16,13 12 16,-13-12-16,0-14 0,0 13 15,0-12-15,0 25 16,0-26-16</inkml:trace>
  <inkml:trace contextRef="#ctx0" brushRef="#br0" timeOffset="87276.65">14102 11972 0,'0'0'15,"-13"27"-15,0-14 0,13 0 0,-13 1 16,13 12-16,0-13 0,-14 0 15,14 14 1,-13-14-16,13 0 16,-13 1-16</inkml:trace>
  <inkml:trace contextRef="#ctx0" brushRef="#br0" timeOffset="87882.91">14698 11549 0,'0'0'0,"-53"-66"15,26 53-15,14-1 0,-40 1 16,27 0-16,-14 13 16,0 13-16,14 14 0,-27 12 15,26-12-15,14-1 0,-26 93 16,39-79-16,13 39 16,0-52-16,40 65 15,-27-65-15,67 26 16,-53-40-16,26 0 15,-53-13-15,66-13 16,-52 0-16,-1 0 0</inkml:trace>
  <inkml:trace contextRef="#ctx0" brushRef="#br0" timeOffset="88149.84">14843 11324 0,'-13'40'15,"0"26"1,-1 40 0,14 0-16,0-67 15,0 1-15,14 66 16,-14-80-16,13 27 15,0-40-15,0 14 16,1-27-16,-1-27 16,-13 14-16</inkml:trace>
  <inkml:trace contextRef="#ctx0" brushRef="#br0" timeOffset="88382.22">14909 11800 0,'-13'53'16,"13"-39"-16,0 25 15,0-12 1,40 12-16,13-25 16,0-28-1,-14-12 1,-12-27 0,-14 0-1,-26 0-15,13 27 16,0 13-16,-14-27 15,14 27-15,0-14 16</inkml:trace>
  <inkml:trace contextRef="#ctx0" brushRef="#br0" timeOffset="88812.82">15240 11324 0,'-13'0'15,"13"13"-15,-13 14 16,13-1-16,0-12 0,0 52 16,13 0-1,-13 0-15,13 27 16,-13-27 0,0-13-1,13-40 1,-13-26-16,13-14 15,-13 14-15,27-27 16,-14 40-16,27-26 16,-27 26-16,14 13 15,-14 0-15,13 40 16,-13-40-16,-13 14 16,0-1-16,14-12 0,-14-1 15,-14 13-15,-12 1 16,13-14-16,-27-13 15,-13 13 1,0-26 0,14 0-16,25-1 15,28 14 17</inkml:trace>
  <inkml:trace contextRef="#ctx0" brushRef="#br0" timeOffset="89074.12">15610 11986 0,'0'0'0,"27"0"0,-14 26 16,0-13-1,-13 27-15,0-27 16,-13 53-16,0-52 16,-14 39-1,14-40-15,-13 0 0,13 0 16,-1-13-16,-12 13 16,-1-26-16</inkml:trace>
  <inkml:trace contextRef="#ctx0" brushRef="#br0" timeOffset="89822.5">16100 11655 0,'-53'-53'15,"106"106"-15,-119-119 0,26 39 16,-26 14-1,53 13-15,-27 0 16,0 13-16,14 1 0,-1-1 16,14 0-16,0 27 15,53 26 1,13-13 0,26 0-16,-39-27 15,-14 1-15,27 12 16,-27-26-16,-12 1 15,-14-1-15,-14 13 16,-25-12 0,-14-14-1,-13-27-15,26 1 16,14-40 0,26 52-16</inkml:trace>
  <inkml:trace contextRef="#ctx0" brushRef="#br0" timeOffset="90017.98">16153 11364 0,'0'0'15,"26"0"-15,-26 13 0,0 0 16,0 27-16,0-14 0,-26 107 16,26-94-1,-13 67-15,13 0 16,0-93-16,0 27 15,13 13-15,-13-40 16,0 0 0</inkml:trace>
  <inkml:trace contextRef="#ctx0" brushRef="#br0" timeOffset="90576.49">16007 11708 0,'0'-13'0,"14"13"16,-1-14-16,13 1 16,-13 13-16,14-13 0,13 0 15,-14 13-15,0-14 0,54 1 16,-67 13-16,40-13 16,-40 13-16,14 0 15,-27 13 1,-40 27-1,14-27-15,-1 27 16,14-14-16,-14 40 16,14-52-16,13 39 0,0-40 15,27 40 1,-14-40-16,0-13 0,27 13 16,-27-13-16,0 0 0,40-13 15,-40 0-15,1-1 0,25 1 16,-25 0-16,12 0 15,-13 13-15,0 0 16,1 13 0,-14 0-16,13 0 15,-13 1-15,0-28 47,0-12-47,0 13 16,0-14-16,-13-12 15,13 25-15,0 1 0,13-66 16,0 66-16,0-27 16,1 27-16,12-1 15,-26 1-15,13 13 0,1 0 16,-1 0-16,0 0 0,0 0 16,0 0-1</inkml:trace>
  <inkml:trace contextRef="#ctx0" brushRef="#br0" timeOffset="90828">16880 11443 0,'0'-13'16,"-13"39"-16,13 27 15,-13-26 1,13 52-16,-13-52 16,13 26-16,0-27 15,-13 27-15,13-27 0,0 14 16,-14-27-16,14 1 0,0-1 16,-13-13-16</inkml:trace>
  <inkml:trace contextRef="#ctx0" brushRef="#br0" timeOffset="91011.51">16708 11761 0,'14'-13'15,"-1"13"1,40-14-16,-27 1 16,14 13-1,-14 0-15,14-13 0,-13 13 0,-14 0 16,13 0-16,14 0 15,-27 0 1,0 0-16</inkml:trace>
  <inkml:trace contextRef="#ctx0" brushRef="#br0" timeOffset="91309.99">17251 11232 0,'13'-27'16,"0"40"0,14 40-16,-14-26 15,13 52-15,-12-39 16,-14 66-16,0-67 0,0 27 15,-14 40-15,14-53 0,-26 40 16,13-40-16,-14-14 16,-39 67-16,40-66 15,-54 0 1,54-27-16,-14 0 0,-39-13 16</inkml:trace>
  <inkml:trace contextRef="#ctx0" brushRef="#br0" timeOffset="108614.97">9935 6535 0,'0'-53'0,"-13"14"16,13 25-16,-13-12 0,-40-27 15,26 40-15,-26-27 16,27 27-16,-80-27 15,53 40-15,-92 13 16,92 1 0,-119 52-16,119-27 0,-66 41 15,66-40-15,0 12 16,-40 81-16,40-67 16,27 0-16,-27 80 15,27-94-15,26 15 0,0 25 16,13-12-16,26 12 0,-12-52 15,118 66 1,-25-67-16,-54-39 0,79 14 16,-105-14-16,79-27 15,-40 14-15,80-27 16,-80 14-16,-12-1 0,78-52 16,-79 39-16,106-92 0,-119 79 15,40-92 1,-67 92-16,-13-53 15,-13 93-15,0-67 0,-39-12 16,12 52-16,-12 0 0,-41-39 16,27 52-16,-53-26 15,40 27-15,13 0 0,-132-1 16,119 14-16,-53 13 16,26 13-16,14 14 15,53-14-15,-1 0 0,14 0 0,-14 27 16,41 0-1,12-14-15</inkml:trace>
  <inkml:trace contextRef="#ctx0" brushRef="#br0" timeOffset="109664.58">16007 6548 0,'0'0'15,"53"-66"-15,-53 53 0,0 0 0,-26-40 16,-1 40-16,-12-27 16,12 14-16,-13 12 0,-39-12 15,26 13-15,-53-1 16,53 14-16,27 0 0,-199 53 15,159-26-15,-66 52 16,79-26-16,0 0 0,-53 79 16,66-52-16,14-1 0,-54 172 15,67-171-15,13 26 16,13-14-16,40 14 16,-13-53-16,0-13 0,105 52 15,-79-79 1,93-13-16,-53-13 15,119-40-15,-159 27 16,93-40-16,-93 26 0,13 0 16,40-52-16,-66 39 15,0 0-15,13-53 16,-39 53-16,-14-13 0,0-27 16,-26 40-16,0 1 0,-40-41 15,13 53-15,-52-52 16,39 65-16,0-12 0,-132-41 15,-1 54 1,133 12-16,-105 41 16,105-14-16,-27 27 15,41-14-15,12 14 0</inkml:trace>
  <inkml:trace contextRef="#ctx0" brushRef="#br0" timeOffset="119723.18">6006 7938 0,'0'13'156,"13"-13"-124,0 0-17,1 0 1,12 0-16,-13 0 16,14 0-1,-14 0-15,0 0 16,1 0-1,-1 0 1,0 0-16,13 0 16,-12 0-16,-1 0 15,27 0-15,-27 0 16,40 0-16,-40 0 16,0 0-16,0 0 0,1 0 15,25 0 1,-12-13-16,-14 13 0,14 0 15,-1 0-15,-13 0 0,0 0 16,27 0-16,-13 0 16,-1 0-16,27 0 15,0 0 1,-27 0-16,1 0 16,-14 13-16,0-13 0,14 0 15,-14 0-15,27 0 16,-14 0-1,14 0 1,-1 0 0,1 0-16,0 0 15,-27 0-15,27 13 16,-27-13-16,0 0 0,27 0 16,-27 0-16,0 0 15,27 0-15,-27 0 0,0 0 16,27 0-1,-27 0-15,27 0 16,-27 0-16,27 0 16,-27 0-16,27 0 15,-27 0-15,27 0 16,-14 13-16,14-13 16,-27 0-16,0 13 0,14-13 15,-14 0-15,0 0 0,1 0 16,-1 0-16,0 0 0,14 0 15,-14 0-15,13 0 0,1 14 16,-14-14-16,0 0 16,0 0-16,14 0 15,-14 0-15,14 0 0,-1 0 16,0 0-16,27 0 0,-39 0 16,38 0-1,-25 0-15,-14 0 0,40 0 16,-26 0-16,25 0 15,-25 0-15,-1 0 0,14 0 16,-13 0-16,-1 0 0,40 0 16,-53 0-16,27 0 15,-27 0-15,14 0 16,-14 0-16,13 13 16,-12-13-1,-1 0 32,0 0-16,-26-13-15,13-1 0,0 1-16,0 0 0,0-13 15,0 12-15,13-52 16</inkml:trace>
  <inkml:trace contextRef="#ctx0" brushRef="#br0" timeOffset="120374.73">8705 6443 0,'0'-14'16,"-13"28"31,13 25-31,0-25-16,0-1 0,-14 40 15,1-27-15,13 40 16,-13-26-16,0 39 15,13-39-15,0 0 0,-14-1 16</inkml:trace>
  <inkml:trace contextRef="#ctx0" brushRef="#br0" timeOffset="120617.09">8546 7726 0,'0'0'15,"0"53"-15,0-40 0,0 27 16,0-27-16,0 0 0,0 14 15,0-14-15,0 27 16,0-27-16,0 0 16,0 0-1,0 0 32,0-26-31,-13 13-16,0-39 15,13 25-15,0 1 0</inkml:trace>
  <inkml:trace contextRef="#ctx0" brushRef="#br0" timeOffset="122306.45">9816 6509 0,'-40'-53'0,"27"40"0,0-1 16,-27 1-16,27 0 16,-13 0-16,-27-14 0,26 14 15,-79 0-15,67 0 16,-67 13-16,-13 13 15,79 0-15,-53 13 16,41-12-16,12-1 16,-92 40-16,92-27 15,-40 27-15,41-13 0,-27 39 16,39-39-16,1 13 0,-1-13 16,1 52-16,13-52 15,-1 13-15,14 13 16,14 0-16,-1-13 0,26 66 15,-12-79-15,66 52 16,-54-52-16,94 26 16,-94-39-16,67-1 15,-53-13-15,106 14 16,-106-14-16,13-13 16,-27 0-16,160-40 15,-146 27-15,79-27 16,-92 27-16,39-27 15,-52 27-15,39-26 16,-40 25-16,27-39 16,-26 40-16,39-53 15,-40 13-15,-13 27 16,27-54-16,-27 54 0,1-14 16,-1-13-16,-13 14 15,13 12-15,-13-66 16,0 27-16,-13-13 15,0 53-15,-27-54 16,13 54-16,-39-40 16,27 39-16,-28-13 15,28 27-15,-1 0 0,-79-14 16,66 14 0,-79 13-16,92-13 15,-13 13-15,14 0 16,12 0-16,-105 13 15,105 0-15,-12-13 16,25 0-16,-12 0 0,26 14 16,13-1-1,0 0 1,1 0-16,-1 1 0</inkml:trace>
  <inkml:trace contextRef="#ctx0" brushRef="#br0" timeOffset="135167.35">9353 6681 0,'0'-13'31,"-13"-1"32,0 14-63,-1 0 16,1 0-1,0 0-15,0 0 16,-1 0-16,1 14 15,-13 12 1,26-13-16,-13 0 0,13 14 16,-14-14-16,14 0 0,0 14 15,-13-1-15,13 1 16,0-14-16,13 27 16,1-14-16,-1 1 15,-13-14-15,13 0 16,0 0-16,0 0 0,1-13 15,-1 0-15,13 0 16,-12 0-16,25-13 16,-26 0-16,1 0 15,-1 0-15,0-1 0,0 1 16,1 0-16,-1-27 16,-13 27-16,13-40 15,-13 40-15,0-27 16,-13 14-16,0-14 15,13 27 1,-14-14 0,1 14-16,-13 0 31,26 0-31,-27 13 16,14 0-16,0-14 15,0 14 1,-27 14-16,27-1 15,-1-13 1,1 0-16,0 0 16,0 13-16,0 0 15,-1 1 1,14-1-16,-13 13 16,13-13-16,-13 14 15,13-14 1,0 0-16,0 1 15,0-1 1,13 0 0,-13 0-1,27-13-15</inkml:trace>
  <inkml:trace contextRef="#ctx0" brushRef="#br0" timeOffset="136502.45">9710 6668 0,'13'0'281,"-13"13"-281,0 0 16,0 13-16,0-12 15,0 12-15,0-13 0,0 1 16,0 25-16,0-26 16,0 14-16,0 13 15,0-27 1,0 0-16,0 0 15,0 1-15,0-1 32,0 0-17,0 0 32,0-26-47,0 0 31,0 0-31,0-1 16</inkml:trace>
  <inkml:trace contextRef="#ctx0" brushRef="#br0" timeOffset="137038.01">9657 6694 0,'-13'0'31,"13"-13"-15,0 0-1,13 13 1,-13-14-1,14 14-15,-1-26 16,0 26-16,0-13 16,-13-1-16,13 14 0,-13-13 15,14 13 1,-14-13 0,13 13-1,-13 13 16,0 0-15,-13 27 0,13-27-16,-14 14 15</inkml:trace>
  <inkml:trace contextRef="#ctx0" brushRef="#br0" timeOffset="138189.81">9671 6945 0,'-14'0'62,"14"14"-62,14-14 78,-1 0-62,0 0-1,0 0-15,14-14 16,-14 14 0,0 0-16,0 0 15,1 0 1,-1 0 0,0 0 15,0 0 16,0 0 0,-26 0 46,0 0-61,0 0-32,0 0 31,-1 0-31,-12 0 15,13 0-15,-14 0 16,14 0-16,-13 14 16,12-14-16,1 0 15,0 0 1,0 0 15,13 13-31,-14-13 31,28 0-31,-1 0 32,0 0-17,0 0-15,1 0 16,-1 0-16,26 0 16,-25 0-16,-1 0 15,0 0-15,0 0 16,1 0-1,-1 0-15,0 0 32,0 0-1,-13-13-31</inkml:trace>
  <inkml:trace contextRef="#ctx0" brushRef="#br0" timeOffset="145113.07">7818 5622 0,'-13'0'0,"0"0"15,-13 14 1,39-14 0,0 0-1,27 0 1,26 0-1,26-14-15,-12 14 16,12 0 0,-39 0-16,27 0 15,-27 0-15,39 14 0,27-14 16,-66 0-16,119 0 16,-106 13-16,67-13 15,-67 0-15,0 0 0,132 13 16,-132 0-16,146 1 15,-146-14-15,80 13 16,-67-13-16,1 13 16,92 0-16,-93-13 15,93 13-15,-79 1 0,-14-14 16,13 13-16,67 0 16,-79 0-16,-1-13 0,146 27 15,-146-27-15,54 13 16,-67 0-16,53-13 15,-66 14-15,13-14 0,-26 13 0,52 0 16,-52-13-16,26 13 16,-26-13-16,-14 13 0,14-13 15,-27 0-15,13 0 0,-12 14 16,-1-14-16,-13-14 16,0 1-1,-13 0 1,13 0-1</inkml:trace>
  <inkml:trace contextRef="#ctx0" brushRef="#br0" timeOffset="145451.18">12091 5609 0,'0'-13'15,"0"26"1,14-13 0,-1 13-16,0 1 0,27 12 15,-27-13-15,27 14 16,-27-1-16,13 1 16,-12-14-16,-1 40 15,-13-40-15,-13 27 16,-1-14-16,-12 1 15,13-14-15,-27 27 16,14-27-16,-1-13 0,-39 26 16,53-13-16,-53 1 15,52-14-15,1 0 16,0 0-16,0-14 0,-14 14 16,14-13-1</inkml:trace>
  <inkml:trace contextRef="#ctx0" brushRef="#br0" timeOffset="146587.26">9499 5715 0,'0'-13'15,"0"26"16,0 13-31,0-12 16,0-1-16,0 27 16,0-14-16,-14 14 0,14 39 15,0-66-15,-13 53 16,13-39-16,-13 26 16,13-40-1,-13 0-15</inkml:trace>
  <inkml:trace contextRef="#ctx0" brushRef="#br0" timeOffset="146883.14">9353 6032 0,'0'14'16,"0"12"-1,13-13-15,0 14 16,-13-14-16,14 0 0,12 14 15,-26-14-15,27 0 16,-14-13-16,0 13 0,0-13 16,1 0-16,12-26 15,-13 13-15,0-27 16,1 0 0,-1 1-16,0-1 15,0 27 1,-13 0-1</inkml:trace>
  <inkml:trace contextRef="#ctx0" brushRef="#br0" timeOffset="159049.48">17251 8612 0,'-80'-26'15,"67"26"-15,-53-14 16,40 14-16,-67-13 15,53 13-15,-79-13 16,80 13-16,-54 0 16,40-13-16,-106 13 15,93-13-15,-66 13 16,66 0-16,-80-14 16,67 14-16,-1 0 0,-78-13 15,78 13-15,-12-13 0,-80 0 16,79 13-16,-79-14 15,80 1-15,-1 13 0,-92-26 16,79 13-16,-185-1 16,198 1-16,-105 0 15,105 0-15,1 13 0,-173-27 16,186 27-16,-133-13 16,146 0-16,-53-1 15,66 14-15,13 0 16,-79-26-16,93 26 15,-14-13-15,14 13 16,12-13-16,28-1 31,25 1-31,-12 0 0</inkml:trace>
  <inkml:trace contextRef="#ctx0" brushRef="#br0" timeOffset="159436.74">13428 8109 0,'0'0'0,"-14"0"16,1 14 0,0-14-16,0 13 0,-27 0 15,-26 14 1,-14-1-1,-12 27 1,-1-13-16,27-14 16,40-13-16,-40 27 15,39-27-15,1 14 16,26-14-16,0 0 0,0 14 16,26-14-16,-13 0 0,40 0 15,-26-13-15,79 14 16,-67-1-16,80 0 15,-79-13-15,26 13 16,-39-13-16,-1 0 0,27 13 16,-40 1-16,0-14 15,27 26-15,-13-13 16,-1-13 0</inkml:trace>
  <inkml:trace contextRef="#ctx0" brushRef="#br0" timeOffset="160154.29">15597 8453 0,'0'14'15,"0"-28"1,0 1 0,0 0-16,0-40 15,13 40-15,-13-14 0,14-65 16,-14 65-16,13-39 16,0-13-1,-13 52-15,13-26 16,-13 27-16,0 13 0,14-53 15,-14 52 1,-14-12-16,1 26 0,13-13 16,-13 13-16,13 13 0</inkml:trace>
  <inkml:trace contextRef="#ctx0" brushRef="#br0" timeOffset="160460.49">15544 7924 0,'-13'0'16,"13"-13"-16,13-13 15,-13 12-15,14-12 16,-1-1-16,0 14 0,13-26 16,-12 25-16,25-12 15,-25 13 1,12 26-16,-13 0 15,14 27-15,-27-27 16,26 40 0,-26-27-16,13 14 15,-13-27-15,0 14 16,0-14-16,0 0 16,0-26-1</inkml:trace>
  <inkml:trace contextRef="#ctx0" brushRef="#br0" timeOffset="161296.91">15875 6496 0,'-53'-67'0,"40"54"16,-14 0-16,-52-27 16,39 27-16,-26-13 15,27 12-15,-1 14 0,-40 0 16,54 0-16,-67 14 0,-12 12 16,52 0-16,-66 27 15,66-13-15,0 0 0,-93 119 16,120-93-16,-54 119 15,67-119-15,13 53 16,0-92-16,13 52 0,67 80 16,-41-120-16,107 80 15,-80-79-15,119 39 16,-119-65 0,80 12-16,-67-26 0,120-13 15,-133 0 1,132-53-16,-39-40 15,-80 26 1,41-105 0,-94 93-1,-13-80 1,-52 52-16,25 68 0,-39-28 16,14 54-16,-1-14 15,0 14-15,-52-27 0,39 39 16,-66-25-16,53 39 0,-1-13 15,-65 13 1,93 0-16,-1 0 0,-198 26 16,185-13-16,-27 0 15,41 1-15,12-1 0,-26 13 16</inkml:trace>
  <inkml:trace contextRef="#ctx0" brushRef="#br0" timeOffset="173275.81">5265 12303 0,'13'-53'16,"-13"40"-1,0 0 1,0 0-16,0-1 15,14 41 1,-14-1-16,13 67 16,-13-54-16,13 41 15,-13-27-15,0 0 0,13 53 16,1-54-16,-14 41 16,13-40-16,-13-13 0,13 79 15,-13-80-15,13 14 16,-13-26-16,14 26 15,-1-40 1,-13-53 0,0 27-16</inkml:trace>
  <inkml:trace contextRef="#ctx0" brushRef="#br0" timeOffset="173843">6006 12766 0,'-13'-13'16,"13"0"15,-13 13 0,13 13-15,13 13 0,-13 1-16,13 13 15,-13-27-15,0 13 0,13 27 16,-13-26-16,13 12 0,-13-12 15,14 79 1,-1-80-16,0 67 16,-13-40-16,0-27 0,13 40 15,-13-39-15,0-1 16,0-13-16,-13-26 16,13-27-1,-13 27-15,13 0 16</inkml:trace>
  <inkml:trace contextRef="#ctx0" brushRef="#br0" timeOffset="174139.21">5927 12740 0,'0'-27'0,"0"14"0,26-13 16,-13 26-16,27-14 15,-27 14-15,14 0 0,-1 0 16,14 14-16,13 12 16,-27-26-16,1 26 15,-14-12-15,-13 12 0,13 27 16,-13-40-16,-13 40 16,13-40-16,-13 14 15,-14-1-15,1-12 0,13-1 16,-27 0-16,27-13 15,-1 0-15,1 0 0,-13-26 16,12 12-16</inkml:trace>
  <inkml:trace contextRef="#ctx0" brushRef="#br0" timeOffset="174595.34">6257 12779 0,'0'0'15,"53"-26"-15,-39 26 0,-1-13 0,26-14 16,-25 14 0,-1-13-16,0 26 0,-13-14 15,0 1 1,-13 13 0,0 27-1,13-14-15,-14 0 0,1 27 16,13-14-16,0-13 0,0 27 15,0-27-15,0 40 16,13-40-16,-13 1 0,14-1 16,-14 0-16,13 0 0,0 1 15,-13-28 1,0 1 0,0 0-16,-13-27 15,13 27-15,0-53 16,-13 39-16,13-26 15,0 40-15,13-26 16,-13 25-16,26-25 16,-12 25-16,12 1 15,-13 0-15,14 13 0,-1-13 16,-13 13-16,1 0 0,12 0 16,1 0-16,-1 13 15,14 13-15,-27-26 16</inkml:trace>
  <inkml:trace contextRef="#ctx0" brushRef="#br0" timeOffset="175664.15">6244 12806 0,'0'-13'47,"53"13"-47,-40-14 16,14 1-16,26 0 16,-40 0-16,0-1 15,0 1-15,-26-13 31,-13 13-15,12 13-16,-25 13 16,26 0-1,-27 27-15,27-27 16,-1 27-16,14-27 0,0 0 16,0 14-16,14-1 15,-14-13-15,13 14 16,0-14-16,14 0 0,-1 0 15,14-13-15,-27 0 16,0 0-16,27 0 0,-27-13 16,27-13-1,-27 12-15,-13 1 0</inkml:trace>
  <inkml:trace contextRef="#ctx0" brushRef="#br0" timeOffset="176181.47">6906 12607 0,'0'0'0,"-27"-26"16,14 13-16,-14-1 16,14 14-16,-13 0 15,13 0-15,-40 0 16,39 14-16,-12-1 15,13 0-15,0 14 16,26-1-16,26 1 16,-12-1-1,-14-13-15,40 14 16,-40-14-16,14 13 16,-14-26-16,0 14 15,-13-1-15,13 0 0,-26 0 16,0 1-16,-14-1 15,14 0-15,0-13 16,-13 13-16,12-13 16,1 0-16,0-13 0,0 0 15,13 0-15,13-14 16,-13 14-16</inkml:trace>
  <inkml:trace contextRef="#ctx0" brushRef="#br0" timeOffset="176449.22">6892 12713 0,'14'40'16,"-1"-40"-16,-13 13 0,26 27 15,-12-27-15,12 14 16,-13-27-16,40 13 16,-40-13-16,27-13 15,-40-1-15,13 14 16,-13-13-16,-13 0 15,0 0-15,0-1 0,-1-12 16,1 26-16,0-13 0,-14-1 16,14 1-1,0 13 1,26 0 0</inkml:trace>
  <inkml:trace contextRef="#ctx0" brushRef="#br0" timeOffset="176737.16">7157 12753 0,'0'0'16,"26"26"-16,-26-12 0,14-14 16,-14-14 15,13-12-15,-13 13-16,0-14 15,0 1-15,0-1 0,26-12 16,-12 25-1,12 28 1,0 25-16,1-12 16,-27-14-16,26 53 15,-26-39-15,14 12 16,-14-25-16,13 12 0,0 14 16,-13-27-1,13-26 1,-13-27-1</inkml:trace>
  <inkml:trace contextRef="#ctx0" brushRef="#br0" timeOffset="176997.13">7474 12197 0,'14'-26'16,"-14"39"-16,26 27 15,-26-14-15,13 14 0,14 79 16,-27-66-16,13 39 16,0-39-16,1 0 15,-1 40-15,0 39 16,0-92-16,0 53 16,1-67-16,-14 14 15,13-1 1,-26-39-1,13-26 1</inkml:trace>
  <inkml:trace contextRef="#ctx0" brushRef="#br0" timeOffset="178302.99">8017 12634 0,'0'-13'47,"26"13"-32,1 0-15,-1 0 16,1 0-16,12 13 0,14-13 15,-26 13-15,12-13 16,-12 13-16,-14-13 0,27 14 16,-27-1-16,14 0 15,-27 0-15,0 0 16,0 1-16,-40 25 16,13-25-16,1-1 15,13 0-15,-14-13 0,1 13 16,-1 1-16,14-14 0,-13 13 15,12 0-15,1-13 16,0 0 0,26 13-1,0 0 1</inkml:trace>
  <inkml:trace contextRef="#ctx0" brushRef="#br0" timeOffset="178573.27">8123 13097 0,'-27'13'16,"40"-26"-1,14-14 1,-14 14-16,14-26 15,-1 25-15,14-25 16,-14 25-16,40-39 16,-39 40-16,-1-13 15,1 13-15,-14-1 0,13 1 16,-12 0-16,-1 13 16,0 0-16</inkml:trace>
  <inkml:trace contextRef="#ctx0" brushRef="#br0" timeOffset="179812.27">8969 12396 0,'0'-27'15,"0"40"17,-13 93-32,13 27 15,-13 12 1,13-26-1,0-13 1,13 40-16,0-80 16,1-13-1,-1-80 17</inkml:trace>
  <inkml:trace contextRef="#ctx0" brushRef="#br0" timeOffset="180732.58">9327 12832 0,'0'-26'16,"0"39"15,13 27-31,-13-27 15,0 13-15,13 14 0,-13-13 16,0-1-16,0-13 0,13 27 16,-13-27-16,0 14 15,0-14-15,0 0 16,0-39 0,13-1-16,-13-39 15,0 26 1,27-39-16,-14 26 15,0 27-15,27-14 16,-27 40-16,14 0 16,-14 13-16,0 27 15,0-14-15,-13 14 16,0-27-16,0 0 16,0 14-16,0-14 0,-13 27 15,13-53 16,0-27-15,0 13-16,13-25 16,1 25-16,-1 1 15,0 26-15,0 13 16,-13 0-16,14 14 16,-1-14-16,-13 0 0,26 27 15,-26-27 1,14 27-1,12-14-15,0-26 16,-12 13-16,39-13 16,-40 0-16,26-13 15,-25 13-15,-1-13 0,13 0 16,-12-1 0,-14 1-16,0-13 15,-14-1 1,-12 14-1,13 13-15,-1 0 16,1 0-16,0 13 0,-13 14 16,12-14-16,14 0 15,0 0-15,14 14 16,-1-14-16,26 0 16,-25-13-16,25 0 15,-25 0-15,25 0 16,-12-13-16</inkml:trace>
  <inkml:trace contextRef="#ctx0" brushRef="#br0" timeOffset="181267.3">10081 12912 0,'0'-14'16,"13"14"15,-13 27-16,0-14-15,0 0 16,0 1-16,0-1 16,13-13-1,-13 13-15,0-26 16,0 0 0,0-14-1,0 14-15,0 0 0,0-40 16,0 40-16,13-54 15,-13 54-15,0 0 0,14-14 16,-1 27-16,13 14 16,-13 25-1,-13-25-15,0 25 0,14-25 16,-14 25-16,0-26 16,0 14-1,13-14-15,-13-26 31,0-40-15,13 40-16,0-14 16,-13 14-16,14 0 0,-1 13 15,13 0-15,-12 26 16,-1-12-16,0 12 0,0 27 16,-13-40-16,13 40 15,-13-40-15,0 14 16,14-27-16,-1-13 15,-13-40 1,0 26-16</inkml:trace>
  <inkml:trace contextRef="#ctx0" brushRef="#br0" timeOffset="181658.92">10398 12554 0,'13'-39'15,"1"39"-15,-14 39 16,13-12-16,-13 52 15,13-39 1,-13 13-16,0-27 0,0 1 16,13 39-1,-13-40-15,14 1 16,-14-14-16,0 0 16,0-26-16,0-13 15,13-1-15,0-26 16,0 40-16,-13-13 0,53-1 15,-40 14-15,27 13 16,-14 13-16,14 14 16,-27-14-16,-13 27 15,14-14-15,-14-13 16,-27 53 0,27-52-16,-26 12 15,12-26-15,1 13 16,0-13-16,0 0 0,-14-13 0,14 0 15,0 0-15,-14-40 16,27 39-16,0-12 16,14 13-16,-14 0 15</inkml:trace>
  <inkml:trace contextRef="#ctx0" brushRef="#br0" timeOffset="182035.51">10663 12819 0,'0'0'16,"53"0"-16,-40 0 0,27-13 0,-27 13 15,0 0-15,13-13 16,-12 13-16,-1 0 16,0 13-16,-13 0 15,0 0-15,0 27 16,0-27-16,0 14 16,0-14-16,0 0 0,0 14 15,0-14-15,0 0 16,0 0 15,0-26-15,0 0-16,0 0 0,-13-40 15,13 26-15,13-26 16,-13 40-16,13-13 0,1-1 16,-1 14-16,0 0 0,14-1 15,-14 14-15,13-13 16,-13 13-16,14 0 0,-14 0 15,14 0-15,39 13 16,-40 1-16,40-14 16,-52 0-16,38 13 15</inkml:trace>
  <inkml:trace contextRef="#ctx0" brushRef="#br0" timeOffset="182324.76">11377 12726 0,'-26'-13'16,"12"0"-16,-25 0 0,25 13 15,-12 0-15,0 13 16,12 0 0,14 0-16,14 27 15,-1-27-15,13 14 16,-13-14-16,1 14 0,-1-1 16,0-13-16,0 0 0,14 27 15,-27-27-15,-13 1 16,-1-1-16,1 13 15,0-26-15,-14 14 0,1-1 16,0-13-16,-41 0 16,54 0-16,-40-13 15,40-1-15,0-12 16,13 13-16,26-14 16,-13 14-16,1 0 0</inkml:trace>
  <inkml:trace contextRef="#ctx0" brushRef="#br0" timeOffset="182632.58">11681 12303 0,'0'0'0,"-13"27"0,13 12 16,-13-12-16,13 12 0,0 54 16,0-40-16,-13 53 15,13-80-15,0 14 0,0 105 16,13-52-16,0-14 16,-13-39-16,0 13 15,0-27-15,13 1 0,-13-14 16,-13 14-1,13-41-15,0 1 16,0 0-16</inkml:trace>
  <inkml:trace contextRef="#ctx0" brushRef="#br0" timeOffset="183469.08">12250 12621 0,'-13'0'0,"-13"-27"15,39 40 17,26 14-17,-25-14-15,12 0 16,1 1-16,-14-1 0,53 13 16,-53-13-16,40 27 15,-40-27-15,1 1 16,-1-1-16,-13 0 15,-13 14-15,-1-14 0,1 0 16,-40 0-16,27 0 16,-40 1-1,39-14-15,-26 13 16,40-13-16,-13 0 16,26 13-1,-14-13-15</inkml:trace>
  <inkml:trace contextRef="#ctx0" brushRef="#br0" timeOffset="183729.38">12211 13123 0,'0'0'16,"-27"14"-16,40-28 15,1 14 1,12-13-16,-13 0 0,0 13 0,40-27 16,-26 27-16,-1-13 15,27-13-15,-26 13 0,-1 13 16,27-27-16,13 1 16,-26 12-1,-14 14 1</inkml:trace>
  <inkml:trace contextRef="#ctx0" brushRef="#br0" timeOffset="185219.38">13163 12409 0,'0'53'15,"-13"26"1,0 40-16,13 0 15,0-26 1,13 53 0,0-94-1,-13-12-15,0 0 0,13-14 16,-13-13-16,0 14 0,13-14 16,-13-26-1,14-14 1</inkml:trace>
  <inkml:trace contextRef="#ctx0" brushRef="#br0" timeOffset="185655.65">13851 12766 0,'-40'-40'0,"80"80"0,-93-80 16,27 54-16,12-1 16,1 0-16,-27 27 15,27-27-15,0 40 0,0-27 16,13 27-16,0-39 0,0-1 16,26 66-16,-13-66 15,27 27 1,39-27-1,-52-13-15,66-39 16,-80 25-16,40-52 16,-40 40-16,0-1 15</inkml:trace>
  <inkml:trace contextRef="#ctx0" brushRef="#br0" timeOffset="185937.57">14089 12475 0,'0'0'0,"0"-13"0,-13 13 15,13-13-15,0 26 16,0 13 0,0-12-16,0 38 15,0-25-15,0-1 0,0 67 16,-13-67-16,13 80 15,0-79-15,0 52 16,0-66-16,0 27 16,0-27-16,0 14 0,13-14 15,-13-26-15,26-27 16,-26 14-16</inkml:trace>
  <inkml:trace contextRef="#ctx0" brushRef="#br0" timeOffset="186165.24">14182 12846 0,'-14'52'16,"14"-12"0,0 0-16,27 0 15,26-27 1,-27-13 0,27-13-1,-40-1-15,14-39 16,-27 40-16,0-40 0,0 40 15,0 0-15,0-67 16,0 67-16,-13-27 16,13 27-16,0 0 15</inkml:trace>
  <inkml:trace contextRef="#ctx0" brushRef="#br0" timeOffset="186628">14565 12396 0,'0'13'16,"-13"53"0,0 13-16,13-52 15,0 52-15,-13-52 0,13 12 16,0 54-1,0-80-15,0 53 16,0-39-16,0-1 16,0-12-16,0-1 15,0-40-15,13-26 16,0 27-16,0-14 16,1 14-16,-1 13 0,13-27 15,-13 40-15,1-13 0,25 13 16,-12 26-1,-14-13-15,0 27 16,-13-27-16,0 14 16,-13 12-16,0-12 15,0-14-15,-1 0 0,-25 14 16,25-14-16,-25-13 16,26 0-16,-27-26 15,40 12-15,-13-25 16,52-1-1,-25 27-15,-1 0 16</inkml:trace>
  <inkml:trace contextRef="#ctx0" brushRef="#br0" timeOffset="186947.15">15015 12687 0,'-26'-13'16,"12"-1"-16,1 14 0,-40 0 15,40 0-15,-27 14 16,27-14-16,13 26 16,0 0-16,27 14 15,-14-27-15,0 1 0,13 25 16,-12-25-16,-1 12 0,-13-13 16,26 27-16,-26-27 15,14 40-15,-28-13 16,1-27-16,-13 0 15,-1 0-15,14 1 0,-13-1 16,-1-13-16,14 0 16,0 0-16,-1 0 15,1-13-15,13-1 0,13 14 16,1-52-16,-1 38 16,0 1-16</inkml:trace>
  <inkml:trace contextRef="#ctx0" brushRef="#br0" timeOffset="187239.67">15280 12356 0,'0'-26'15,"0"52"-15,-14-39 16,14 52-16,0-25 0,0 12 15,0 54 1,0-28-16,0 1 0,0 53 16,0-53-16,14 185 15,-14-158-15,13 105 16,-13-159-16,0 67 16,-13-40-16,-27-27 15,27-26-15,-27-26 16,27 13-16,0-27 15</inkml:trace>
  <inkml:trace contextRef="#ctx0" brushRef="#br0" timeOffset="192191.46">8916 13428 0,'0'-14'16,"-13"28"77,26-14-93,-13 13 16,14 0-16,-14 0 0,26 1 16,-26-1-16,27 0 15,-14 0-15,13 0 0,14 1 16,-14-1-16,41 13 15,-41-12-15,67-1 16,-67-13-16,67 13 16,-67-13-16,40 0 15,-39 0-15,-1 0 0,40 13 16,-52-13-16,12 0 0,53-13 16,-52 13-16,26-13 15,-14 13-15,-12 0 0,-1 0 0,41-13 16,-41-1-16,0 14 15,27-13-15,-13 13 0,66-26 16,-80 26 0,54-14-16,-54 14 0,80-13 15,-66 13-15,13 0 16,-27 0-16,40 0 16</inkml:trace>
  <inkml:trace contextRef="#ctx0" brushRef="#br0" timeOffset="192478.79">11311 13613 0,'0'0'0,"119"13"0,-79-13 15,13 13-15,-27 0 16,27 1-16,-27-1 0,27 0 16,-39 0-16,-1-13 0,27 27 15,-27-14-15,0 0 0,0 14 16,0-14-16,1 27 15,-14-14 1,13 1-16,-13-1 16,0-13-1,0 1-15,-79-28 63</inkml:trace>
  <inkml:trace contextRef="#ctx0" brushRef="#br0" timeOffset="192655.32">11840 13851 0,'0'-13'31,"0"-27"-15,13 40-1,-13 13-15,0 0 16</inkml:trace>
  <inkml:trace contextRef="#ctx0" brushRef="#br0" timeOffset="192777">11840 13824 0,'0'-13'15,"13"0"-15,-13 0 32</inkml:trace>
  <inkml:trace contextRef="#ctx0" brushRef="#br0" timeOffset="193855.35">11800 13917 0,'0'13'32,"0"-26"-32,0 0 15,0 0 1,0-1-16,27-25 16,-14 25-1,0 1 1,-13 0-16,14 0 0,25-14 15,-26 27-15,14-13 16,-14 0-16,0 13 0,27-13 16,-27-1-16,1 14 0,38-13 15,-38 13-15,52-13 16,-53 13-16,80-13 16,-67 13-16,80-14 15,-66 14 1,65-13-1,-12 13-15,53 0 16,-107 0 0,-12 0-16,65 0 15,-39 13-15,13-13 16,-26 0-16,-13 0 0,25 0 16,-25 14-16,52-14 15,-39 0-15,39 13 16,-39-13-16,39 0 15,-52 0-15,52 0 16,-66 0 0,67 0-16,-54 0 15,93 13-15,-92-13 16,39 0-16,-40 0 16,107 13-1,-107-13-15,80 0 16,-66 0-16,52 14 15,-65-14-15,39 0 16,-40 0-16,67 0 16,-67 0-16,27 0 15,-26 13-15,13-13 16,-14 0-16,0 0 0,80 0 16,-79 0-16,12 0 15,14-13-15,0 13 16,-40-14-16,27 1 15,-27 13-15,27-26 16,-27 26-16,27-27 16,-27 14-16,14 0 15,-27 0-15,13 13 0,13-40 16,-12 27-16,-1-14 16,0 27-16,0-26 15,-13 13-15,14-1 16,-1 1-16,-13-13 15,13 26 1,-13-14 0,13 1 15,-26 13 16</inkml:trace>
  <inkml:trace contextRef="#ctx0" brushRef="#br0" timeOffset="200573.45">16087 5530 0,'0'-13'0,"0"-1"16,26 1-16,-39 26 31,0 40-31,-14 0 15,14-13-15,-27 26 16,27-26-16,-53 52 16,39-65-16,-25 39 15,25-53-15,-13 40 16,14-40-16,13 0 0,-14 1 16,14-1-16,0-13 0</inkml:trace>
  <inkml:trace contextRef="#ctx0" brushRef="#br0" timeOffset="200815.8">15690 5847 0,'0'27'31,"-27"26"-31,27-40 16,-13 40-16,13-40 0,-13 53 15,13-53 1,40 40-1,-27-53-15,13 0 16,14 0-16,-14-13 0,14-13 16,-13 12-16,65-65 15,-65 53-15,52-67 16,-53 67-16,27-41 16</inkml:trace>
  <inkml:trace contextRef="#ctx0" brushRef="#br0" timeOffset="-209639.37">2712 12819 0,'13'-26'16,"14"26"-1,52-14-15,-52 1 16,105-13-16,-79 26 16,105-27-1,-91 14-15,38 13 0,-38-13 16,38 13-16,-52 0 16,53 0-16,-66 0 15,66 0-15,-67 13 0,1-13 16,-27 0-16</inkml:trace>
  <inkml:trace contextRef="#ctx0" brushRef="#br0" timeOffset="-209309.57">3770 12435 0,'-13'-13'0,"26"0"15,27 26 1,0-13-16,39 13 16,-52 1-16,25-1 15,-25-13-15,-14 13 16,27 0-16,-14 1 0,-12-1 16,-1 26-16,-13-25 15,0 12-15,-13 54 16,-1-54-16,-12 27 15,-1-27-15,14 1 0,-40 13 16,27-14-16,-40 14 16,39-27-16,-13 27 15,27-40-15,13 13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06T20:21:08.2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14711 1905 0,'0'-13'16,"0"26"15,13 13-15,-13 27-1,0-26-15,0 26 0,0-27 16,13 27-16,-13-26 0,0-1 15,0 53 1,14-52-16,-14 13 0,0-14 16,0 0-16,13 14 15,-13-27-15,-13-13 16,-1-39 0,14 25-1</inkml:trace>
  <inkml:trace contextRef="#ctx0" brushRef="#br0" timeOffset="321.26">14671 1892 0,'0'-27'15,"0"54"-15,0-67 16,27 27-16,26 26 15,-14 14 1,1 12 0,-27-26-16,14 40 15,-14-39-15,-13 52 16,0-53-16,-13 40 16,13-40-16,-14 0 0,-12 14 15,13-14-15,-27 0 16,14-13-16,12 0 15,1 0-15,0-13 16,0 0-16,13 0 16</inkml:trace>
  <inkml:trace contextRef="#ctx0" brushRef="#br0" timeOffset="1615.18">15042 2011 0,'0'-13'15,"-14"13"1,14-14 15,27 14-15,-14 0-16,0-13 0,27 0 15,-14 13-15,1-13 16,-14 13-16,0-14 0,1 1 16,-1 0-16,-13 0 15,-13 0 1,-1-1-16,-12 14 16,-1 14-1,-12 12-15,-14 14 16,26-1-1,14 14 1,13-26-16,0-14 16,13 13-16,-13-12 0,53 12 15,-40-13-15,40-13 16,-39 14-16,12-14 16</inkml:trace>
  <inkml:trace contextRef="#ctx0" brushRef="#br0" timeOffset="1861.13">15319 2143 0,'0'-13'0,"-13"0"16,13-1-16,0 1 16,-13-40-16,13 40 15,0-13-15,0 12 16,13-12-16,0-14 15,-13 27-15,14 0 16,-14 0-16,13 13 0,0-14 16,-13 1-16,13 13 15,14 13-15,12 1 16,-25-14 0</inkml:trace>
  <inkml:trace contextRef="#ctx0" brushRef="#br0" timeOffset="2247.28">15597 1892 0,'0'-13'15,"-13"13"1,0 0 0,13-14-1,-13 14-15,-1 0 16,1 0-1,13 14 1,-13-14-16,13 13 16,13-13-16,0 13 15,1 0-15,-14 0 0,39 14 16,-39-14-16,27 0 16,-14 1-16,-13-1 0,13 13 15,0-26-15,-13 14 0,0-1 16,0 0-16,-26 27 15,13-27 1,-27 0-16,27-13 16,-14 13-16,14-13 15,0 0-15,0-13 16,13 0-16,0 0 16,26-14-16</inkml:trace>
  <inkml:trace contextRef="#ctx0" brushRef="#br0" timeOffset="2500.23">15729 1931 0,'0'14'0,"-26"25"15,13-12-15,0 13 16,13-27 0,0 13-16,13-13 15,13 14-15,-13-27 0,1 13 16,-1-13-16,13 0 15,-12 0-15,12-13 0,-13 13 0,14-13 16,-27-1-16,13-25 16,-13 26-1,-26-40 1,26 39-16,-14 1 0,14 0 16,-13 13-1</inkml:trace>
  <inkml:trace contextRef="#ctx0" brushRef="#br0" timeOffset="2784.47">15875 2077 0,'0'0'15,"13"13"-15,0-13 16,-13 0 0,14-13-16,-14-27 15,13 14-15,0-27 16,0 40-16,14-27 15,-27 27-15,26 13 16,-12 13 0,12 40-1,-26-40-15,0 53 16,0-39-16,0 26 16,0-27-16,13 14 15,-13-27-15,0 27 16,0-27-1</inkml:trace>
  <inkml:trace contextRef="#ctx0" brushRef="#br0" timeOffset="3850.63">16933 1826 0,'0'-14'47,"0"1"0,14 13-31,-1 13-16,13 1 15,-13-14-15,1 13 16,12 13 0,-13-26-16,14 14 15,-14-1-15,0-13 0,1 13 16,-1-13-16,0 13 15,0-13 1,0 0 0,-13 13-1,0 1 17,-13-1-32,-13 13 15,26-12-15,-40 12 16,27-13-16,-27 14 15,27-14-15,0 0 16,-1-13-16,14 13 0,-13-13 16,26 0-1,1 0 1</inkml:trace>
  <inkml:trace contextRef="#ctx0" brushRef="#br0" timeOffset="4090.39">16999 2249 0,'0'0'0,"0"13"0,14-13 32,12-13-17,-13 0-15,1-1 0,39-12 16,-40 13-16,26-14 15,-25 27-15,12-13 0,14-13 16,-27 12-16,0 1 16,1 13-16,-14-13 0,13 13 15,-13-13-15</inkml:trace>
  <inkml:trace contextRef="#ctx0" brushRef="#br0" timeOffset="5998.71">17952 2024 0,'-26'-40'16,"26"27"-16,0 0 31,0 39-15,0-12-16,0 12 15,-14-13-15,14 14 16,0-14-16,0 0 0,0 14 16,0-14-16,0 0 0,0 0 15,0 1 1,14-14 0,-14-14-16,13-25 15,-13 12-15,26 1 16,-26 13-16,13-14 15,14-13-15,-1 14 16,-12 26 0,12 13-1,-13 27 1,1 0 0,-14-14-16,13 0 15,-13-12 16,0-28-31,13 1 16,-13-13 0,13 13-16,-13-1 0,13-12 15,-13 13-15,14 13 16,-14-14-16,13 14 31,13 27-15,-26-14-16,27 0 15,-14-13-15,13 14 16,-12-14-16,12 0 16,-13 0-16,1 0 15,25-14 1,-25 1-16,-14 0 16,-14 0-1,-12 13 1,13 13-1,-14 0-15,14 0 0,0 14 16,-1-14-16,14 0 0,0 14 16,0-14-1,27 13-15,-27-12 0,13-14 16,14 13-16,-14-13 0,13 0 16,-12-13-16,25-14 15,-39 14 1,27-27-1,-27 27-15,13-13 16,-13 12 15,13 14-31,0 0 63,1 0-32,-14-39-15,13 25-16,0-12 15,-13 13-15,27-14 16,-14 27-16,0 0 16,0 0-16,14 13 15,-14 1-15,0 12 16,-13-13-16,13 1 15,-13-1-15,0 0 16,0 0 0,14-26 15,-14-13-15,13 12-16,0-25 15,0 39-15,0-14 16,1 14-1,25 40-15,-39-27 16,14 14-16,-14-1 16,0-12-16,13 25 15,-13-26-15,0 1 16,0-1-16,13 0 16,-13-26-16</inkml:trace>
  <inkml:trace contextRef="#ctx0" brushRef="#br0" timeOffset="6416.6">18904 1693 0,'0'-13'16,"14"13"-16,-14 13 0,0 40 16,0-26-1,0 52-15,0-39 16,13-14-16,-13 27 15,0-40-15,0 14 16,0-14-16,0 0 16,0-26-1,13-53 1,-13 53-16,27-40 16,-14 40-16,13-27 15,-12 40-15,12 0 16,0 13-16,-12 27 15,-1-27-15,-13 27 16,0-27-16,0 0 0,0 40 16,-13-40-16,-1 14 15,1 12-15,0-25 16,0-1-16,0-13 16,-14-13-16,14-14 15,0 14-15,-1-27 16,14 27-16,0 0 15,14-14-15</inkml:trace>
  <inkml:trace contextRef="#ctx0" brushRef="#br0" timeOffset="6829.88">19182 1892 0,'40'0'15,"-80"0"-15,93 0 0,-40-13 0,1 13 16,-1 0-16,0 0 15,-13 13 1,-13 13 0,13-13-1,-13 40-15,13-39 16,0 12 0,0-13-16,26 40 15,-26-40-15,27 14 16,-27-14-16,13 0 15,0-13-15,0-13 32,1-13-32,-1-40 15,-13-1 1,13 54-16,0-27 16,-13 14-16,13 13 0,27-27 15,-27 40-15,27-13 16,-27 0-16,0 13 15,1 0-15,39 13 16,-40 0-16,13 0 16,-12-13-16,-1 14 0,-13-1 15</inkml:trace>
  <inkml:trace contextRef="#ctx0" brushRef="#br0" timeOffset="7602.24">20770 1786 0,'0'-13'16,"-13"13"0,26 0-1,0 0 1,27 26-1,-27-26-15,27 27 16,-27-27-16,13 13 16,-12 0-16,-14 0 15,13-13 1,-13 14-16,-27 25 16,14-26-16,-40 14 15,13 13 1,14-14-16,13-13 15,-27 1-15,40-1 0,-13-13 16,13 13-16,13-13 31,14 0-15</inkml:trace>
  <inkml:trace contextRef="#ctx0" brushRef="#br0" timeOffset="7839.6">20783 2196 0,'0'13'15,"0"-26"1,26-13 0,-12 26-16,25-53 15,-25 39-15,25-12 16,-12 13-16,-1 0 0,-13-1 15,27-12-15,-13 13 0,-1-1 16,-13 14-16,1-13 16,-1 13-16,0 0 15</inkml:trace>
  <inkml:trace contextRef="#ctx0" brushRef="#br0" timeOffset="8738.5">22040 1958 0,'26'-53'16,"-26"40"-16,0 0 15,-26-1 1,13 14-16,-27 14 16,13-1-16,14 0 0,-26 13 15,25 1-15,1-14 0,-13 40 16,26-26-1,13 39-15,0-53 16,40 13-16,-40-12 16,53-14-1,-52 0-15,78-14 16,-52-12-16,-14-1 16,-12 14-16</inkml:trace>
  <inkml:trace contextRef="#ctx0" brushRef="#br0" timeOffset="9007.04">22199 1640 0,'0'-13'15,"0"26"-15,-14 14 16,14-1-16,0 14 15,0 13 1,0 26 0,0-52-16,0 26 15,0 0-15,14-40 0,-14 13 0,0 14 16,0-27-16,13 0 0,-13 1 16,0-28-1,13 14-15</inkml:trace>
  <inkml:trace contextRef="#ctx0" brushRef="#br0" timeOffset="9266.2">22331 1918 0,'0'0'16,"0"13"-16,0 14 16,0-14-16,0 0 0,13 40 15,0-39-15,14 25 16,-1-26-1,-13-13-15,1 0 0,-1 0 16,13-13-16,-12-26 16,-14 25-16,13-12 15,-13 13-15,0-1 0,0-39 16,0 40-16,-13-40 16,13 40-1,-14-13-15</inkml:trace>
  <inkml:trace contextRef="#ctx0" brushRef="#br0" timeOffset="9720.99">22622 1667 0,'0'-13'0,"0"26"15,13 13 1,-13 1-16,0-14 15,0 40-15,13-27 16,-13-12-16,0 65 16,14-53-16,-14 14 15,0-13-15,0-14 0,0 13 16,0-12-16,0-28 31,-14-12-31,14 13 16,0-1-16,27-39 0,-27 40 15,26 0-15,-13 13 16,1 0-16,-1 0 0,40 13 16,-40 0-16,0 1 15,14 25-15,-1 1 16,-26 0 0,-13-27-1,-27 0 1,-26-26-1,13-13-15,0-1 16,40-13 0,13 14-1,40-14 1</inkml:trace>
  <inkml:trace contextRef="#ctx0" brushRef="#br0" timeOffset="10027.17">23178 1508 0,'0'0'0,"-14"-13"16,14 26-1,-13 14 1,13-1-16,0 1 0,0 12 15,0-12-15,0 52 16,13 0-16,-13-39 0,14 92 16,-14-52-1,0-54-15,13 67 16,-13-80-16,0 0 0,0 14 16,-13-1-16,-1-39 15,-12 0 1,13-1-16,-1 1 0,1 0 0</inkml:trace>
  <inkml:trace contextRef="#ctx0" brushRef="#br0" timeOffset="10562.73">21709 1468 0,'0'-13'15,"0"26"-15,0 1 16,0-1-16,0 13 0,-13 27 16,13-13-16,0 0 15,0 13-15,0-14 0,0 14 16,13 119-16,-13-132 16,13 26-1,-13-26-15,0-14 0,0 53 16,0-65-16,0-1 15,0 0-15,0 0 0,0-26 16,0 0-16,-13 0 0</inkml:trace>
  <inkml:trace contextRef="#ctx0" brushRef="#br0" timeOffset="11209.26">19764 1535 0,'0'13'32,"0"13"-32,0-12 15,0 38-15,0-25 0,0 13 16,0 65-16,0-65 16,0 119-16,0-119 15,14 65 1,-14-78-16,0 26 15,0-27-15,0 1 16,0-14-16,0-26 16,-14-1-16,1 1 15,13 0-15</inkml:trace>
  <inkml:trace contextRef="#ctx0" brushRef="#br0" timeOffset="11827.61">17859 1574 0,'0'0'0,"-13"0"0,13-13 16,-13 26 0,0 53-1,13-39-15,-14 39 16,1-26-16,13-1 0,0 80 16,0-92-16,13 105 15,-13-92 1,14 13-16,-1-27 0,0 40 15,-13-52-15,0-1 16,-13-13 0,13-13-1</inkml:trace>
  <inkml:trace contextRef="#ctx0" brushRef="#br0" timeOffset="12446.8">16245 1574 0,'0'-13'15,"0"26"1,-13 1 0,13-1-16,0 13 0,-13 67 15,13-54-15,-13 54 16,13-53-16,-14 92 16,14-79-16,0 0 15,0-27-15,14 54 16,-14-54-16,0 1 0,0 12 15,0-25-15,-14-14 16,14-14-16,-13 1 16,0-13-16,13 12 0</inkml:trace>
  <inkml:trace contextRef="#ctx0" brushRef="#br0" timeOffset="13122.19">14499 1442 0,'0'-13'15,"0"26"1,-13 0-16,13 40 16,0 0-16,-13 66 15,13-79-15,-14 52 16,14-39-16,0-13 15,-13 92-15,13-52 16,0 12 0,13-12-1,-13-67 1,14-13 0,-14-13-16</inkml:trace>
  <inkml:trace contextRef="#ctx0" brushRef="#br0" timeOffset="18627.16">4511 8771 0,'-13'0'16,"13"-13"0,-13-1 15,52 1-15,14 13-1,-39 0-15,38 0 16,-25 0-16,-1-13 0,54 13 15,-54 0-15,14 0 16,-14 0-16,27 0 16,-40 0-16,14 0 0,-1 0 0,27 0 15,-39 0-15,-1-13 16,0 13 0</inkml:trace>
  <inkml:trace contextRef="#ctx0" brushRef="#br0" timeOffset="18987.46">4974 8599 0,'0'-13'31,"40"13"-15,-27 0-16,40-14 16,-40 14-16,0 0 15,14 14-15,-14-1 16,0 0-16,-13 0 16,0 14-16,-13-1 15,0 1-15,13-14 16,-13 0-16,-1 14 15,1-14-15,0 0 0,0-13 0,0 27 16,-1-27-16,14 13 16,-13-13-16,13-13 31</inkml:trace>
  <inkml:trace contextRef="#ctx0" brushRef="#br0" timeOffset="21275.28">11126 8506 0,'0'0'0,"-14"-13"16,-38-40-16,12 27 15,-26 13 1,0 13 0,-14 0-1,14 26 1,40-13-16,-67 40 0,67-26 16,-1 12-16,-13 27 15,27-26-15,0 39 0,0-39 16,13 0-16,0-27 0,39 106 15,-25-92-15,78 39 16,-65-53-16,105 13 16,-119-26-16,146-26 15,-106 13 1,39-27-16,14-39 16,-79 52-16,12-39 15,-25 40-15,-1-14 0,0-53 16,-13 80-16,-40-93 15,14 80 1,-40-40-16,26 52 16,-52-38-16,-1 12 15,14 27 1,26-14 0,39 27-1,28 13 1,12 1-16</inkml:trace>
  <inkml:trace contextRef="#ctx0" brushRef="#br0" timeOffset="22579.7">14526 8467 0,'-67'-66'16,"41"66"-16,-14-27 15,14 27-15,-1 0 0,-39 0 16,13 13-16,-13 14 16,40-14-16,-67 80 15,80-54-15,-27 41 16,27-27-16,0-14 0,13 67 16,0-40-16,53 40 15,-27-79-15,54 25 16,-41-38-16,1-1 0,53 13 15,-54-26-15,-12 0 0,118-39 16,-105 25-16,26-25 16,-26 12-16,26-79 15,-40 80-15,-12-53 16,-1 39-16,-13-13 16,0 27-16,-27-67 15,14 66-15,0 1 0,-27-14 16,14 14-16,12 13 0,-12-14 15,-40-12-15,53 25 16,-27-12-16,13 26 0,14-13 16,-26 13-16,25 0 15</inkml:trace>
  <inkml:trace contextRef="#ctx0" brushRef="#br0" timeOffset="24603.3">12224 8586 0,'0'-27'0,"-13"1"15,13 13-15,-14-1 0,-12 1 16,13 0-16,-14 13 0,-13-13 16,27 13-16,-13 0 0,-27 0 15,26 0-15,-12 0 16,25 0-16,-38 0 15,52 13-15,-14-13 0,1 26 16,26 1 0,27 26-16,-27-40 15,0 0-15,40 27 16,-39-27-16,12 14 0,40 25 16,-39-25-16,12 26 15,-25-40-15,12 53 16,-26-53-16,0 40 15,-13-13-15,0-13 16,-1-14-16,1 13 16,0-13-16,0-13 0,-14 14 15,14-14-15,0-14 16,-27-25 0,40 12-16,-13-26 15,13 40-15,26-66 16,-12 52-16,-14 1 0,39-67 15,-26 67-15,14-27 16,-14 26-16,-13 14 0,27-40 16,-27 40-16,13 0 0,13-27 15,-26 27 1</inkml:trace>
  <inkml:trace contextRef="#ctx0" brushRef="#br0" timeOffset="31389.2">8996 8546 0,'-13'0'15,"-1"0"-15,1-13 16,0 13 15,26 0 32,0 13-48,1-13-15,25 13 16,1-13-1,-14 13-15,-12-13 0,52 0 16,-53 0-16,27 14 16,-27-14-16,40 0 15,-40 13 1,0-13 0,-13 13-16,-26 14 15,-14 12 1,27-25-16,-13 12 15,12-13-15,1 0 0,-27 14 16,27-14-16,-13 0 16,26 1-16,-14-14 0,1 13 15,0-13-15,13 13 16,-13-13 0</inkml:trace>
  <inkml:trace contextRef="#ctx0" brushRef="#br0" timeOffset="31648.48">8996 8943 0,'0'0'0,"0"13"15,13-26 16,27-14-31,26 1 16,13-27 0,1 13-1,-1 1 1,-26 12 0,0 1-16,-27 13 15</inkml:trace>
  <inkml:trace contextRef="#ctx0" brushRef="#br0" timeOffset="35295.06">12541 8877 0,'0'0'0,"-26"26"0,-14 1 15,27-27 1,26 0-16,0-14 0,1 1 16,25-13-16,-12 13 15,65-40-15,-65 26 16,52-13-16,-52 14 0,12 13 16,27-27-16,-39 27 15,-14-14-15,40 1 16,-40 26-16,1-13 15,-28 13-15</inkml:trace>
  <inkml:trace contextRef="#ctx0" brushRef="#br0" timeOffset="35490.07">12700 8665 0,'0'0'0,"-26"0"0,12 0 16,14 13-16,0 1 15,14-1-15,25 40 16,-26-27-16,27 14 0,-13-14 16,-1 1-16,40 52 15,-39-52-15,26 12 16,-40-25-16,0-1 0,40 26 16</inkml:trace>
  <inkml:trace contextRef="#ctx0" brushRef="#br0" timeOffset="38381.37">9366 9366 0,'27'-26'16,"-14"13"-16,-26 13 15,-1 0 1,-12 26-16,13-13 15,0 0-15,-40 27 16,39-13-16,-12-1 0,-27 27 16,27-13-16,-1-14 0,-39 27 15,53-26-15,-14-1 0,-26 27 16,40-40-16,-13 14 16,12-27-16</inkml:trace>
  <inkml:trace contextRef="#ctx0" brushRef="#br0" timeOffset="38628.72">8956 9419 0,'0'-40'16,"13"54"-1,14 25 1,-27-25-1,40 52-15,-14-40 16,14 40-16,-27-52 16,27 25-16,-27-12 0,27 12 15,-27-25-15,13 12 16,-13-26-16,-13 13 16</inkml:trace>
  <inkml:trace contextRef="#ctx0" brushRef="#br0" timeOffset="40681.64">12475 9750 0,'-40'26'15,"27"-26"1,13 0-16,27-13 16,26-13-1,-1-1 1,-25 14-16,66-40 16,-67 40-16,67-27 15,-67 27-15,14-14 16,-14 14-16,27-13 15,-40 13-15,1 13 16,-14-14-16</inkml:trace>
  <inkml:trace contextRef="#ctx0" brushRef="#br0" timeOffset="40898.48">12660 9499 0,'-13'0'16,"26"0"-16,-39 13 0,39 13 16,-13-13-16,0 14 15,27 39-15,-1 0 16,14 0 0,-14-26-1,1-27-15,-1 14 16,-13-14-16,1-13 0</inkml:trace>
  <inkml:trace contextRef="#ctx0" brushRef="#br0" timeOffset="44904">9036 10266 0,'-14'-13'0,"1"13"32,0-27-32,0 27 31,26 0-16,0 0 1,27 13 0,-27-13-16,0 0 0,27 14 15,-14-14-15,14 13 16,-13-13-16,-14 0 0,40 13 16,-40 0-16,13 1 15,-12-1 1,-14 0-16,0 0 15,-27 40 1,14-53-16,-27 40 16,27-27-16,-27 14 15,27-14-15,-27 13 16,27-13 0,0 1-16,13-1 31,-13-13-16</inkml:trace>
  <inkml:trace contextRef="#ctx0" brushRef="#br0" timeOffset="45151.96">9009 10729 0,'13'-13'31,"14"-14"-15,-14 14-16,13 0 0,-12-1 0,39-25 15,-27 26-15,27-27 16,-27 27-16,1-1 0,13-12 16,-14 13-16,-13 13 0,27-27 15,-27 27-15,0 0 16,1-13-16</inkml:trace>
  <inkml:trace contextRef="#ctx0" brushRef="#br0" timeOffset="46218.84">12766 10345 0,'40'-39'15,"-40"25"-15,0 1 16,-13 26 0,-1 1-1,1-1-15,0 0 0,-14 0 16,-12 27-16,26-14 15,-14-12-15,-39 39 16,53-40-16,-14 26 16,14-25-16,0-14 0,-14 26 15,14-26-15</inkml:trace>
  <inkml:trace contextRef="#ctx0" brushRef="#br0" timeOffset="46479.64">12515 10266 0,'-13'-40'0,"26"80"16,-26-93-16,26 66 31,26 27-31,-25-27 16,12 27-16,1-14 15,-1 1-15,27 26 16,-40-27-16,14 1 15,-1-14-15,-26 0 0,40 27 16,-27-27-16,0 0 16,-13 0-16,-13-13 31</inkml:trace>
  <inkml:trace contextRef="#ctx0" brushRef="#br0" timeOffset="49690.83">12647 11020 0,'-13'0'0,"-27"-13"15,27 13 1,0 0-1,-1 0-15,1 0 16,0 0 0,26 0-1,0 0-15,1 0 16,25 0-16,-12 13 0,-1-13 16,54 0-1,-54 0-15,54 13 16,-41 0-16,-12-13 0,-14 0 15,13 14-15,-12-14 16,-1 0-16,-13 13 0,0 0 16,-27 27-1,-12-1 1,12-25-16,-26 25 16,27-25-16,13-1 0,-14 0 0,1 13 15,-1-26-15,14 14 0,-13-1 16,12-13-16,14 13 15</inkml:trace>
  <inkml:trace contextRef="#ctx0" brushRef="#br0" timeOffset="49965.1">12554 11523 0,'0'0'0,"14"-14"15,25 1 1,-12 0-16,13-14 16,-1 1-16,-12 13 0,65-40 15,-65 40 1,65-27-16,-65 27 15,39-27-15,-53 40 16,40-26 0,-40 26-16,1-14 15</inkml:trace>
  <inkml:trace contextRef="#ctx0" brushRef="#br0" timeOffset="51314.31">9274 11112 0,'26'-26'16,"-52"52"-16,52-65 15,-39 52 1,-14 13 0,1-12-16,13 12 0,-27 27 15,14-26-15,-27 25 16,26-25-16,-12-1 0,12 1 0,-13 13 15,14-14-15,-27 14 16,27-27-16,12-13 16</inkml:trace>
  <inkml:trace contextRef="#ctx0" brushRef="#br0" timeOffset="51521.54">8824 11112 0,'0'-39'15,"0"78"-15,13-78 0,0 52 16,40 27 0,-40-27-16,54 66 15,-41-39-15,27 13 16,-27-13-16,1-14 0,39 27 16,-39-27-16,39 41 15,-40-54-15,1 0 16</inkml:trace>
  <inkml:trace contextRef="#ctx0" brushRef="#br0" timeOffset="55331.5">8996 11893 0,'13'-13'32,"14"26"-17,-1-13-15,-13 0 16,40 13-16,13 0 15,-39 1-15,39 12 16,-40-13-16,27 27 16,-40-27-16,14 14 15,-14-14-15,-13 0 16,0 27 0,-26-14-16,26-12 15,-27-14-15,1 13 16,13 0-16,-1-13 0,-12 0 15,13 0-15,-27 13 16,27-13-16,0 0 0,-1 14 16,1-14-16,13 13 15</inkml:trace>
  <inkml:trace contextRef="#ctx0" brushRef="#br0" timeOffset="55619.77">9049 12422 0,'-13'13'16,"26"-13"0,0 0-1,27-13 1,-14 0-16,-13 13 0,40-27 15,-26 14-15,12 0 0,54-27 16,-67 40-16,14-26 16,-13 13-16,12-1 15,-12 14-15,-14-13 0,13 13 16,-12-13 0</inkml:trace>
  <inkml:trace contextRef="#ctx0" brushRef="#br0" timeOffset="56563.26">13044 11827 0,'13'-13'15,"-26"13"-15,-40 39 16,27-25-16,-14 25 16,13-12-16,-39 26 15,27-27-15,12 1 0,-39 12 16,40-12-16,-1-1 15,-39 27-15,26-26 16,27-27-16,0 13 16</inkml:trace>
  <inkml:trace contextRef="#ctx0" brushRef="#br0" timeOffset="56797.55">12581 11933 0,'13'-40'15,"-26"80"-15,26-93 16,0 66-16,1 0 16,12 14-16,1-1 15,-14-13-15,26 40 16,-25-26-16,39 52 16,-27-52-16,-13-1 0,53 27 15,-52-40-15,25 14 16,-25-14-16,-1 0 0,0-13 15</inkml:trace>
  <inkml:trace contextRef="#ctx0" brushRef="#br0" timeOffset="59903.8">8943 12740 0,'-27'0'15,"14"-14"1,26 14 0,14 0-1,-14 14-15,14-14 0,39 13 16,-40-13-16,27 13 16,-26 0-16,-1 1 15,-13-1-15,27 27 16,-40-27-16,13 13 15,-13-13-15,-26 40 16,13-39-16,-27 25 16,27-39-1,-40 27-15,13-14 16,14 0 0,-1 14-1,27-14 1</inkml:trace>
  <inkml:trace contextRef="#ctx0" brushRef="#br0" timeOffset="60161.65">8943 13295 0,'0'0'0,"-13"0"0,26-13 31,13 0-31,-12 0 16,25-14-16,-12 27 0,-14-13 15,13 0-15,14-1 16,-27 1-16,54-13 16,-28 13-16,-12-1 15,-14 14-15,13 0 16,-12 0-16,-1 0 15</inkml:trace>
  <inkml:trace contextRef="#ctx0" brushRef="#br0" timeOffset="60944.69">12594 12766 0,'-26'-13'16,"12"0"-1,28 13 17,-1 0-17,0 0-15,14 0 0,26 13 16,-40-13-16,13 13 0,40 0 15,-52 1-15,39-1 16,-40-13-16,13 26 16,-13-12-1,-13-1-15,-13 0 16,-13 27-16,13-40 16,-14 26-1,14-13-15,0-13 0,-40 27 16,39-27-16,-12 13 15,13-13-15,0 13 0,-1 1 16,1-14-16,0 13 16</inkml:trace>
  <inkml:trace contextRef="#ctx0" brushRef="#br0" timeOffset="61190.33">12515 13137 0,'-13'0'16,"26"0"-16,-40 13 0,41-13 16,12-13-1,0 13-15,14-27 0,0 27 16,-14-13-16,67-14 16,-53 14-16,13-13 15,-27 13-15,0 13 0,41-27 16,-41 14-16,1 0 15,-1-1 1,-13 1-16,0 13 16</inkml:trace>
  <inkml:trace contextRef="#ctx0" brushRef="#br0" timeOffset="66328.64">17846 12753 0,'0'0'15,"-13"-40"-15,0 27 0,-1 0 0,-12 13 0,-27-27 16,27 14 0,-54-13-16,41 26 15,-28 0-15,41 0 16,-67 26-16,54-13 15,12 1-15,-65 78 16,65-52-16,-13 39 16,27-39-16,0 0 0,0 52 15,13-52-15,0 0 0,39 145 16,-12-159-16,26 40 16,-27-39-16,14-14 0,79 0 15,-106-13-15,80-26 16,-67 13-16,27-14 15,27-52 1,-54 39-16,40-66 16,-53 67-16,27-41 15,-40 54-15,13-14 0,-13 0 0,0-13 16,0 27-16,-26-67 16,13 67-16,-27-27 15,14 40 1,-27-14-16,39 27 15,-12-13-15,13 13 0,-1 0 16,-12 13-16,13 1 0,-14 12 16,14-13-1</inkml:trace>
  <inkml:trace contextRef="#ctx0" brushRef="#br0" timeOffset="75702.55">4948 9565 0,'-40'26'16,"27"-26"-16,26 0 31,13 13-31,54-26 16,-1 0-1,14 0 1,-27-1-1,-40 14-15,1-13 0,-1 13 0,27-13 16,-39 13-16,12 0 16</inkml:trace>
  <inkml:trace contextRef="#ctx0" brushRef="#br0" timeOffset="75974.52">5384 9485 0,'-13'-13'15,"26"13"1,14 0 0,-14 0-1,0 13-15,0-13 16,1 14-16,-14-1 16,-14 13-1,-12 14 1,13-27-16,-27 0 15,27 1-15,0-1 0,-27 0 16,27 0-16,-1-13 0,1 27 16,0-27-16,13 26 15,13-26-15,0 27 16,1-14-16</inkml:trace>
  <inkml:trace contextRef="#ctx0" brushRef="#br0" timeOffset="76286.78">4921 10372 0,'-26'13'0,"52"-26"0,-52 39 16,39-13 0,0-13-16,40 14 15,-40-14-15,54 0 16,-15-14 0,28 14-16,-54 0 15,27-13-15,-40 13 16,1 0-1,-14-13-15</inkml:trace>
  <inkml:trace contextRef="#ctx0" brushRef="#br0" timeOffset="76539.84">5199 10266 0,'0'-13'0,"0"26"31,13-13-31,14 13 15,-14 0-15,13 14 16,-26-14-16,14 0 16,-14 0-16,-14 14 15,1-14-15,-13 40 16,13-40-16,-27 14 16,27-14-16,-27 13 15,27-26-15,-1 14 16,14-1-1</inkml:trace>
  <inkml:trace contextRef="#ctx0" brushRef="#br0" timeOffset="76860.81">4948 11060 0,'0'0'0,"-27"13"0,14-13 0,0 0 16,13 13-16,13 0 31,53-13-16,-39 13-15,26-13 16,-27 0-16,0 0 0,41 0 16,-41 0-16,14 0 15,-14 0-15,1 0 16,-14 0-16</inkml:trace>
  <inkml:trace contextRef="#ctx0" brushRef="#br0" timeOffset="77136.96">5239 11020 0,'-13'0'15,"26"0"1,0 0-16,27 13 16,-27-13-16,13 0 15,-26 13 1,14-13-1,-1 0-15,-26 27 0,-1-14 16,-25 27 0,25-40-16,-12 26 15,13-13-15,0-13 0,-14 14 16,14-1-16,0 0 0,13 0 16,0 1-16,0-1 15</inkml:trace>
  <inkml:trace contextRef="#ctx0" brushRef="#br0" timeOffset="77473.12">4842 11959 0,'-13'13'16,"13"1"-16,0-1 16,26 0-1,-13-13-15,27 0 16,-14 0-16,41 0 15,-28 0-15,14-13 16,-26 13-16,52-13 16,-66 13-16,27 0 15,-27-14 1</inkml:trace>
  <inkml:trace contextRef="#ctx0" brushRef="#br0" timeOffset="77730.66">5173 11919 0,'0'-13'16,"13"13"0,0 0-1,0 0-15,1 0 16,-1 0-16,0 13 16,-13 1-16,-13 12 15,0-13-15,-1 14 16,-39 13-1,40-27-15,-27 13 0,27-26 16,-26 27 0,25-27-16,28 0 15,-1-14 1,26-12-16</inkml:trace>
  <inkml:trace contextRef="#ctx0" brushRef="#br0" timeOffset="80207.08">18415 8427 0,'-40'-26'16,"40"12"-16,-13 14 0,-13 14 15,12-14-15,-25 39 16,25-26-16,-25 54 15,26-41 1,-40 80-16,39-80 16,-25 107-1,-1-1-15,0 13 16,27 1 0,-13 13-1,12-1 1,14-105-16,-13 53 15,13-40-15,0-13 0,-13 40 16,13-40-16,0 0 0,0 92 16,0-92-16,-13 27 15,13-28-15,0-12 0,0 13 16,0-13-16,0 39 16,0-52-16,0 12 0,0 41 15,0-41-15,0 1 0,0 39 16,0-52-16,0 92 15,0-13 1,0-67-16,13 67 16,-13-26-16,13 12 15,-13-52-15,0 13 16,0-13-16,0-14 0,13 40 16,-13-39-16,0-1 0,0 1 15,14 25-15,-14-38 0,13 12 16,-13 27-16,0-27 0,13-12 15,-13 39-15,13-40 16,-13 13-16,14 14 16,-14-27-16,13 40 15,0-26-15,0-1 16,-13-13-16,14 1 0,-1 12 16,-13-13-16,0 14 0,26 12 15,-13-25-15,1 12 16,-14-13-16,13-13 0,0 27 15,0-27 1,14 13-16,-14-13 16,13 13-1,-12-13-15,25 13 0,-12-13 16,-14 0 0,0 0-16,1 0 15,-1 0 1,0 0-16,0 0 0,0 0 15,1 0 1,12-13-16,-13 0 16,1 13-16,-1 0 0,13-27 15,-26 14-15,14 0 0,12 0 16,-26 0-16,13-1 16,27-25-16,-27 25 15,14-12-15,-1 13 0,14-40 16,-27 26-1,13 1-15,27-67 16,-39 67-16,38-67 16,-38 54-16,25-54 15,-25 53-15,12-79 16,-13 80-16,1-54 16,-14 40-16,13 0 0,-13-66 15,0 66-15,0-13 0,0-27 16,0 40-16,0-66 15,0 53-15,0 0 0,0-66 16,0 66-16,0 13 16,0-132-16,0 132 15,0 0-15,0-53 16,0 0-16,13-40 16,-13 107-16,0-93 15,0 92-15,0-92 16,0 79-16,0-27 15,0 54-15,13-14 0,-13-39 16,-13 26-16,0-13 16,13 39-16,-13-12 0,-1-14 15,1 26-15,0-13 0,0-12 16,-1 25-16,14 1 16,-26-27-16,13 26 0,13 1 15,-14-1-15,1-12 16,0 25-16,0-25 0,0 25 15,-1-12-15,14 13 0,-26-14 16,26 14-16,-13 13 0,-14-26 16,14 26-1,0-14-15,-1 14 16,1 0 0,0-13-1,0 13-15,0 0 16,-1-13-16,1 13 15,0-13 1,0 13-16,13-13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06T20:23:24.1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11814 10980 0,'13'0'172,"-13"-13"-157,13 13-15,0 0 16,1-13-16,-1 13 16,0-13-1,0-1-15,0 14 16,14-13 0,-14 0-1,0 0 1,1 13-16,12-14 15,-26 1-15,27 0 16,-14 13-16,13-13 16,-26-1-16,13 14 15,1-13 1,12 0-16,-13 0 16,27 0-1,-27-1 1,1 1-16,-1 13 0,0-13 15,0 13-15,0-13 0,14-1 16,-14 14-16,14-13 16,-14 0-16,0 13 15,13-13-15,-26-1 0,14 14 16,25-13-16,-25 0 16,12 0-1,-13 0-15,14 13 16,-27-14-16,26 1 15,-13 13-15,1-13 0,-1 13 16,0-13-16,14-1 16,-14 14-16,13-26 15,-12 26-15,-1-13 16,0 13-16,-13-13 16,26-1-1,1 1-15,-14 0 16,0 13-16,1-13 15,-1-1-15,13 1 16,-12 0 0,-1 0-1,0 13 1,-13-14 0,13 14-1,-13-13 1,13 13 15,-26-13 32</inkml:trace>
  <inkml:trace contextRef="#ctx0" brushRef="#br0" timeOffset="1041.14">12766 10266 0,'0'-13'31,"13"26"48,1-13-79,-14 13 15,26 0-15,-26 1 16,27-1-16,-1 13 15,0 1 1,1-14 0,-14 13-1,14-12 1,-14 12-16,27 1 16,-14-14-1,0 13 1,-12-13-16,-1 1 15,0-14-15,0 13 0,14 0 16,-14-13-16,0 13 16,0-13-16,1 14 0,12-1 15,-13 0-15,1 0 16,-1-13-16,0 27 16,0-27-16,1 13 15,-1 0-15,0-13 16,0 27-1,0-27-15,1 13 16,-1 0-16,0 0 0,0 1 16,-13-1-16,14-13 15,12 26-15,-13-13 16,1 1 0,-1-14-16,-13 13 0,13-13 15,0 0-15,-13 13 0,13 0 16,1-13-16,-1 14 15,0-14 1,0 13-16,1-13 16,-14 13-1,13-13 1,-13 13 0,13-13-16,-13 14 15,13-14 1,0 13-1,1-13 1,-14 13 0,13 0-1</inkml:trace>
  <inkml:trace contextRef="#ctx0" brushRef="#br0" timeOffset="1928.92">13692 10967 0,'13'0'15,"-26"0"16,13 13-31,-13-13 32,0 13-17,-1 1 1,1-14-16,-13 26 16,13-26-16,-1 13 15,1 1-15,0-1 16,0-13-16,-1 13 0,1 0 15,0-13-15,0 13 16,0 1-16,13-1 0,-27 0 16,14 0-16,0 1 15,-1-1-15,-12 0 16,13-13-16,-1 13 16,1 1-16,0-1 15,0-13-15,0 0 0,-1 13 16,1 0-16,-13 0 15,12-13 1,1 14 0,0-1-16,0 0 0,-1 0 15,-12 1 1,13-1-16,-14 0 16,14 0-16,-27 1 15,40-1-15,-26 0 16,13-13-1,-14 13-15,14 0 16,0 1 0,0-14-16,-1 13 15,1-13-15,0 13 16,0 0 0,-1 1-16,1-14 15,13 13-15,-26 0 16,13 0-16,-1-13 15,1 14-15,0-14 0,13 13 16,-13-13-16,13 13 16,-14-13-1,1 13 1,13-26 46,0 0-46,0 0 0,-13-1-16,13 1 15</inkml:trace>
  <inkml:trace contextRef="#ctx0" brushRef="#br0" timeOffset="3382.06">11840 10901 0,'0'13'125,"0"0"-125,13-13 15,1 14-15,12 12 16,-13-13-1,0 0 1,1 1-16,-1-14 0,0 13 0,-13 0 16,13-13-16,14 27 15,-14-14-15,14 0 16,12 13 0,-26-12-16,1-1 15,12 0-15,-13 0 16,1 1-16,-1-14 15,-13 13-15,26 0 0,-12 0 16,12 1 0,-13-1-16,14 0 15,-14 0-15,13 0 16,-12 1-16,-1-14 16,0 13-16,0 0 15,0 0-15,1-13 16,-14 14-16,13-1 15,0-13-15,0 0 0,1 13 16,-14 0-16,13-13 16,0 14-16,0-14 15,14 13 1,-27 0-16,26-13 16,-26 13-16,13-13 15,1 13-15,-1-13 0,0 14 16,0-14-1,-13 13 1,14-13-16,-1 13 16,0-13-16,-13 13 15,13-13-15,1 14 32,-1-1-17,0-13 16,-13 13-31,13-13 16,-13 13 0,13-13-1,-13 14 1,14-14-16,-14 13 31,13-13-31,-13 13 31,13-26 32,-13 0-32,-26-14-31,26 14 16,0-14-1</inkml:trace>
  <inkml:trace contextRef="#ctx0" brushRef="#br0" timeOffset="5735.47">14631 10530 0,'0'-13'16,"0"26"77,0 1-77,0-1 0,0 27-16,0-1 15,0-26 1,0 40-16,0-13 16,0 13-1,0-13 1,0-14-1,0 1-15,-13-1 16,13 1-16,0-14 0,0 13 16,-13-13-16,13 1 0,0 12 15,0-13-15,0 14 16,0-14-16,0 0 16,0 0-16,0 1 0,0-1 15,-13-13-15,13 13 0,0 0 16,0 1-16,0 12 15,0-13 1,0 1-16,0-1 16,0 0-16,0 0 0,0 0 15,0 1 1,0-1 0,-13-13-1,13 13-15,0 0 16,0 1-1,0-28 64</inkml:trace>
  <inkml:trace contextRef="#ctx0" brushRef="#br0" timeOffset="7243.16">14592 11443 0,'-13'0'16,"26"0"46,0 0-31,0 0-15,0 0 0,1 0-1,12-13-15,-13 13 16,1 0-16,-1 0 16,0 0-1,27 0-15,-27 0 0,27 0 16,-27 0-16,0 0 15,0 0-15,1 0 16,12 0-16,-13 0 16,27 0-16,-27 0 15,14 13 1,-14-13-16,0 0 16,0 0-1,1 0-15,-1 0 16,0 0-16,13 0 15,1 0-15,-14 0 0,14 0 16,-14 0-16,0 0 16,27 0-1,-27 0-15,13 0 16,-12 0-16,12 0 16,-13 0-16,1 0 15,-1 0 1,0 0-1,0 0-15,14 0 16,-14 0-16,0 0 16,0 0-16,14 0 15,-14 0-15,14 0 16,-14 0 0,0 0-16,0 0 0,1 0 15,12 0-15,-13 0 0,0 0 16,14 0-1,-14 0-15,14 0 16,-14 0-16,40-13 16,-40 13-16,0 0 15,0 0-15,14 0 16,-14 0 0,14 0-16,-14 0 15,13 0 1,-13 0-16,14 0 15,-14 0-15,0 0 16,1 0-16,12 0 16,-13 0-16,1 0 0,-1 0 15,0 0-15,0 0 16,0 0-16,1 0 16,-1 0-16,0 0 0,0 0 15,1 0 1,12 0-16,0 0 15,1 0 1,-14 0 0,0 0-16,1 0 15,-1 0-15,13 0 16,-12 0-16,-1 0 16,0 0-16,0 0 15,0 0 1,1 0-16,-1 0 0,0 0 15,0 0-15,1 0 16,-1 0 0,0 0-16,0 0 15,1 0 1,-1 0-16,0 0 16,0 0-1,0 0 1,1 0-1,-1 0 17,-26 0 15,13-13-32,0 0-15</inkml:trace>
  <inkml:trace contextRef="#ctx0" brushRef="#br0" timeOffset="8295.2">16510 10517 0,'0'-13'16,"0"26"47,0 0-48,0 1-15,-13 12 16,13 14-1,0 13-15,0-27 16,0 1-16,0 26 16,0-40-16,0 13 15,0 1-15,0-14 0,0 13 16,-13 1-16,13-14 16,0 0-16,0 14 0,0-14 15,0 13-15,-14 1 16,14-14-16,0 0 0,0 14 15,0-14-15,0 0 16,0 0-16,0 14 16,0-14-16,0 14 15,0-14-15,0 0 0,0 14 16,0-14-16,0 0 16,0 0-16,0 0 0,0 1 15,-13 12-15,13-13 16,0 1-16,0-1 15,0 0-15,0 0 0,0 1 16,0-1-16,0 0 16,0 0-1,0 0 1,0 1 0,-13-14 15,13-14-16,0 1 1,0 0 0,0 0-16</inkml:trace>
  <inkml:trace contextRef="#ctx0" brushRef="#br0" timeOffset="10240">14618 10570 0,'0'-13'15,"0"0"64,0-1-64,13 14 1,1 0-16,-1 0 15,0 0 1,14 0-16,-14 0 16,13 0-16,1-13 15,-14 13-15,27 0 16,-27 0-16,13 0 16,-12 0-16,-1 0 15,0 0-15,0 0 0,14 0 16,-14 0-16,13 0 15,-12 0-15,12 0 16,-13 0-16,1 0 16,-1 0-16,0 0 15,0 0-15,0 0 16,1 0-16,-1 0 16,0 0-16,0 0 15,1 0-15,-1 0 16,0 0-1,40-13-15,-40 13 16,14 0-16,-14 0 16,13 0-1,-12 0-15,-1 0 16,0 0-16,0 0 16,1 0-16,12 0 15,-13 0-15,0 0 16,1 0-16,-1 0 0,0 0 15,0 0 1,14 0 0,-14 0-16,14 0 15,-14 0-15,0 0 16,0 0-16,14 0 16,-14 0-16,0 0 15,0 0-15,40-13 16,-40 13-16,1 0 15,-1 0-15,0 0 16,0 0-16,14 0 16,-14 0-16,0 0 15,1 0-15,-1 0 16,0 0-16,0 0 16,0 0-16,1 0 15,-1 0-15,0 0 0,0 0 16,1 0-1,-1 0-15,0 0 16,0 0-16,14 0 16,-14 0-16,0 0 15,0 0-15,14 0 16,-14 0-16,14 0 16,-14 0-16,0 0 15,0 0-15,0 0 16,1 0-16,-1 0 15,0 0 1,14 0-16,-14 0 16,0 0-1,0 0-15,1 0 16,-1 0-16,0 0 16,13 13-1,1-13 1,-14 0-1,0 0 1,1 13 0,-1-13-1,0 0 1,0 13 0,1-13-1,-1 0 16,-13 14-31,13-14 16,-26 0 31,-14 13-31,1-13-16,-1 13 15,14-13-15,0 13 0</inkml:trace>
  <inkml:trace contextRef="#ctx0" brushRef="#br0" timeOffset="65370.1">14089 9869 0,'0'-27'0,"-26"1"16,26 13-16,0-14 16,0 14-1,0 0-15,0 0 32,0 26-17,13 13 1,-13 1-16,0-14 0,13 40 15,-13-27-15,13-12 0,-13 39 16,14-27-16,-14 14 16,13-14-16,-13-13 0,0 40 15,13-39-15,-13-1 0,0 26 16,0-25-16,13-14 0,-13 13 16,-13 0 15</inkml:trace>
  <inkml:trace contextRef="#ctx0" brushRef="#br0" timeOffset="65742.78">14076 10200 0,'-13'0'15,"13"-14"1,0 28 0,13-1-16,0 13 15,-13-12-15,27 12 16,-27-13-16,26 27 16,-13-27-16,14 14 15,-14-27 1,0-14-1,-13-25 1,0 26-16,13-40 16,-13 26-16,0-13 15,0 14-15,0 0 16,0 12-16,0 1 16,14 13-1</inkml:trace>
  <inkml:trace contextRef="#ctx0" brushRef="#br0" timeOffset="72011.28">3545 5861 0,'0'-14'0,"14"1"16,-14 0-16,-27-27 15,14 27-15,-40 0 16,27-1-16,-14 14 16,13 0-16,14 0 0,-53 14 15,40-1-15,-14 0 16,27 0-16,-14-13 0,-12 27 15,25-14-15,1 14 16,13-14 0,27 26-16,-14-25 15,53 25-15,-40-12 16,54 12-16,-27 1 16,-27-27-16,27 27 15,-40-13-15,14-1 16,-27-13-16,0 40 15,-14-40-15,-38 14 16,25-14-16,-26 0 16,27-13-16,-27 0 15,26 0-15,1 0 0,13 0 16,-14 0-16,1-13 16,39 13-1,13 0-15,1-13 16,-1 13-16,27 0 15,-26-13-15</inkml:trace>
  <inkml:trace contextRef="#ctx0" brushRef="#br0" timeOffset="72394.95">3625 6191 0,'13'-26'16,"-26"52"-16,26-65 0,-26 25 16,0 1-16,13 0 0,-14 0 15,-12-1-15,13 14 16,-14 14-1,14-1-15,-14 40 16,27-40-16,-13 40 16,13-40-16,0 0 0,0 14 15,13-1-15,-13-12 0,27 12 16,-14-26-16,-13 13 0,13-13 16,1 0-16,12-13 0,-13-27 15,1 27-15,-1-40 16,0 13-1,0 14 1,0 13-16,-13 26 16,0 0-16,14 27 15,-14-27-15,0 27 16,0-27-16,13 14 16,-13-14-1,13-26 1,-13-14-1,0 1-15,13 12 0,-13-12 16</inkml:trace>
  <inkml:trace contextRef="#ctx0" brushRef="#br0" timeOffset="72644.6">3876 5755 0,'13'-40'15,"-13"53"1,0 0-16,-13 27 15,13-13-15,0-1 0,-13 67 16,13-54 0,0 41-16,0-67 15,0 66-15,13-26 16,-13-13-16,13-27 16,-13 27-16,0-27 15,14-13 1,-14-13-1,13 0 1</inkml:trace>
  <inkml:trace contextRef="#ctx0" brushRef="#br0" timeOffset="72996.16">3995 6138 0,'13'0'16,"1"0"-1,25-13 1,14 0 0,-13 0-1,0-14-15,-27 14 16,-13 0 0,-27-1-1,-12 28 1,-1-1-16,27 0 15,-14 40-15,14-40 16,13 27-16,0-14 0,0 1 16,13-1-16,1 1 15,-1-14-15,0-13 16,27 13-16,-27-13 0,53-13 16,-53 0-16,27 0 15,-27-1-15,0 1 0,1 0 16</inkml:trace>
  <inkml:trace contextRef="#ctx0" brushRef="#br0" timeOffset="73316.39">4392 6059 0,'-26'-13'16,"52"26"-16,-66-26 0,27-1 0,0 14 16,0 0-16,-1 0 0,1 0 15,0 14 16,26-1-31,14 13 16,-14-12-16,27-1 16,-27 0-16,0 0 15,0 1-15,14-1 16,-27 0-16,13 0 0,0 0 16,-13 1-16,-13 25 15,0-39-15,0 27 16,-40-14-16,26-13 15,14 0 1,-14-13-16,14 13 16,26-13-1,-13-1-15,14 1 16</inkml:trace>
  <inkml:trace contextRef="#ctx0" brushRef="#br0" timeOffset="73546.23">4564 6125 0,'0'13'16,"13"14"0,-13 39-16,0-40 15,0 27-15,0-26 0,0 12 16,14 14 0,-14-13-16,0-13 0,13 25 15,-13-25-15,13-1 0,-13 14 16,0-13-16,0-14 0,13 0 15,-26-13-15,13-13 16,-13 0-16,13-1 0,-13-39 16,-1 27-16</inkml:trace>
  <inkml:trace contextRef="#ctx0" brushRef="#br0" timeOffset="73777.61">4524 6218 0,'0'-80'15,"14"41"-15,-1-1 16,0 40-1,40-13-15,-40 13 16,53 13-16,-26 0 16,-27 0-16,0-13 15,14 27-15,-27-14 16,13 14-16,-26-1 16,-14 0-1,14-12-15,0-1 16,0-13-16,0 0 0,-1 0 15,1 0-15,-27 0 16</inkml:trace>
  <inkml:trace contextRef="#ctx0" brushRef="#br0" timeOffset="74246.36">4696 6178 0,'53'0'16,"-40"0"-16,67-26 15,-67 26-15,40-14 16,-40 14-16,0 0 0,27-13 16,-40 0-16,27 13 15,-41 0 1,1 13-1,13 0-15,-13 1 0,0 12 16,-1-13-16,1 0 0,13 14 16,0-14-16,0 0 15,0 1-15,13-14 16,-13 13-16,0-26 31,0-1-15,0-12-1,0 13-15,0-14 0,0-39 16,0 53-16,14-27 16,-14 27-16,13 0 0,13-14 15,-12 27-15,-1-13 16,27 13-16,-27 0 0,13 0 16,1 0-16,-14 0 0,13 0 15,14 0-15,-13 0 16,12 0-16</inkml:trace>
  <inkml:trace contextRef="#ctx0" brushRef="#br0" timeOffset="74507.82">5358 6019 0,'13'0'0,"-26"13"16,0-26-16,-1 13 0,-25 0 15,25 0 1,-52 0-16,53 0 16,13 13-1,0 1 1,27 25-16,-14-25 0,13-1 15,1 0-15,-1 27 16,-13-27-16,1 27 16,-14-27-1,-27 27 1,14-27-16,-40 13 16,40-26-16,-14 14 15,1-28 1,26 1-16,0 0 15</inkml:trace>
  <inkml:trace contextRef="#ctx0" brushRef="#br0" timeOffset="74769.33">5411 6165 0,'0'26'15,"0"-13"-15,0 1 0,13 25 16,0-39-16,0 27 15,1-27-15,25 0 16,-25 0-16,25-13 16,-26-1-16,1 14 0,-1-26 15,-13 13-15,-27-27 16,14 27-16,0 0 16,0-1-16,0 14 0,-1-13 15,1 13-15,0 0 0,13-13 16</inkml:trace>
  <inkml:trace contextRef="#ctx0" brushRef="#br0" timeOffset="75064.53">5702 6191 0,'13'13'15,"0"-26"16,-13-40-31,0 27 16,27-27-16,-14 26 16,0 27-16,14-26 15,-1 39-15,-13 14 16,1-14-16,-14 0 16,13 40-16,0-26 15,0 39-15,-13-53 16,13 27-1,-13-27-15,0 0 0,14 14 16,-14-41 15,13 1-31</inkml:trace>
  <inkml:trace contextRef="#ctx0" brushRef="#br0" timeOffset="75854.14">6998 6085 0,'-13'-39'0,"0"-1"16,0 27-16,-27-14 16,0 27-1,-13 0 1,40 14-16,-27 12 0,27 0 15,0-12-15,-14 39 0,27-27 16,0-13-16,0 14 0,27 39 16,-14-40-16,0-12 15,14-1-15,-1 0 0,27 0 16,-26-13-16,12 0 16,1-13-16,-14 13 0,27-26 15</inkml:trace>
  <inkml:trace contextRef="#ctx0" brushRef="#br0" timeOffset="76369.85">7183 6099 0,'0'0'0,"-39"-14"0,26 14 15,-40 14-15,39-14 16,1 13-16,-13 13 0,12-12 16,1-14-16,13 26 15,13 0-15,27 1 16,-27-14-16,27 0 15,-27-13-15,14 0 0,-14 0 16,27-13-16,-27 13 0,0-13 16,0 0-16,1 13 15,-1 0-15,-13 13 32,13 0-17,-13 0-15,26 14 16,-26-14-16,14 0 15,-1-13-15,0-13 32,-26-13-17,13-1-15,-13-26 16,13 27 0,0 13-16,26-54 0,-26 54 15,27-13-15,-14 12 16,27 1-16,-27 13 15,40 13-15,-40 1 0,13 39 16,-26-40 0,14 27-16,-14-14 0,13 27 15,-13-27-15,0 1 16,0-14 0,0 14-16</inkml:trace>
  <inkml:trace contextRef="#ctx0" brushRef="#br0" timeOffset="77009.03">8520 5702 0,'0'-27'15,"13"27"-15,-13 40 16,13 53-1,0 12 1,-13-38 0,13-41-16,-13 40 0,0-53 15,0 14-15,14 13 16,-14-27-16,0 13 0,0-39 16,0-13-1,13-1-15,-13 14 0,13-40 16,0 26-16,-13 14 0,27-26 15,-14 25-15,27-12 16,-27 26 0,27 53-16,-40-27 15,0 40 1,0-52-16,0 52 16,0-53-16,13 66 15,-13-65-15,13-1 16,0-13-16,14-27 15</inkml:trace>
  <inkml:trace contextRef="#ctx0" brushRef="#br0" timeOffset="77327.87">8956 6099 0,'0'0'0,"-13"-40"16,-27 27 0,-13 26-1,0 27 1,14-1-1,39 1-15,13 0 16,27-27 0,-1 0-1,-12-13 1,-1-13-16,1-14 16,-14 14-16,0 0 0,-13 0 15,13 13 1,-13 13-1,14 0 1,-1 0 0,0-13-16,0 0 15,14-13 1</inkml:trace>
  <inkml:trace contextRef="#ctx0" brushRef="#br0" timeOffset="77539.16">9075 6099 0,'13'13'15,"1"0"1,-14 0-16,39 40 16,-25-40-16,12 1 15,-13-1-15,1-13 0,-1 13 0,13-13 16,-13-13 0,-13-14-1,0 14-15,-13-40 16,0 40-16,13-13 15,0 12-15,0 1 0,0 0 16,13 13 0</inkml:trace>
  <inkml:trace contextRef="#ctx0" brushRef="#br0" timeOffset="77764.25">9327 6059 0,'52'0'16,"-38"0"0,-1 0-16,13-27 15,-26 14-15,0 0 16,0 0-16,-13 0 15,0 13 1,-14 13-16,-12 26 16,39-12-16,-27 39 15,27-39-15,0-1 16,0 0-16,14 14 0,12-13 16,-13-14-16,0 0 0,27 0 15,-13 1-15,-1-14 0,1 0 16,25-14-16,-25 14 0,26-26 15</inkml:trace>
  <inkml:trace contextRef="#ctx0" brushRef="#br0" timeOffset="78465.47">10954 5741 0,'-40'-66'16,"14"53"-16,-1 0 16,1 13-16,12 0 0,-52 26 15,40-12-15,-14 38 16,14-12-16,12 0 0,-12 39 15,13-39-15,13 52 16,13-39-16,13 14 16,1-41-16,-1 0 0,1-12 15,65 25-15,-78-39 16,52-26-16,-40 13 16,40-40-16,-52 26 0,-1-39 15,-13 40-15,-13-40 16,-1 26-16,-25-39 15,12 52-15,-26-26 16,40 40-16,-27-14 16,27 27-16,-13-13 15,39 26 1,0 1 0</inkml:trace>
  <inkml:trace contextRef="#ctx0" brushRef="#br0" timeOffset="78981.92">12237 5728 0,'0'13'16,"13"40"0,0-13-1,-13 39 1,0-52-16,0 26 15,0-40-15,-13 53 16,13-39-16,0 12 0,0-25 16,0-1-1,0 0-15,-13-13 32,0-13-17,0 0-15</inkml:trace>
  <inkml:trace contextRef="#ctx0" brushRef="#br0" timeOffset="79389.55">12078 5980 0,'13'-14'15,"27"1"1,-27 13-16,14 0 0,13-13 15,-1 13-15,41-13 16,-28 13 0,1 26-16,-39-26 0,-1 53 15,-13-40 1,-13 53-16,13-26 16,0-27-16,0 27 15,13-14 1,0-12-16,0-14 15,1 0-15,-1-14 0,0 14 16,0-26 0,-13 0-16,13 12 0,-39-39 15,26 27-15,-13-1 16,0 1-16,-14 0 16,14 12-16,0 1 0,-1 0 15,28 13 1,12 0-1,-13 0-15</inkml:trace>
  <inkml:trace contextRef="#ctx0" brushRef="#br0" timeOffset="80053.37">13666 5715 0,'0'0'16,"0"-13"-16,0 0 16,0 26-1,-14 13 1,14 1-16,-13-1 0,13 40 16,-13-39-16,13-1 0,-13 40 15,13-39-15,0 39 16,0-40-16,0 1 15,0-14-15,0 0 16,-13-26 0,13-40-16,0 27 15</inkml:trace>
  <inkml:trace contextRef="#ctx0" brushRef="#br0" timeOffset="80354.25">13573 5900 0,'0'0'16,"-13"-92"-16,13 78 0,0-12 15,0 13-15,0 26 16,0 0-16,13 40 15,0-26-15,1-1 16,25 67-16,-26-67 16,27 27-16,-13-27 15,-1-12-15,27 25 0,-13-25 16,-14-1-16,27-13 16,-13-13-16,13-40 15,-40 26-15,0-39 16,0-27-1,-13 67-15,-26-120 16,26 120-16,-13-40 0,13 53 16,0-14-16,-14-39 15,14 53-15,0 0 16,14 13 0,-1 13-16,0 0 15,0 13-15</inkml:trace>
  <inkml:trace contextRef="#ctx0" brushRef="#br0" timeOffset="81058.44">15121 5874 0,'-40'-40'16,"27"27"-16,-13 0 15,12 13-15,-25-14 16,25 14-16,-12 0 16,-1 14-16,14-1 15,0 13 1,13-12-16,0 12 15,13-13-15,0 0 0,27 40 16,-27-39-16,14 12 16,-14-13-16,14 14 0,-1-14 15,-13 0-15,0 14 16,-13-14-16,-13 0 16,0 0-16,-13-13 15,-41 0 1,28 0-16,25 0 0,-38-13 15,52 0 1,26 0 0,-13 13-16,0 0 0,27-14 15</inkml:trace>
  <inkml:trace contextRef="#ctx0" brushRef="#br0" timeOffset="81396.53">15266 5966 0,'-13'-13'15,"13"0"-15,-13 13 16,0 0-16,0 0 16,-27 13-16,27 0 0,-1 1 15,-12 38 1,26-25-16,-13-1 16,13-12-16,13 12 0,-13-13 0,13-13 15,0 14-15,1-14 16,-1 0-16,13-14 15,-12 1-15,12 13 0,0-40 16,-12 27-16,12-40 16,-26 40-1,0 26 1,0 14 0,0-14-16,-13 13 15,13-12-15,13-1 16,0-13-1,1-13-15,-14-1 16</inkml:trace>
  <inkml:trace contextRef="#ctx0" brushRef="#br0" timeOffset="81626.75">15452 5702 0,'0'0'15,"13"-40"-15,-26 53 16,13 14-1,0-1-15,-27 54 16,27-41-16,-13 54 16,0-67-16,13 27 15,-13-26-15,13-1 0,-14 27 16,14-40-16,0 14 16,0-40-1,14-1 1</inkml:trace>
  <inkml:trace contextRef="#ctx0" brushRef="#br0" timeOffset="82017.7">15571 5980 0,'0'13'0,"13"-13"16,0 0-1,27-13 1,-27-1-16,27 1 16,-27 13-16,0-13 0,14-14 15,-14 14-15,0-13 16,-13 13-16,0-14 15,0 14-15,-40 13 16,27 13-16,-40 14 16,40-1-16,-40 27 15,40-27 1,0 27-16,13-40 16,-13 40-16,13-39 15,52 25-15,-38-25 16,25-14-16,-25 0 0,78-40 15</inkml:trace>
  <inkml:trace contextRef="#ctx0" brushRef="#br0" timeOffset="82290.97">15968 5847 0,'-27'-26'0,"14"26"15,0 0-15,-1 13 16,28 0-16,-1 14 15,0-14-15,0 0 0,14 14 16,-14-14-16,14 27 16,-14-27-16,26 40 15,-39-27-15,0 14 16,0-14-16,-39 1 16,26-27-16,-40 13 15,39-13 1,-12 0-16,-1-13 15,27 0 1,27-1 0</inkml:trace>
  <inkml:trace contextRef="#ctx0" brushRef="#br0" timeOffset="82436.58">16232 6152 0,'0'0'0,"27"0"0,-27 13 15,-14-13 32</inkml:trace>
  <inkml:trace contextRef="#ctx0" brushRef="#br0" timeOffset="83465.95">8162 6271 0,'-13'13'0,"13"0"32,80-26-17,-41 13-15,54-27 16,-40 14-16,0 0 0,92-14 15,-79 14-15,0 0 0,93-27 16,-93 27-16,133-27 16,-146 40-16,92-26 15,-118 13-15,39-1 16,-53 14-16,-26-26 16</inkml:trace>
  <inkml:trace contextRef="#ctx0" brushRef="#br0" timeOffset="83726.25">8572 5741 0,'-79'-13'0,"53"13"16,12-13-16,14 26 15,14 0-15,-14 1 0,53 25 16,-27-12-16,93 65 15,-79-52-15,66 26 16,-53-26-16,39 26 0,-39-39 0,-13 12 16,39 14-16,-52-26 15,-1-1-15,14 14 16,-27-14-16,0-13 0,0 14 16,-13-14-16,-13 0 0,-13 1 15</inkml:trace>
  <inkml:trace contextRef="#ctx0" brushRef="#br0" timeOffset="84454.19">8467 6562 0,'0'0'0,"0"-14"15,0 41 17,13-1-17,-13 1-15,0-1 0,0 40 16,0-39-16,0 13 16,0-27-16,13 26 15,-13-25-15,-13-14 16,13-14-1,13-25 1,-13-1-16,13 0 16,-13 14-16,14 0 0,12-27 15,-13 53-15,14-27 16,-1 54 0,-26-14-1,13 13-15,-13 1 16,0-14-16,0 0 0,0 0 15,0-26 17,14-13-32,-14-1 15,13 14-15,0-27 16,-13 27-16,13-13 0,1 12 16,-1 1-16,0 13 15,0 13-15,0 14 16,1-14-16,-14 14 0,0-1 15,0-13-15,0 27 0,0-27 16,0 40 0,0-40-16,26 14 0,-26-14 15,27-26 1,-14 13-16</inkml:trace>
  <inkml:trace contextRef="#ctx0" brushRef="#br0" timeOffset="84801.54">8969 6654 0,'0'0'16,"-13"-39"-16,0 39 0,0-14 16,-1 1-16,1 13 0,0 0 15,0 0-15,-27 27 16,27-14-16,0 40 16,13-27-16,0-13 15,0 1-15,13 12 0,0 1 16,27-14-1,-14-26 1,14-14-16,-27-26 16,0 14-1,1 25 1,-14 1 0,0 26-1,0 40-15,13-13 16,-13-14-1,26-12 1,-12-28 0,12-25-16</inkml:trace>
  <inkml:trace contextRef="#ctx0" brushRef="#br0" timeOffset="85011.1">9141 6416 0,'0'0'0,"0"-13"0,14 13 15,-14 13-15,0 53 16,0-39 0,0 12-1,0 1-15,0-13 0,-14 39 16,1-53-16,13 40 16,-13-40-16,13 0 15,0-26 1,0-13-1,13 12-15</inkml:trace>
  <inkml:trace contextRef="#ctx0" brushRef="#br0" timeOffset="85264.31">9327 6509 0,'-40'0'15,"13"13"-15,1 0 16,0 0-16,12 1 15,-25 25-15,25-25 16,-12 39-16,26-27 16,26 27-1,1-40 1,-1-13-16,14 0 16,-27 0-16,27-13 15,-27 13-15,0-13 0,1-1 16,-14 1-16,13 13 0,0-26 15</inkml:trace>
  <inkml:trace contextRef="#ctx0" brushRef="#br0" timeOffset="85532.59">9393 6668 0,'26'0'15,"-13"0"-15,1 0 16,25-14 0,-25 14-16,-1-13 0,13-13 15,-13 12-15,1-12 16,-14 13-16,-14-27 15,1 27-15,-13 13 16,-1-13-16,-12 26 16,25 0-16,1 0 0,-13 40 15,12-40 1,14 40-16,0-26 16,27 39-1,-14-53-15,40 0 16,-26-13-16,12 0 15,1-13-15,-14-13 16,-12 12-16</inkml:trace>
  <inkml:trace contextRef="#ctx0" brushRef="#br0" timeOffset="128222.33">8943 8572 0,'0'-13'0,"0"0"15,13 0 1,-13 0 15,0 26 0,0 0 1,13 0-32,-13 0 0,0 1 15,0 12-15,14-13 0,-14 14 16,0 26-16,0-40 16,13 53-1,-13-53-15,13 54 16,-13-54-16,0 40 15,0-40-15,13 13 0,-13 14 16,0-27-16,0 14 0,0 12 16,14-25-16,-14 12 0,0 14 15,0-27-15,0 27 16,13-27-16,-13 13 16,0-12-16,0 12 15,0-13-15,0 1 16,0-1-16,0 0 15,13-13 1,-13 13-16,0-26 31,-13 13-15,0-13 0</inkml:trace>
  <inkml:trace contextRef="#ctx0" brushRef="#br0" timeOffset="129186.53">8956 9366 0,'-13'0'31,"26"0"0,0 0-15,1 0 0,12 0-1,-13 0-15,1 0 0,25 0 16,-12 0-16,26-13 15,-40 13-15,53-13 16,-40 13-16,54 0 16,-67 0-16,27 0 15,-27 0-15,13 0 0,27 0 16,-39 0-16,12 0 16,27 0-16,-40 0 0,40 0 15,-40 0-15,40 0 16,-40 0-16,14 0 0,-1 0 15,1 0-15,12 0 16,14 0-16,-39 0 0,52-13 16,-53 13-16,27 0 15,-27 0-15,13 0 0,1 0 16,-14 0-16,40-14 16,-27 14-1,-12 0-15,25 0 16,-25 0-16,12 0 15,-13 0-15,1 0 0,25 0 16,-12 0 0,-14-13-16,13 13 0,-12 0 15,25 0 1,-25 0-16,-1 0 16,0 0-16,0 0 0,0 0 15,1 0-15,-1 0 16,0 0-16,0 0 15,1 0-15,12 13 16,-13 1-16,0-14 16,1 0-16,-1 0 15,0 0-15,0 13 16,1-13 0,-1 0-1,-13-13 32,0-14-31,0 1-16,0 12 15</inkml:trace>
  <inkml:trace contextRef="#ctx0" brushRef="#br0" timeOffset="129776.63">10716 8467 0,'0'13'16,"0"0"0,13 40-1,-13-40-15,0 27 16,0-27-16,13 93 15,-13-80-15,13 41 16,-13-41-16,14 40 16,-14-39-16,0-1 0,13 40 15,-13-39-15,0-1 0,13 40 16,-13-52-16,13 25 16,-13-12-16,0-14 0,13-13 15,-13 13-15,0 0 16,-13-13-1,0-13-15</inkml:trace>
  <inkml:trace contextRef="#ctx0" brushRef="#br0" timeOffset="131112.19">8903 8572 0,'0'-13'47,"0"0"-16,13 13-15,1 0 0,25 0-1,-25 0-15,25-13 16,-25 13-16,38 0 15,-38 0-15,39 0 16,-27 0-16,14-13 16,-14 13-16,14 0 15,-14 0-15,-12 0 0,38 0 16,-38 0-16,12 0 0,-13-14 16,27 14-16,0 0 15,-27 0-15,40 0 16,-27 0-16,14 0 15,-27 0-15,14 0 0,12 0 16,-12 0-16,13 0 16,12 14-1,-38-14-15,25 0 16,-25 0-16,12 0 16,-13 0-16,1 0 0,12 0 15,-13 0 1,14 0-1,-14 0-15,13 0 0,-12 0 16,-1 0-16,40 0 16,-40 0-16,13-14 15,-12 14-15,-1-13 0,13 13 16,-12 0-16,-1-13 0,13 13 16,1 0-16,-14 0 0,13-13 15,-12 13-15,-1 0 0,27 0 16,-27 0-16,13 0 15,1-14-15,-1 14 16,-13 0-16,1 0 16,12 0-16,-13 0 15,1 0 1,-1 0-16,0 0 0,0 0 16,0 0-1,1 0 1,-1 0-1,0 0 17,0 0 15,1 0-47,-1 14 0,27-1 15</inkml:trace>
  <inkml:trace contextRef="#ctx0" brushRef="#br0" timeOffset="137726.34">14314 1296 0,'0'-13'16,"13"-26"-16,-26 25 16,0 1-16,-14 0 15,14 0-15,-40-1 16,0 1-16,27 13 0,-40 0 16,26 13-16,-13 1 15,27-14-15,-14 26 16,-13 1-1,13 12 1,53 1-16,27 0 16,26 13-1,27-14 1,-14 14 0,-26-13-1,-40-27-15,40 27 16,-53-27-16,14 13 0,-14-12 15,-14 12-15,-12 1 0,13-14 16,-14-13-16,-12 13 16,12-13-16,-13 13 0,14-13 15,-1 0-15,-12-13 16,39 0-16,0 0 16,39-1-1</inkml:trace>
  <inkml:trace contextRef="#ctx0" brushRef="#br0" timeOffset="138071.42">14407 1455 0,'0'0'16,"-40"0"-16,27 0 0,-40 27 15,40-14-15,-14 13 16,14 1-16,0-14 0,13 14 15,0-14-15,0 0 16,26 27-16,-13-27 16,27 0-1,-27-13-15,27 0 16,-14 0-16,1-26 16,-14 26-16,0-14 15,0 14-15,1 14 16,-14-1-1,13 0-15,-13 0 16,13 1 0,-13-1-16,13-40 15,1 14 1</inkml:trace>
  <inkml:trace contextRef="#ctx0" brushRef="#br0" timeOffset="138284.85">14512 1244 0,'-13'-27'16,"26"27"0,-13 66-1,0-39-15,14 65 16,-14-52-16,13 13 16,-13-13-16,0-27 0,13 40 15,0-27-15,14 27 16,-27-40-16,13 1 15,-13-28 1,13-12 0</inkml:trace>
  <inkml:trace contextRef="#ctx0" brushRef="#br0" timeOffset="138544.67">14711 1574 0,'0'0'16,"40"-13"-16,-27 0 0,0 13 15,27-13-15,-27-1 16,0 1-16,0 0 15,-13 0 1,-26-14 0,13 14-16,-1 13 15,-12 13-15,0 14 16,12-1-16,-12 40 16,26-52-16,-13 38 15,13-38-15,0-1 0,39 53 16,-25-66-16,52 13 15,-40-13 1,40-26-16,-26-1 16</inkml:trace>
  <inkml:trace contextRef="#ctx0" brushRef="#br0" timeOffset="138931.2">15372 913 0,'0'0'16,"-13"13"-16,0-13 0,0 26 0,-27 41 15,27-41-15,-1 14 16,-12 105 0,13-92-16,0 106 15,13-119-15,0 66 16,13-67-16,0 1 0,40 79 15,-27-93-15,54 41 16,-54-54-16,27 13 16,-26-26-16,52-13 15</inkml:trace>
  <inkml:trace contextRef="#ctx0" brushRef="#br0" timeOffset="139471.87">15968 1204 0,'0'0'16,"-14"-27"-16,14 14 0,-13 0 0,-13 0 15,12-1-15,-12 14 16,-14-13-16,14 13 16,13 0-16,-40 13 0,26-13 15,1 14-15,-27 52 16,13 13-1,40 1-15,27 25 16,39-38 0,0-1-1,0-40 1,-39-26-16,52 13 0,-53-13 16,1 0-16</inkml:trace>
  <inkml:trace contextRef="#ctx0" brushRef="#br0" timeOffset="139860.29">16166 1495 0,'0'0'15,"-26"-40"-15,26 27 0,-40-13 16,27 26 0,-14 0-16,14 13 15,-13 0-15,12 0 16,1 14-16,0-1 0,13-13 15,-13 1-15,13 25 16,0-25-16,26 12 16,-26-13-16,13-13 0,14 13 15,-14-13-15,40-26 16,-53 13 0,26-27-16,-26 27 15,0 0-15,14-1 16,-1 28 15,-13 12-15,13-13-16,0-13 0,0 27 15,1-14-15,12 13 16,-13-26 0,1 0-1</inkml:trace>
  <inkml:trace contextRef="#ctx0" brushRef="#br0" timeOffset="140035.9">16259 1640 0,'-14'-13'15,"1"-26"1,13-14-16,-13 0 16,26 0-1,14 0 1,-1 13 0,14 27-1,-14 0-15,1 13 16,-1 26-1,-13 1 1,-13-14-16,14 13 16</inkml:trace>
  <inkml:trace contextRef="#ctx0" brushRef="#br0" timeOffset="140298.35">16589 1574 0,'14'14'15,"-1"12"1,0 0 0,0 14-1,-13-13 1,0-1-16,0-13 15,-26 40-15,13-53 0,13 13 16,-14 1-16,1-14 16</inkml:trace>
  <inkml:trace contextRef="#ctx0" brushRef="#br0" timeOffset="141255.73">17158 1204 0,'-26'-13'0,"-14"-14"0,27 27 16,-53-13-1,13 13-15,13 0 16,0 0-16,1 13 16,26-13-16,13 13 15,0 1 1,39 12-16,-26-13 16,27 14-16,-13-14 0,25 13 15,-38-12-15,65 39 16,-66-27-16,40 27 15,-53-27-15,13 14 16,-13-27-16,0 14 16,-13 13-16,13-27 0,-26 13 15,13-13-15,-14 14 16,1-27-16,12 13 0,-25-13 16,25 0-1,-12-26-15,26 12 16,13-12-1</inkml:trace>
  <inkml:trace contextRef="#ctx0" brushRef="#br0" timeOffset="141639.31">17330 1389 0,'-39'27'15,"25"-14"-15,1 0 0,-13 13 16,26-12-16,-27 25 16,27-25-16,0-1 0,-13 27 15,13-27-15,26 13 16,-12-13-16,-1 1 16,27-14-16,-1-27 15,14-12 1,-40-1-1,1 0 1,-14 27-16,13 0 0,-13 26 31,0 0-15,0 0-16,0 1 0,0 12 16,13 1-16,0-14 15,0-13 1,1-13-1,-1 13-15</inkml:trace>
  <inkml:trace contextRef="#ctx0" brushRef="#br0" timeOffset="141848.45">17515 1177 0,'0'-26'15,"0"13"-15,0 26 16,0 0-16,0 14 15,0-1-15,14 27 0,-14 0 16,0-27-16,0 27 16,0-13-16,0-14 0,13 14 15,-13-13-15,13 26 16,-13-40-16,0 0 16,13-13-16</inkml:trace>
  <inkml:trace contextRef="#ctx0" brushRef="#br0" timeOffset="142145.53">17608 1482 0,'13'0'16,"0"0"-16,14 0 0,-14 0 16,27-14-1,-27 1-15,14 13 0,-14-13 0,0 0 16,-13 0-16,13-27 15,-13 27-15,-13-14 16,0 14-16,0 0 16,-1 13-16,-12 13 15,13 0-15,-14 40 16,14-26-16,0 12 16,-1 27-16,14-26 15,27 13 1,-1-53-1,-12 0-15,39-13 16</inkml:trace>
  <inkml:trace contextRef="#ctx0" brushRef="#br0" timeOffset="142442.68">18005 1310 0,'0'0'0,"-13"-14"0,13 1 15,-14 13-15,1 0 16,0 0-16,-13 13 15,12 1-15,14-1 16,14 13 0,12 14-16,-13-40 15,27 40-15,-27-27 16,27 40 0,-27-40-16,-13 14 15,0-14-15,-26 13 16,26-12-16,-27-1 0,1 0 15,12-13-15,1 0 0,-13 0 16,-1 0 0,27-26-1,14-1-15</inkml:trace>
  <inkml:trace contextRef="#ctx0" brushRef="#br0" timeOffset="142680.07">18243 1363 0,'0'13'16,"0"0"-1,0 0-15,-13 27 0,13 13 16,0-40-16,0 14 0,0 26 16,13-1-16,0 41 15,0-53-15,-13 13 16,14-27-16,-14 53 15,13-65-15,-13 12 0,0-13 16,-13-13 0,13-13-16,-14-27 15</inkml:trace>
  <inkml:trace contextRef="#ctx0" brushRef="#br0" timeOffset="142940.5">18203 1442 0,'0'-93'15,"14"80"-15,12-40 16,-13 53 0,40-26-16,-40 26 15,27 13-15,-27 0 0,14 14 16,-27-14-16,13 13 16,0 14-16,-13-13 15,-26 25-15,26-38 16,-13 12-16,-14 1 0,27-14 15,-13 0-15,-27 27 16,27-40-16,0 0 16,-1 0-16,14-13 15</inkml:trace>
  <inkml:trace contextRef="#ctx0" brushRef="#br0" timeOffset="143318.17">18494 1495 0,'0'0'0,"40"-13"0,-27 13 0,1 0 16,-1-14-16,0 1 15,0 13-15,0-13 0,-13 0 16,0 0-16,-13 26 31,0 13-15,13 1-16,-13-14 0,13 27 15,0-27-15,0 13 16,0-12-16,13 25 16,0-26-1,0-13-15,1-13 32,-14 0-32,13 0 0,-13-40 15,0 40-15,0-14 16,0 1-16,13-27 15,-13 40-15,13-14 0,14 1 16,-14 12-16,27 1 16,-27 13-16,13 0 15,27-13-15</inkml:trace>
  <inkml:trace contextRef="#ctx0" brushRef="#br0" timeOffset="143601.45">18957 1283 0,'14'0'16,"-28"0"-16,1 0 15,0 0 1,-14 0 0,14 13-16,13 1 15,0-1 1,40 40-16,-40-40 16,26 14-16,-12-14 0,12 26 15,-26-25-15,13 25 16,-13-25-16,0-1 15,-13 27 1,0-27-16,0 0 0,-1 13 16,-12-12-16,13-14 15,-1-14 1,14-12 0,14-14-16,12 14 15</inkml:trace>
  <inkml:trace contextRef="#ctx0" brushRef="#br0" timeOffset="143860.59">19076 1442 0,'0'0'0,"-13"53"15,0-13 1,53-1-16,-1-12 16,14-27-1,0-13 1,-26-1-16,12-12 15,-25 13-15,-1-1 0,-13-12 16,-13 13-16,-14-40 16,14 40-16,-27-27 15,27 40-15,-13-13 16,12-1-16,1 1 16,26 13-1,1 0-15</inkml:trace>
  <inkml:trace contextRef="#ctx0" brushRef="#br0" timeOffset="144142.16">19500 1468 0,'0'0'16,"0"14"-16,0-1 0,-13-13 16,13-27-1,-14 14-15,14-40 16,0 40-16,27-40 15,-27 40-15,26 0 16,-13 13-16,1 0 16,25 39-1,-25-25-15,-1 12 16,0 1-16,0 25 16,-13-25-16,0 13 15,0-27-15,0 27 0,0-27 16,0 13-1</inkml:trace>
  <inkml:trace contextRef="#ctx0" brushRef="#br0" timeOffset="145048.12">19936 1680 0,'14'0'0,"-1"0"31,0 0-15,0 40 0,-13-27-16,0 13 15,0 1-15,-13 13 16,13-27-16,0 0 15,0 0-15,-13-13 0,13 14 16,13-14-16,0-14 16</inkml:trace>
  <inkml:trace contextRef="#ctx0" brushRef="#br0" timeOffset="145259.57">20452 1654 0,'14'0'15,"-1"0"32,0 0-31,0-14-1,0 14-15</inkml:trace>
  <inkml:trace contextRef="#ctx0" brushRef="#br0" timeOffset="145350.34">20598 1640 0,'0'14'16</inkml:trace>
  <inkml:trace contextRef="#ctx0" brushRef="#br0" timeOffset="145510.2">20955 1627 0,'13'0'31,"0"0"0</inkml:trace>
  <inkml:trace contextRef="#ctx0" brushRef="#br0" timeOffset="145638.47">21153 1614 0,'0'13'15,"14"-13"1</inkml:trace>
  <inkml:trace contextRef="#ctx0" brushRef="#br0" timeOffset="145773.91">21418 1627 0,'13'0'15,"14"0"1,-14 0-1</inkml:trace>
  <inkml:trace contextRef="#ctx0" brushRef="#br0" timeOffset="146921.91">21709 781 0,'0'13'15,"27"13"1,-14 1-16,0-1 0,27 40 15,-14-26-15,1 26 16,-1-26-16,-13 13 0,27 39 16,-27-39-16,0-13 0,14 66 15,-14-53-15,-13 13 16,0-26-16,-13 52 0,-14 1 16,1-54-16,-14 41 15,27-41-15,0 1 0,-27 13 16,14-26-16,12-14 0,-12 40 15,13-40-15,26-26 16,0-14 0</inkml:trace>
  <inkml:trace contextRef="#ctx0" brushRef="#br0" timeOffset="156241.39">15782 1958 0,'27'13'360,"-14"-13"-345,0 0 17,1 0-17,-1 0 1,0 0-1,0 0 1,0 0 0,1 0-16,-1 0 15,0 0-15,14 0 16,-14 0-16,0 0 16,14-13-1,12 13-15,-26 0 0,14-13 16,-14 13-16,40 0 15,-40 0 1,14 0-16,26-14 16,-14 14-1,-12 0 1,-14 0-16,13 0 16,-12 0-16,-1 0 15,0 0-15,0 0 16,1 0-16,-1 0 0,0 0 15,0 0-15,14 0 16,-14 0-16,0 0 31,0 0-31,1 0 16,-1 0 15,0 0 0,0 0 1,-13-13 15</inkml:trace>
  <inkml:trace contextRef="#ctx0" brushRef="#br0" timeOffset="199272.23">22132 4749 0,'14'-26'16,"-14"-1"-16,0 14 0,0-13 0,-14 12 15,14 1-15,-13-13 16,0 13-16,-27-27 16,27 27-16,-27-1 15,14 1-15,-67 13 16,80 0-16,-80 13 16,54 1-16,-1-1 0,-39 27 15,26-14-15,13 14 0,-39 26 16,52-13-16,-26 39 15,27-52-15,-1 66 0,27-66 0,0-14 16,14 27-16,39 13 16,-27-26-16,14-14 0,52 14 15,-39-27-15,0 0 0,132 1 16,-145-14-16,198-27 16,-53-39-1,-79 26 1,-53 14-16,53-67 15,-80 67-15,1-40 16,-27 26-16,0 27 0,-27-67 16,1 41-16,-27-28 15,13 41-15,-79-40 16,66 39-16,-39 1 0,52 13 16,-13 0-16,-66-14 15,93 27-15,-27-13 16,26 13-16,-26 13 15,40-13-15,-13 27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06T20:27:17.3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9869 7792 0,'0'-13'15,"-13"-14"1,-1 27-16,14-13 16,-13 13-16,0-13 15,0 13-15,0-13 16,-14 13-16,14-14 0,0 14 15,-1-13-15,-38 13 16,38-13-16,-25 13 16,25 0-16,-12 0 15,13 0-15,-14 0 0,-12 0 16,-14-13-16,39 13 0,-25 0 16,12 0-16,1 0 0,-27 0 15,26 0-15,-52 0 16,53 0-16,-27 0 15,26 0-15,-52 0 16,52 0-16,-39 0 16,40 0-16,-27 0 15,26 0-15,-26 0 16,27 0-16,-80 13 16,93-13-16,-40 0 15,27 13-15,-1-13 0,-13 0 16,14 13-16,0-13 0,-14 0 15,13 14-15,-12-1 16,12-13-16,1 0 0,-40 26 16,52-26-16,-39 27 15,40-27-15,-66 26 16,66-13-16,-40 1 16,26-14-16,-12 26 15,12-26-15,14 13 0,-40 1 16,40-1-16,-27 0 15,14 0-15,-1 1 0,-13-1 16,27 0-16,-26 0 16,12 0-16,1 14 15,-1-27-15,14 13 0,-40 27 16,40-40-16,-14 26 16,14-13-16,-27 1 15,40-1-15,-53 13 16,53-12-16,-26-1 15,13 0-15,-27 14 16,40-14-16,-26 0 0,26 0 16,-14-13-16,1 27 15,0-27-15,13 13 0,-26 13 16,12-12-16,1 12 16,0-26-16,13 13 0,-27 14 15,14-14-15,0 27 16,0-27-1,-1 13-15,1 1 16,13-14-16,-26 27 16,26-27-16,-13 13 15,13-12-15,-14-1 0,14 13 16,-13-12-16,13 25 16,0-26-16,-13 1 0,13 25 15,-13-25-15,13 25 16,0-25-16,0-1 0,-14 13 15,14-13-15,0 14 0,-13-1 16,13-12-16,0 12 0,-13 14 16,13-27-16,0 27 15,0-27 1,0 40-16,0-27 16,0 1-16,13 39 15,-13-53-15,13 14 16,-13-14-16,14 40 15,-14-40-15,13 13 16,-13-12-16,26 25 16,-26-12-16,14 12 15,-1-25-15,0 12 16,-13-13-16,13 1 0,14 25 16,-27-25-16,26-1 15,-26 0-15,40 27 16,-27-27-16,14 0 15,-14 0-15,-13 1 0,26-1 16,-13 0-16,27 13 16,-27-12-1,27 12-15,-27-26 16,40 27-16,-13-1 16,-27-26-16,14 13 15,-14 1-15,13-14 16,27 13-16,-40 0 15,27-13-15,-13 13 16,12-13-16,-26 13 0,14-13 16,26 14-16,-27-14 15,14 0 1,-14 0-16,1 0 0,39 0 16,-53 0-16,40 0 15,-40 0-15,1 0 0,25 0 16,-25 0-16,12 0 0,27 0 15,-27 0-15,1 0 0,-1 0 0,27 0 16,0 0-16,-40-14 16,67 14-16,-54 0 15,27 0-15,-26-13 0,-14 13 16,13 0-16,27 0 16,-26 0-16,39-13 15,-40 13-15,27 0 16,-40 0-16,14 0 0,26-13 15,-27 13-15,40 0 16,-39 0-16,39-13 16,-40 13-16,41-14 15,-54 14-15,40-13 16,-40 13-16,13 0 0,41-13 16,-41 13-16,40 0 15,-39 0-15,39-13 16,-53 13-1,53 0-15,-39 0 16,-1 0-16,1 0 0,-14 0 16,53-14-16,-40 14 15,1 0-15,12-13 16,-12 13-16,-14 0 0,40 0 0,-40-13 16,14 13-16,26 0 15,-40 0-15,13-13 0,27 13 16,-39 0-16,65-14 15,-66 14-15,40 0 16,-26-13-16,-1 13 0,14-13 16,-14 13-16,54-13 15,-54 13-15,14-13 16,-14 13-16,1-14 0,52 1 16,-66 13-16,67-26 15,-54 26-15,14-14 16,-14 1-16,1 13 0,39-26 15,-40 26-15,27-27 16,-26 14-16,-1 0 16,-13 0-16,14-1 0,-1 1 15,-13 0-15,1 13 0,25-27 16,-39 14 0,27-13-16,-14 13 15,0-14-15,0 14 16,1-14-16,-14 14 15,0-13-15,13-1 16,0 14-16,-13 0 0,0-14 0,13-12 16,-13 12-16,0 1 15,0-1-15,14-26 16,-14 40-16,0-13 16,0 12-16,0-38 15,0 25-15,-14-26 16,14 40-16,-13-14 0,13-12 15,-13 26-15,13-14 0,-13-26 16,13 40-16,-14-27 16,14 27-16,-13-13 0,13 12 15,-13-25-15,0 25 16,13 1-16,-13-27 0,-1 27 0,1 0 16,0-13-16,13 12 15,-27-39-15,14 40 16,0 0-16,0 0 0,-1 0 15,-12-14-15,26 14 16,-13 0-16,-14-1 16,14 1-16,13 0 0,-40-14 15,27 14-15,-13-26 16,13 39-16,-27-40 16,27 40-16,-1-27 15,1 27-15,-27-26 16,27 13-16,-26-14 15,25 27-15,1-13 16,0 13-16,-14-13 16,14 0-16,0-1 0,-27 1 15,40 0-15,-26 13 16,13-13-16,-27-1 16,27 14-1,-14-13-15,14 13 16,-27-13-16,27 13 15,-27-13 1,27 13-16,-13 0 16,12-13-16,-12 13 15,13 0-15,-14 0 16,14 0-16,-13-14 16,12 14-16,1 0 15,0 0 1,0 0-1,-1-13-15,1 13 16,0 0-16,0 0 31,0 0-15,-1 0-16,14-13 16,-13 13-1,0 0-15,0 0 16,-1 0-1,1 0 1,0-13 0,0 13-16,-1 0 15,1 0 1,13-14 0,-13 14-16,0 0 15,0 0-15,-1 0 16,1-13-1,0 13-15,0 0 32,-1 0-32,1 0 15,13-13 1,-13 13-16,0 0 16,-1 0-1,1-13 1,0 13-1,0 0 1,13-14 0,-13 14 15,-1 0 0,1 0-15,0-13 31,0 0 62,13 26-62,13-13-31,0 13-16,0-13 15,40 14-15</inkml:trace>
  <inkml:trace contextRef="#ctx0" brushRef="#br0" timeOffset="26646.34">2447 6006 0,'-66'-26'16,"27"26"-16,-14 13 0,0 0 16,26 0-16,1 14 15,-14 12-15,27-25 0,0 12 16,-14 27-16,27-13 15,0-14-15,0 27 16,0-26-16,13 25 0,1 1 16,-1-26-16,0-1 0,0 1 0,27 12 15,-27-25-15,14-1 0,-14 13 16,53-12 0,-39-14-16,39 0 15,-40 0-15,67-14 16,-67 1-16,27 0 15</inkml:trace>
  <inkml:trace contextRef="#ctx0" brushRef="#br0" timeOffset="27025.93">2805 6324 0,'0'0'15,"-40"-27"-15,27 27 0,13-13 0,-27 0 16,14 13-16,0 0 0,0 0 15,-14 13-15,14-13 0,-14 53 16,14-40-16,0 40 16,13-27-16,0-12 15,13 12-15,0 1 16,1-14-16,-1 0 16,0 0-16,0-13 0,14 0 15,-14 0-15,27-26 16,-40 13-16,13-14 15,0 14-15,-13-14 16,13 14-16,-13 0 16,14 0-16,-1 26 31,0 0-15,0 0-16,1 1 15,-1-1-15,13 13 16,-13-26-16,1 14 15,-1-14-15</inkml:trace>
  <inkml:trace contextRef="#ctx0" brushRef="#br0" timeOffset="27224.4">2950 6509 0,'0'0'0,"13"0"0,-13 13 15,0-26-15,-13 13 16,0-27-16,13 1 16,-27-27-1,27 40-15,-13-14 16,13 1-16,0 13 0,13-27 15,1 27-15,-14-1 0,26 1 16,-13 13-16,14-13 16,-14 13-16,40 13 15,-40-13-15,27 13 16,-27-13-16,14 14 16</inkml:trace>
  <inkml:trace contextRef="#ctx0" brushRef="#br0" timeOffset="27583.44">3373 5874 0,'0'0'0,"-26"-66"0,13 66 15,0 13 1,-1 27 0,14-14-16,0 14 0,0 39 15,0-53-15,0 107 16,14-41-16,12 1 15,-13-53-15,27 79 0,26-27 16,-53-65 0,27 13-16,-14-27 0,-12 0 15,25 0-15</inkml:trace>
  <inkml:trace contextRef="#ctx0" brushRef="#br0" timeOffset="28138.37">3545 6059 0,'0'13'31,"27"40"-16,-14-26-15,14 25 16,-14-25-16,26 39 16,-12-39-16,13 25 15,-27-25-15,13-14 0,14 27 16,-14-27-16,-12 0 0,25 1 16,-25-1-16,25-26 15,-25-1-15,-14-39 16,0 40-16,-27-106 15,27 79-15,-13-26 16,0 27-16,13 12 0,-14-26 16,14 27-16,-13-40 15,13 52-15,0-12 16,13 26 0,-13 26-1,14-12-15,-14 12 16,26 0-16</inkml:trace>
  <inkml:trace contextRef="#ctx0" brushRef="#br0" timeOffset="28551.15">4075 6032 0,'-14'0'16,"28"0"15,39-13-15,-27 13-16,14-13 16,-14 13-16,1 0 0,12-13 15,-12 13-15,-1 0 0,14 0 16,-27 0-16,0 0 15,1 0-15,-14 13 16</inkml:trace>
  <inkml:trace contextRef="#ctx0" brushRef="#br0" timeOffset="28746.14">4273 5993 0,'-26'26'16,"26"-13"-16,-14 27 15,14-13-15,14 39 16,-14-53-16,13 40 16,-13-40-16,13 14 0,0 26 15,-13-27-15,13 14 16,-13-27 0,0 0-16,-13 14 0,0-27 15</inkml:trace>
  <inkml:trace contextRef="#ctx0" brushRef="#br0" timeOffset="28905.62">4233 6456 0,'0'0'0,"-13"0"0,26 0 31,14 0-15,-1 0-16,14-13 16,-14 13-16,14-14 15,-27 14-15,1-13 0,25 0 16,-26 0-16,1 13 0,12-40 15</inkml:trace>
  <inkml:trace contextRef="#ctx0" brushRef="#br0" timeOffset="29404.92">4445 6059 0,'0'0'0,"0"13"16,0 14-16,0-14 15,13 53-15,-13-40 0,13 1 16,-13-1-16,27 27 16,-14-26-16,14 26 15,-14-27-15,0 1 16,-13-14-16,13 0 16,1 0-16,-14-26 0,-14-27 15,1 27-15,0-40 16,0 27-16,-1-14 0,-12-13 15,26 13-15,-27-26 16,27 53-16,-13-13 16,13 12-16,13 14 15,1 14 1,-1-1-16,0 0 0,14 27 16,-14-27-16,13 0 0,1 27 15,-14-27-15,27 27 16,-14-27-16,14 0 15,-14-13 1,-26-39 0,0 25-16,0-39 0,-13 27 15,13 0-15,-13-54 16,0 67-16,13-40 16,-14 40-16,14-40 15,0 40 1,0 26-16,0 0 15,14 0-15</inkml:trace>
  <inkml:trace contextRef="#ctx0" brushRef="#br0" timeOffset="29792.16">5120 6363 0,'0'13'16,"13"-13"-1,-13 14-15,13 12 0,-13-13 16,13 27-16,-13-27 16,14 14-16,-14-14 15,0 13-15,-14 1 16,14-14-16,-13-13 15,0 0 1</inkml:trace>
  <inkml:trace contextRef="#ctx0" brushRef="#br0" timeOffset="30722.3">5464 6297 0,'0'0'0,"0"-13"0,0 26 32,0 14-17,13-1-15,0 0 16,-13-12-16,13 39 16,1-40-16,-14 0 15,13-13-15,-13 13 0,0-26 31,-13-27-15,13 14-16,0-1 0,-14-12 16,14 12-16,0 14 0,14-66 15,-14 65-15,26-12 16,-13 26-16,14 13 16,-14 0-1,0 1-15,-13-1 0,27 13 16,-27-12-16,0-1 0,13 13 15,0-12-15,0-28 32,-13-12-17,0 13-15,0-1 0,0-12 16,0-1-16,14-12 16,-1 26-16,-13-1 0,13 14 15,0 14-15,14 25 16,-27-26-16,13 27 15,0-27-15,-13 27 16,13-27-16,1 27 16,-14-27-16,13-13 15,0 0-15,14-13 16,-27 0-16</inkml:trace>
  <inkml:trace contextRef="#ctx0" brushRef="#br0" timeOffset="31002.24">5953 6218 0,'0'53'16,"0"-40"-16,0 27 15,0-27-15,0 13 16,13-26-16,1 0 16,12-13-1,-26 0-15,13-14 16,-13 14-16,0 0 0,0-40 15,-13 26-15,0 1 16,0 13-16,-1 0 16,1-1-1,0 14-15,0 14 16,13-1 0,0 0-16,39 13 15,-25-26-15</inkml:trace>
  <inkml:trace contextRef="#ctx0" brushRef="#br0" timeOffset="31598.34">6231 6152 0,'0'0'0,"0"-14"15,0 1 1,-13 13-16,-1 13 16,1 1-16,0 12 15,0-13-15,13 40 16,0-40-16,0 1 0,13 39 15,-13-40-15,13 13 0,0 1 16,1-27-16,-1 13 0,0-13 0,27-13 16,-27-1-1,14-38-15,-27-28 16,-14-26 0,1 14-1,0 12 1,13 54-1,-13 13-15,13 39 16,-14 1-16,14-14 0,0 0 16,14 80-1,-14-67-15,26 40 16,-13-53-16,14 27 16,-14-27-16,0 1 0,27 12 15,-27-13-15,27 1 16,-14-14-16,-12 0 0,12-14 15,-13 14-15,14-39 16,-27 25-16,0-12 16,0 13-16,0-14 15,-14 14-15,1-13 16,0 26-16,-13 13 16,12 13-16,1-13 15,0 40-15,13-26 16,0-1-16,0-12 0,13 38 15,0-52-15,27 40 16,-27-40-16,14 0 16,-14 0-16,40-13 15,-40 0-15,27-14 16,-27 14-16</inkml:trace>
  <inkml:trace contextRef="#ctx0" brushRef="#br0" timeOffset="31963.89">6734 5861 0,'-14'-14'0,"14"28"16,0 12 0,0 0-16,0 1 0,14 65 15,-14-52-15,26 92 16,-26-92-16,27 26 15,-27-39-15,26 26 16,-13-27-16,0 14 16,-13-27-16,14 0 0,-1-13 31</inkml:trace>
  <inkml:trace contextRef="#ctx0" brushRef="#br0" timeOffset="32280.13">7197 6390 0,'0'26'15,"13"-13"-15,-13 14 16,0-14-16,0 14 16,-13-1-16,13 0 0,-14 14 15,14-27-15,-13 14 16,13-14-16</inkml:trace>
  <inkml:trace contextRef="#ctx0" brushRef="#br0" timeOffset="32915.51">7474 6257 0,'-13'14'0,"13"-1"15,0 0-15,0 0 16,13 14-16,1 12 16,-1-39-16,40 14 15,-40-14-15,40-14 16,-40 1-16,14-13 15,-14 13-15,-13-1 0,13-25 16,-13 25-16,0-12 0,0-1 16,0 14-16,0 0 15,0-13 1,-13 26-16,13 13 0,0 0 16,13 13-16,-13 1 0,13-1 15,1 27-15,-1-26 16,0 39-16,0-40 0,-13 14 15,27 26-15,-27-39 0,0 12 16,13-12-16,-13 26 16,0-40-16,-13 40 15,13-40-15,-13 14 0,-1-27 0,-12 13 16,13-13-16,-40-13 16,39-1-16,1 1 0,-26-40 15,25 27-15,1-27 16,13 40-16,13-27 0,14-26 15,-14 39-15,0 1 16</inkml:trace>
  <inkml:trace contextRef="#ctx0" brushRef="#br0" timeOffset="33170.83">7845 6257 0,'66'-39'0,"-132"78"0,145-78 15,-52 25-15,-27 1 16,26 0-16,-26 0 15,-13 0 1,-13 39 0,12-26-16,-12 26 15,13 1-15,-14 26 16,27-27-16,0 14 16,13-14-16,1 1 15,-1-14-15,0-13 16,27 13-16,-27-13 0,0 0 15,40-26 1,-26 26-16</inkml:trace>
  <inkml:trace contextRef="#ctx0" brushRef="#br0" timeOffset="33591.91">8096 6297 0,'0'0'0,"-13"0"0,0 0 16,0 0-1,-1 0 1,14 13 0,-13-13-16,13 14 15,0-1-15,0 0 16,0 0 0,13-13-16,1 13 15,-1-13-15,-13 14 16,13-14-16,13-14 15,-12 1 1,-1 0-16,0 0 0,-13 0 16,0-1-1,0 1-15,0-13 16,0 12 0,13 28 15,1 25-16,-14-25-15,13-1 16,-13 0-16,13 0 16,0 0-1,1-13 1,-1 0-16</inkml:trace>
  <inkml:trace contextRef="#ctx0" brushRef="#br0" timeOffset="33806.33">8334 6390 0,'0'0'0,"0"-14"47,0-12-31,0 13-16,0-40 16,0 40-16,14-67 15,-1 67-15,13-13 16,-12 12-16,25 1 15,-12 13-15,39-13 16,-53 13-16,27 0 16</inkml:trace>
  <inkml:trace contextRef="#ctx0" brushRef="#br0" timeOffset="34075.71">8586 5781 0,'0'0'0,"13"0"16,27 27-1,-27-1-15,27 27 16,-27-27-16,13 14 0,1 26 16,-14-26-16,13 79 15,-26-79-15,0-1 16,-13 28-16,-13 12 15,12-53-15,1 1 16,0-14-16,0 0 0,-14-13 16,14 0-16,0-26 15</inkml:trace>
  <inkml:trace contextRef="#ctx0" brushRef="#br0" timeOffset="37978.26">8215 8387 0,'0'-13'32,"0"0"14,-13 13-30,0 0 0,0 0 15,-1-13-15,1 13-1,0 0 1,0 0 15,-1 13-15,1-13-1,13 13 1,-13-13-16,0 0 16,13 13-1,-13 1 1,13-1-1,-14-13 1,14 13-16,0 0 16,-13 0-1,13 1 17,0-1-17,0 0-15,0 0 16,0 1-1,0-1 1,13 0 0,-13 0-1,14 0-15,-14 1 16,13-14-16,-13 13 16,13-13-1,-13 13-15,13-13 16,0 0-1,1 13 1,-1-13-16,0 0 16,0 0-1,1 0 1,-1 0-16,13-13 16,-12 13-16,-1 0 15,0-13 1,0 13 15,-13-13-31,13 13 16,-13-14-1,14 14 1,-14-13-16,0 0 16,0 0-1,0 0 32,0-1-31,-14 14-16,14-13 0,0 0 31,-13 0-31,0 13 0,13-14 16,-13 1-1,0 13 16,13-13-31,-14 13 0,1-13 16,0 13 0,13-13-16,-13 13 15,-1 0 1,14-14 0,-13 14-1,26 0 79,-13 14-78,14-14-16</inkml:trace>
  <inkml:trace contextRef="#ctx0" brushRef="#br0" timeOffset="39627.3">3757 6747 0,'-13'0'0,"26"0"94,27-27-79,-14 27-15,27-13 16,-26 0-16,12 0 16,-12 13-16,52-27 15,-52 14-15,26 13 16,-40-13-16,40 13 15,-27-13-15,1 13 0,25 0 16,-25-14-16,-1 14 0,27 0 16,-26 0-16,-1 0 0,-13 0 15,14 0-15,-14 0 0,27-13 16,-27 13 0,0 0-16,1 0 15,-1 0 16,-13-13-31,13 13 16,-13 13 62</inkml:trace>
  <inkml:trace contextRef="#ctx0" brushRef="#br0" timeOffset="48031.98">9591 5411 0,'-13'0'0,"-14"-13"16,27 26-16,-13-13 15,13-13 17,13 13-17,1 0 1,-1 0-1,0 0-15,40 0 16,-40 0-16,40 0 16,-26 0-16,12 0 15,-12 0-15,-14 0 0,40 0 16,-27 0-16,1 0 0,26 0 16,-27 0-16,40 0 15,14 0 1,12 0-16,-25 0 15,-41 0-15,40 0 16,-26 0-16,-14 0 0,120-14 16,-40 14-1,-1 0 1,-38 0 0,52-13-16,-66 13 15,-1 0 1,-25 0-16,39 0 15,-39 0-15,12 0 16,-12 0-16,-14 0 0,27 0 16,-14 0-16,14 0 15,-14 0-15,1 0 16,-14 0-16,0 0 0,14 0 16,-1 0-16,1 0 15,-14 0-15,0 0 0,0 0 16,0 0-16,1 0 15,-1 0 17,0 0-1,-26 0 0,0 0-15</inkml:trace>
  <inkml:trace contextRef="#ctx0" brushRef="#br0" timeOffset="57992.11">22754 5358 0,'-13'0'16,"-14"13"-16,14-13 15,26 0 17,14-13-17,13 13-15,39 0 16,-53 0-16,41-13 15,-28 13-15,1 0 0,39-14 16,-26 14-16,-13 0 0,39 0 16,-26-13-16,-13 13 15,66 0-15,-80 0 16,40 0-16,-52 0 0,39 0 16,-27 0-16,14 0 15,-27 0-15,0 0 16,0 0-1,-13 13 1,14-13 0,-14 14 15,13-14-15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06T20:28:28.0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14579 10517 0,'0'-13'0,"0"0"31,0 0-31,13 13 31,-13-14-15,0 28 15,0-1-15,0 0-1,0 0-15,13 40 16,-13-40-16,0 27 16,0-27-16,13 40 15,-13-26-15,13 12 16,-13-25-16,0 52 16,0-40-16,0 14 15,14-14-15,-14-12 0,0 25 16,0-12-16,0-14 0,0 27 15,0-14-15,0 0 16,0 1-16,0-1 16,0-12-16,0-1 0,0 13 15,0-12-15,0 12 16,13 0-16,-13-12 0,0 25 16,0-25-1,0-1-15,0 0 16,13 0-16,-13 1 0,0-1 15,0 0 1,0 0 0,0 0-1,0 1 1,0-28 31,0 1-32</inkml:trace>
  <inkml:trace contextRef="#ctx0" brushRef="#br0" timeOffset="960.43">14579 11509 0,'-14'0'16,"28"-13"46,-1 13-46,40-13-16,-40 13 15,13-13-15,-12 13 0,39-14 16,-27 14-16,14 0 16,-27 0-16,40-13 15,-40 13-15,53 0 16,-39 0-16,39-13 16,-53 13-16,66 0 15,-65 0 1,39 0-16,-40 0 15,26 0-15,-25 0 16,25 0-16,41-13 16,-67 13-16,13 0 15,-12 0-15,-1 0 0,40 0 16,-40 0-16,0 0 0,14 0 16,-14 0-16,0 0 0,27 0 15,-14 0-15,27 0 16,-13 0-16,0 0 15,-27 0-15,27 0 16,-27 0-16,13 0 0,27 0 16,-40 0-1,27 13-15,-27-13 0,14 0 16,-1 0-16,14 0 16,-14 13-16,1-13 15,-14 0-15,27 0 16,-27 0-16,0 0 15,0 0-15,27 13 16,-27-13 0,1 0-1,-1 0-15,13 0 16,-13 0-16,1 0 16,-1 0-16,0 0 0,0 0 15,1 0-15,-1 0 16,0 0-16,0 0 15,1 0 17,-1-13-1,-26 13-31,13-26 16,0 13-1,0-1 1,0 1-16,0 0 0,0-14 15</inkml:trace>
  <inkml:trace contextRef="#ctx0" brushRef="#br0" timeOffset="1594.12">16536 10491 0,'0'-13'15,"0"26"1,-13 0 0,13 13-1,0-12-15,0-1 0,0 27 16,0-27-16,0 66 16,13-26-16,1 26 15,-14-39-15,13 53 16,-13-67-16,0 54 15,0-54-15,13 27 16,-13-27-16,0 1 16,0-1-16,0-12 0,0 25 15,0-26-15,0 1 0,0 12 16,-13-13 15,13-26-31,0 0 31,-13 0-31</inkml:trace>
  <inkml:trace contextRef="#ctx0" brushRef="#br0" timeOffset="3145.21">14526 10557 0,'13'0'32,"0"0"15,0-13-32,1 13-15,-1 0 16,-13-14-16,26 14 15,-13 0-15,14 0 16,-14 0-16,27-13 16,-27 13-16,27 0 15,-27 0-15,27-13 16,-27 13-16,0 0 0,27 0 16,-27 0-16,27 0 15,-27 0-15,40 0 16,-27 0-16,14 0 15,-27 0-15,14 0 16,-14 0-16,27 0 16,-27 0-16,0 0 0,27 0 15,-27 0-15,40 0 16,-27 0-16,14 0 16,-27 0-16,27 0 15,0 13-15,-27-13 16,0 0-16,40 0 15,-40 0-15,14 0 16,-14 0-16,0 0 0,14 0 16,-14 0-16,0 0 0,27 0 15,-27 0-15,40-13 16,-40 13-16,0 0 0,14 0 16,-14 0-16,14 0 15,-14 0-15,13-13 16,-13 13-16,27 0 15,-27 0-15,1 0 0,12 0 16,-13 0-16,1 0 0,-1 0 16,13 0-16,-13-13 15,1 13-15,-1 0 0,0 0 16,0 0-16,1 0 16,-1 0-16,0 0 0,0 0 0,0 0 15,1 0-15,-1 0 0,0 0 16,0 0-16,1 0 0,-1 0 15,0 0-15,14 0 16,-14 0-16,0 0 16,0 0-1,0 0-15,1 0 0,-1 0 16,0 0 0,0 0-16,1 0 15,-1 0 1,0 0-1,0 0 1,1 0 0,-1 0 15,0 0 31,-26 0-30,26-14-17</inkml:trace>
  <inkml:trace contextRef="#ctx0" brushRef="#br0" timeOffset="4941.18">14579 6654 0,'0'-13'0,"0"26"47,0 14-32,0-1-15,0-13 0,0 40 16,0-39-16,0 52 15,0-40-15,0 27 16,0-40-16,0 14 0,0 26 16,0-27-16,13 14 15,-13 39-15,0-39 16,0-14-16,13 40 16,-13-52-16,13 25 15,-13-25-15,0-1 0,0 0 16,0 0-16,0 1 15,13-14 1,-13 13-16,0-26 47</inkml:trace>
  <inkml:trace contextRef="#ctx0" brushRef="#br0" timeOffset="6039.85">14605 7541 0,'0'13'31,"-13"-13"-31,26 0 78,0 0-62,0 0 0,1 0-1,12 0-15,1 0 16,-1 0-16,-13 0 15,27 0-15,-27 0 16,14 0-16,-1 0 16,1 0-16,12 0 0,-12 0 15,-14 0-15,40 0 0,-40 0 16,53 0-16,0 0 16,1 0-1,-28 0 1,27-13-1,-52 13-15,52 0 16,-53 0-16,0 0 0,27 0 16,-27 0-16,0 0 0,27 0 15,-27 0-15,27 0 16,0 0 0,-14 0-16,-13 0 15,40 0-15,-40 0 0,14 0 16,-14 0-16,27 0 15,-27 0-15,27 0 16,-27 0-16,27 0 16,-27 0-16,0 0 15,14 0-15,-14 0 0,27 0 16,-27 0 0,26 0-16,-25 0 15,25 0-15,-25 0 0,-1 0 16,13 0-16,1 0 15,-14 0-15,27 0 0,-14 0 16,-13 0-16,80 13 16,-67-13-16,14 0 15,-13 0-15,-1 0 0,27 0 16,-27 0-16,14 0 16,-27 13-16,1-13 0,12 0 15,-13 0-15,0 0 16,-13-13-1,0 0 17,-13 13-17,13-14-15,-13-12 16,13 13-16,-13-1 16</inkml:trace>
  <inkml:trace contextRef="#ctx0" brushRef="#br0" timeOffset="6652.25">16589 6654 0,'-13'0'32,"13"40"-17,0-27-15,-13 14 0,13 12 16,0-12-16,0 26 15,0 26 1,0 14 0,0 13-16,13 39 15,0-119-15,-13 41 16,0-41-16,0 1 0,0 12 16,0-12-16,14-1 0,-14 1 15,0-1-15,0 1 16,-14-41 31,1-25-32,0 25-15,13-12 16,0 13-16</inkml:trace>
  <inkml:trace contextRef="#ctx0" brushRef="#br0" timeOffset="7788.7">14552 6720 0,'-13'0'15,"0"0"-15,13-13 31,-14 13-15,28 0-16,-1 0 16,53 0-1,0-13 1,14 13-16,25 0 16,-25 0-1,-41 0-15,80-13 16,-79 0-16,92 13 15,-92 0-15,92-14 16,-92 14-16,40 0 16,-41 0-16,67-13 15,-53 13 1,-27 0-16,54 0 16,-54 0-16,27 0 15,-26 0-15,-14 0 0,40 0 16,-27 0-16,40 13 15,-26-13-15,-14 0 16,1 0-16,-14 0 0,14 0 16,-1 0-16,14 14 15,-27-14-15,0 0 0,14 0 16,-14 0-16,0 0 16,0 0-16,1 0 15,-1 0 1,13 13 15,-12-13 0,-1 0-15,0 0 0,0 13-1,0-13 1,-26 0 31,0 0-47,0 13 15,0-13-15,-14 0 0,14 13 16,0 1-16,-1-1 16</inkml:trace>
  <inkml:trace contextRef="#ctx0" brushRef="#br0" timeOffset="17825.48">15558 9882 0,'0'-13'0,"0"0"94,0 26 15,0 0-93,0 0 0,0 1-1,0-1 1,13 0-16,-13 0 16,0 1-1,0-1-15,0 0 0,0 0 16,0 0-1,0 1 1,13-1-16,-13 0 16,0 0-1,0 1 1,0 12 0,0 1-16,0-14 15,0 0 1,0 0-1,0 0-15,0 1 16,13-1-16,-13 0 16,0 0-1,0 1 1,0-1-16,0 0 16,0 0-1,13-13 1,-13 14-16,0-1 15,0 0 1,0 0-16,0 0 16,0 1-1,0-1 1,0 0 0,0 0-1,0 1 1,0-1-16,0 0 15,0 0 1,0 1 0,0-1-1,0 0 17,0 0-17,0 0 16,0 1 1,0-1 61,0-26-61,0-1-17,0 1 1,0 0 0,0 0-1,0 0-15,0-1 0,0 1 16,0 0-16,0 0 0,0-1 15,0 1-15,0 0 0,0-14 16,0 1-16,0 13 16,0 0-16,0-1 15,-13 1 1,13-13 0,0 12-16,0 1 15,0 0-15,0-14 16,0 14-16,0 0 15,0 0 1,0-14-16,0 14 16,0 0-1,0 0 1,0-1 0,0 1-1,0 0-15,0 0 16,0-1-16,0 1 15,0 0 1,0 0 0,0 0-16,0-1 15,0 1 1,0 0 0,0 0-1,0-1 1,0 1 15,0 0 16,0 0 0,0-1 15,-13 14-46,13-13 46,0 26-30,-13-13-17,13 14-15,0-1 16,0 0 0,0 14-1,0-14-15,0 27 16,0-27-16,0 0 15,0 0-15,0 14 16,0-14-16,0 13 16,0-12-16,0 12 15,0-13-15,0 1 0,0-1 16,0 0-16,0 0 16,0 0-16,13 1 15,-13-1-15,0 0 0,0 0 16,0 1-16,0-1 15,0 0-15,0 0 0,0 1 16,0-1 0,13 13-16,-13-13 15,0 1 1,0-1 0,0 0-1,13 0-15,-13 1 16,0-1-1,0 0 1,0 0 0,0 1-16,0-1 15,0 0 17,0 0-17,0 0 16,14 1 16,-14-28 0,0 1-16,0 0-15,0 0-16,0 0 16,0-14-16,0-13 15,-14 14-15,14-27 16,0 40-16,0-14 16,-13 1-16,13 13 0,0-1 15,0 1-15,0-13 16,0 12-16,0 1 0,-13-26 15,13 25-15,0 1 0,0-27 16,0 27 0,0-13-1,-13 12-15,13 1 0,0-13 16,0 13 0,0-14-1,0 14-15,0 0 16,0-1-1,0 1-15,0 0 32,0 0-1,-13 13-15,13 13-1,13 0-15,-13 0 16,0 1-16,0-1 0,0 0 15,0 14-15,0 12 16,0-12-16,0 12 16,0-25-16,0 12 0,13 53 15,-13-65-15,0 25 16,0-12-16,0-14 0,13 27 16,-13-27-16,0 0 0,0 14 15,0-14-15,0 0 16,0 14-16,0-14 15,13 0 1,-13 0 0,14-13 46</inkml:trace>
  <inkml:trace contextRef="#ctx0" brushRef="#br0" timeOffset="23417.47">23336 4749 0,'13'-13'0,"1"-27"16,-14 27-16,0 0 15,-14-14-15,1 1 16,0 13-16,0 0 0,-53-27 16,39 27-1,-65-14-15,52 14 16,-79 26-16,79 0 15,-92 54-15,79-41 16,-26 53-16,39-26 16,-53 93-16,67-80 15,-1 40 1,14-53-16,13-14 0,27 94 16,-1-94-16,0 1 0,54 53 15,-40-67-15,105 53 16,-79-52-16,80-1 15,-80-26-15,66 14 0,-92-14 16,66-14-16,39-12 16,-92-1-16,13 14 0,-13-13 0,40-40 15,-54 26-15,1 0 0,26-39 16,-52 39-16,38-92 16,-52 92-16,-13-92 15,0 79-15,-27-26 16,14 39-16,-67-79 15,54 92-15,-41-25 16,54 25-16,-27 1 0,-27-14 16,41 27-16,-54-1 15,53 14-15,-12-13 0,-28 26 16,41 1-16,-94 39 16</inkml:trace>
  <inkml:trace contextRef="#ctx0" brushRef="#br0" timeOffset="29820.05">16338 9962 0,'13'-14'0,"-13"-12"0,-26-14 15,13 27-15,-27 0 16,27-1-16,-14 1 15,-26-13-15,14 13 0,12-1 16,-52 1-16,39 13 0,-13-13 16,-39 13-1,65 0-15,-13 0 0,-158 40 16,145-14-16,-53 27 16,67-27-16,-54 41 15,53-28-15,14 1 0,-54 79 16,67-79-16,0 52 15,26-26-15,40 27 16,-13-66-16,79 39 16,-79-53-16,65 13 15,-52-12-15,0-14 0,79 0 16,-12-14-16,-1 1 16,-66 0-16,66-27 15,-67 27-15,1 0 0,27-27 16,-41 14-16,41-14 15,-54 13-15,1 14 0,26-40 16,-40 27-16,27-40 16,-14-14-1,-26 41 1,0 25-16,-13-78 0,13 65 16,-27-39-16,14 40 15,-27-27 1,27 40-16,-53-27 15,40 27-15,-27-14 16,26 27-16,1-13 0,-40 0 16,39 13-16,1 0 0,-54 0 15,67 0-15,-53 0 16,40 13-16,-14 0 16,27 0-16,-1-13 0,1 27 15,0-14-15,13 0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06T20:29:20.4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14631 6720 0,'14'0'141,"-14"14"-126,0-1 1,0 13 0,0-12-16,0 25 15,0-26-15,0 14 16,0-14-16,13 27 15,-13-27-15,0 14 16,0-14-16,13 0 16,-13 0-16,0 27 15,0-27 1,0 0-16,0 1 0,0 12 16,0-13-1,13 14-15,-13-14 16,0 0-1,0 0-15,0 14 16,0-14-16,0 0 16,0 1-16,0 12 15,0-13-15,0 0 0,0 1 16,0-1-16,0 0 0,0 0 16,0 1-16,0-1 0,0 0 15,0 0-15,0 1 0,0-1 16,0 0-1,0 0-15,0 0 0,0 1 16,0-1-16,0 13 16,0-12-16,0-1 15,0 0-15,-13 14 0,13-14 16,0 0-16,0 0 16,0 0-1,0 1-15,0-1 31,0 0 1,-13-26-17,26 13-15,-26 0 0,13-13 16,13 13 0,-13-14-16,0 1 31</inkml:trace>
  <inkml:trace contextRef="#ctx0" brushRef="#br0" timeOffset="1092.46">14631 7620 0,'-13'0'16,"13"13"15,-13-13-31,26 0 31,0 0 1,1 0-17,-1 0-15,40-13 16,-27 13-16,1-13 16,-14 13-16,13 0 15,1-13-15,-14 13 16,0 0-16,14 0 0,26 0 15,-40 0-15,13 0 16,-12 0-16,-1 0 16,27 0-16,-27 0 0,13 0 15,1 0-15,-1 0 16,-13 0-16,-13 13 0,40-13 16,-27 0-1,14 0 1,-14 0-16,13 0 15,-12 0-15,-1 0 0,13 0 0,-12 0 16,25 0 0,-25 0-16,12 0 15,-13 0-15,14 0 16,-14 0-16,13 0 16,-12 0-16,-1 0 0,13 0 15,-12 0-15,25 0 16,-26 0-16,14 0 15,-1 0-15,14 0 16,-27 0-16,27 0 16,-27 0-16,14 0 15,-14 0-15,0 0 0,14 0 16,-14 0-16,0 0 0,27-13 16,-27 13-16,13 0 15,-12 0 1,-1 0-16,13-14 0,-12 14 15,12 0 1,-13 0-16,27 0 16,-27 0-1,0 0-15,1 0 16,-1 0 0,0 0-16,0 0 15,0 0-15,14 0 16,-14 0-1,0 0-15,27 0 16,-27 0-16,14 0 16,-14 0-1,13 14 1,-12-14-16,-1 0 16,0 0-16,0 0 62,-13-14-62,0 1 31,14 13-31,-14-13 16,0 0-16,0-1 16</inkml:trace>
  <inkml:trace contextRef="#ctx0" brushRef="#br0" timeOffset="1741.94">16484 6734 0,'0'0'0,"0"-14"15,0 14 1,0 14-16,13-14 15,-13 13-15,0 40 16,0-14 0,0-12-16,0 13 15,0 13-15,13-27 0,-13 0 0,0 41 16,0-41-16,0 1 0,13 39 16,-13-40-16,0 53 15,0-65-15,13 52 16,-13-40-16,0 1 15,0-14-15,14 13 0,-14-12 16,0-1-16,0 0 0,0 0 16,0 1-1,13-14 1,-26 0 0,13-14-1,-14 1-15</inkml:trace>
  <inkml:trace contextRef="#ctx0" brushRef="#br0" timeOffset="2970.37">14579 6839 0,'-14'-13'0,"14"0"31,14 13 0,-14-13-15,13 13-16,0 0 16,0-13-16,0 13 0,14 0 15,-14 0-15,0 0 16,14-14-16,-14 14 0,0 0 15,27 0-15,-27 0 0,27-13 16,-27 13-16,0 0 16,27 0-16,-14 0 0,1-13 15,-1 13-15,-12 0 16,39 0-16,-27 0 16,0-13-16,1 13 0,13 0 15,-14-14-15,-13 14 16,14 0-16,-1 0 0,27-13 15,-26 13-15,12 0 16,-12-13-16,-14 13 16,53 0-16,-53 0 15,27 0-15,-27 0 0,1 0 16,52 0 0,-53 0-16,40-13 15,-27 13-15,-13 0 0,27 0 16,-27 0-16,40 0 15,-39 0-15,12 0 16,-13 0-16,0 0 0,14 0 16,-14 0-16,14 0 0,-1 0 15,-13 0-15,1 0 0,12 0 16,-13 0-16,0 0 0,14 0 16,-14 0-16,14 0 15,-14 0-15,0 0 16,0 0-16,27 0 15,-27 0-15,0 0 16,1 0-16,-1 0 16,0 0-16,0 0 15,1 0 1,-1 0-16,0 0 16,0 13-1,14-13-15,-14 0 16,0 0-1,0 0 1,-13 13 0,-13-13-1,0 27-15,13-14 16,-27 13-16,27-12 0,-13 12 16</inkml:trace>
  <inkml:trace contextRef="#ctx0" brushRef="#br0" timeOffset="4283.95">14618 10570 0,'0'-13'16,"0"0"-1,-13-1 1,13 28-16,0-1 31,0 0-31,13 14 16,-13-1-16,0 0 15,0 27-15,0-26 0,13-1 16,-13 14-16,0-14 0,0-12 16,14 52-1,-14-53-15,0 14 0,13-1 16,-13 0-16,0-12 0,0 39 15,0-40-15,0 13 16,0-13-16,0 1 0,0-1 16,0 40-16,0-40 15,0 14-15,0 12 16,0-26-16,13 40 16,-13-39-16,13 12 15,-13-13-15,0 14 16,0-14-1,0 0-15,0 0 16,14 14 0,-14-14-16,0 0 31,0-26 16,0 0-16</inkml:trace>
  <inkml:trace contextRef="#ctx0" brushRef="#br0" timeOffset="5294.54">14631 11456 0,'-13'0'0,"13"14"16,-13-14 15,26 0 16,0 0-31,1 0-16,-1 0 0,53-14 15,-39 14 1,25-13-16,-25 13 15,39-13-15,-53 13 16,40 0-16,-40-13 16,54 13-16,-28 0 15,-26 0-15,1 0 16,12 0-16,-13 0 0,14 0 16,-14 0-16,14 0 15,-1 0-15,-13 0 0,0 0 16,1 0-16,39 0 15,-40 0-15,40 0 16,-40 0-16,40 0 16,-40 0-16,27 0 15,-27 0-15,27 0 16,-27 0-16,13 0 16,1 0-16,13 0 15,-27 0-15,13 0 16,1 0-16,12 0 15,-25 0-15,39-13 16,-40 13-16,13 0 16,-13 0-16,1 0 15,-1 0-15,13 0 16,-12 0-16,12 0 16,-13 0-16,1 0 0,12 0 15,-13 0-15,0 0 0,14 0 16,-1 13-16,-12-13 15,-1 0 1,0 0-16,0 0 0,0 0 16,1 0-1,-1 0-15,0 0 16,0 0-16,1 0 16,-1 0-16,13 0 15,-12 0-15,-1 0 16,0 0-1,0 0-15,14 0 16,-14 0 0,0 0-1,-13-13 1,13 13-16,1-14 47,-1 14-32,-13-13 1</inkml:trace>
  <inkml:trace contextRef="#ctx0" brushRef="#br0" timeOffset="6098.48">16497 10504 0,'0'-13'0,"13"13"31,-13 13-31,0 0 16,0 14-1,0-14-15,0 0 0,0 14 16,0-14-16,0 0 0,0 27 16,0-14-16,13 67 15,-13-67-15,13 27 16,-13-40-16,0 40 16,0-39-16,0 12 0,14 27 15,-14-27-15,0-12 0,0 52 16,0-40-16,0 14 15,0-27-15,13 27 16,-13-27-16,0 0 0,0 14 16,0-14-16,0 13 15,0-12-15,0-1 16,0 0-16,0 0 16,0 1-1,0-1 1,-13-13 31,13-13-32,-14-1 1,14 1 0,-13-13-16</inkml:trace>
  <inkml:trace contextRef="#ctx0" brushRef="#br0" timeOffset="7704.04">14552 10557 0,'-13'0'15,"13"-13"32,0-1-31,13 14-1,0 0-15,1-13 16,-1 13-16,0 0 16,13 0-16,-12 0 0,-1 0 15,27-13 1,-27 13-16,27 0 15,-27-13-15,26 13 16,-25 0-16,-1 0 0,27-13 16,-27 13-16,0 0 0,27-14 15,13 14 1,-27 0 0,14 0-16,-1-13 15,14 13 1,-13 0-1,-13 0 1,-14 0-16,26-13 16,-25 13-16,-1 0 0,13 0 15,-12 0-15,-1-13 0,0 13 0,14 0 16,25 0 0,-38 0-16,25 0 15,-25-14-15,12 14 16,-13 0-16,14 0 15,-14 0-15,0 0 0,14 0 16,-14 0-16,0 0 0,0 0 16,1 0-16,-1 0 0,40 0 15,-40 0-15,0 0 16,0 0-16,1 0 16,12 0-16,-13 0 0,1 0 15,25 0-15,-26 0 16,14 14-1,-14-14-15,14 0 16,-14 0-16,27 13 16,-27-13-16,13 0 15,-13 0-15,1 13 16,-1-13-16,0 0 16,0 13-16,27-13 15,-27 14-15,0-14 16,1 13-16,-1-13 0,0 0 15,0 13-15,14-13 16,-27 13-16,13-13 16,0 0-16,1 13 15,-1-13-15,0 0 0,0 0 16,0 0-16,1 14 16,-1-14-1,0 0-15,0 0 16,1 0-1,-1 0 1,0 0 0,0 0-16,1 0 31,-1 0-15,-13 13-16,13-13 15,-13 13 48,-26-13-48,12 13-15,1-13 16,0 14-16</inkml:trace>
  <inkml:trace contextRef="#ctx0" brushRef="#br0" timeOffset="9720.12">4974 5662 0,'13'0'47,"1"40"-32,-14-14-15,0-13 0,0 40 16,0-13-16,13 26 16,-13-26-16,13 0 0,0 79 15,-13-80-15,14 41 16,-14-41-16,26 54 15,-26-67-15,13-12 0,0 52 16,-13-53-16,0 14 16,0-14-16,14-13 15,-28 0 1,14-13-16</inkml:trace>
  <inkml:trace contextRef="#ctx0" brushRef="#br0" timeOffset="11038.74">5715 6072 0,'-13'-13'0,"-14"-14"16,14 14-16,0 13 0,-14-13 15,1 13-15,13 0 0,-14 0 16,14 0-16,0 0 15,-14 0-15,14 0 16,0 0-16,0 13 16,13 0 15,26 1-31,-13-14 16,27 26-1,-27-26-15,40 27 16,-26-14-16,12 13 15,-25-26-15,-1 27 16,-13-14-16,0 0 16,13 0-16,-13 1 0,-26 12 15,12-13-15,1 1 0,-13-1 16,12-13-16,-12 13 16,13-13-16,13 13 0,-14-13 15,1 0-15,-13-26 16,26 13-16,0-1 15,0-12-15,26-1 16,-13 14-16,1 0 16</inkml:trace>
  <inkml:trace contextRef="#ctx0" brushRef="#br0" timeOffset="11392.79">5821 6006 0,'13'-13'16,"-26"13"-16,0 13 15,-27 13 1,40-12-16,-27 12 16,27 1-16,-13-14 0,13 40 15,0-40-15,0 0 16,0 0-16,13 1 0,1-1 16,-1 0-16,0-13 15,27-40 1,-27 27-16,14-13 15,-14 13 1,0-14-16,-13 14 16,13 13-1,-13 13 1,13 0-16,-13 1 16,0-1-16,0 0 0,14 0 15,-1-26 1,-13-13-1</inkml:trace>
  <inkml:trace contextRef="#ctx0" brushRef="#br0" timeOffset="11606.73">5953 5755 0,'0'0'0,"0"13"0,0 0 16,0 0-16,0 27 15,0-13-15,13 92 16,-13-93-16,14 27 16,-14-27-16,13 1 0,0 26 15,0-27-15,0 14 16,1-40-16</inkml:trace>
  <inkml:trace contextRef="#ctx0" brushRef="#br0" timeOffset="11886.07">6112 6152 0,'40'0'16,"-40"-14"-16,13 14 0,26-26 15,-25 13 1,12-1-16,-26 1 16,13 13-16,-13-26 15,14 26-15,-14-14 0,0 1 16,-14 0-16,1 13 15,0 0-15,-27 26 16,27-12-16,0 25 16,0-25-16,13 12 0,-14 40 15,14-39 1,27 26 0,-14-40-16,13 13 15,-12-26-15,39 0 16,-40-13-16,13 0 15</inkml:trace>
  <inkml:trace contextRef="#ctx0" brushRef="#br0" timeOffset="12220.08">6469 5966 0,'-13'-13'15,"0"26"16,13 1-31,0-1 16,0 13-16,26-13 16,-26 1-16,13-1 0,27 27 15,-27-40-15,14 26 16,-14-13-16,13 14 16,-26-14-16,0 0 15,-13 14 1,0-14-16,-14 0 15,1-13-15,13 0 16,-14 0-16,14 0 16,-13 0-16,-1 0 0,1-26 15,12 12-15,14 1 16,0 0 0</inkml:trace>
  <inkml:trace contextRef="#ctx0" brushRef="#br0" timeOffset="12800.53">6747 6046 0,'0'0'16,"-13"-14"-16,13 1 16,0 26-1,0 1-15,13 12 16,-13 1-16,0-1 0,13 40 16,-13-26-16,13-14 0,1 54 15,-14-54-15,13 54 16,0-54-16,0 40 15,-13-53-15,13 27 16,-13-53 0</inkml:trace>
  <inkml:trace contextRef="#ctx0" brushRef="#br0" timeOffset="13073.47">6760 6072 0,'0'0'0,"13"-26"0,14-1 16,-14 14-16,0 13 0,14-13 15,-14 13-15,13 13 16,1-13-16,-14 13 0,0 14 16,1-14-16,-14 0 0,13 40 15,-13-40-15,0 53 16,-13-52-16,-1 39 15,1-40-15,-13 0 16,26 0-16,-14-13 0,-12 14 16,13-28-16,-1-12 15,14 13-15</inkml:trace>
  <inkml:trace contextRef="#ctx0" brushRef="#br0" timeOffset="13373.51">7025 6099 0,'39'-14'15,"-25"14"-15,-1-13 0,0 13 16,0-13-16,1 0 16,-1-1-16,0 1 0,-13 0 15,-13 0 1,-14 0-16,1 26 15,-1 0 1,14 0-16,0 27 16,13-27-16,-13 14 0,13 12 15,0-25-15,13 38 16,0-52-16,0 14 0,14-1 16,-14-13-16,14 0 15,-14-13-15,13-1 16</inkml:trace>
  <inkml:trace contextRef="#ctx0" brushRef="#br0" timeOffset="13614.58">7197 6125 0,'-14'40'0,"28"-1"16,-1-12 0,0-14-16,27 0 15,-27 1-15,13-14 16,1-14-16,-1 1 15,-12 0-15,-1-14 16,-13 14-16,0 0 16,-13-13-16,-1 26 0,-12-40 15,-1 27 1,1-1-16,0 1 16</inkml:trace>
  <inkml:trace contextRef="#ctx0" brushRef="#br0" timeOffset="14059.08">7369 6112 0,'0'0'0,"13"53"0,0-27 0,-13 1 15,13 26-15,-13-14 0,14-12 16,-1 26-16,-13-27 15,13 1-15,0 26 16,0-27-16,-13 0 16,14-12-16,-14-1 15,0-26 1,-14-27 0,14 27-16,-13-14 0,-13-65 15,26 52-15,-13-26 16,13 26-16,0 0 0,0-26 15,0 27-15,26-1 16,-26 13-16,26 1 16,-12 26-16,12-13 15,1 26-15,-14 13 16,-13-12-16,0-1 0,0 27 16,0-14-16,-13 14 15,13-14-15,-14-13 0,1 14 16,-13-1-1,-1-12-15,14-14 16,-13-27 0</inkml:trace>
  <inkml:trace contextRef="#ctx0" brushRef="#br0" timeOffset="14353.93">7620 6085 0,'66'-13'15,"-53"13"-15,27-13 16,-27 0-16,14-1 16,-27 1-1,0 0-15,0 0 16,-40-14-16,27 27 16,-40 27-1,40-14-15,-14 27 16,27-14-16,-13 40 15,13-52-15,13 38 16,-13-38-16,27 12 16,-14-26-16,13 13 15,-12-13-15,52-26 16,-40 13-16,1-1 16,-14 1-16,13-26 15</inkml:trace>
  <inkml:trace contextRef="#ctx0" brushRef="#br0" timeOffset="15519.74">7541 5702 0,'0'-13'15,"0"26"1,0 13-1,0 1-15,13-1 0,-13 27 16,13-13-16,-13-14 16,13 80-16,-13-66 15,0 26-15,0-40 0,14 1 16,-14 12-16,13-12 0,0 26 16,-13-40-1,26 14-15,-12-27 16,12-14-1</inkml:trace>
  <inkml:trace contextRef="#ctx0" brushRef="#br0" timeOffset="16704.62">8123 5517 0,'-14'0'15,"14"26"1,0-13-16,0 14 0,0 39 16,0-13-16,0 39 0,14 14 15,-14-53-15,0 66 16,13-66-16,0 93 15,0-107-15,1 67 16,-1-79-16,0 26 16,-13-40-16,13 0 15,-13-26 1</inkml:trace>
  <inkml:trace contextRef="#ctx0" brushRef="#br0" timeOffset="18564.55">8877 5755 0,'13'-27'15,"0"1"-15,0 26 16,-13-13-16,0 26 31,-39 26-15,26-25-16,-14 12 16,14 1-16,-27 12 15,27-25-15,0-1 0,-27 40 16,27-40-16,-14 27 15,27-27-15,-13-13 0,0 26 16,13-13 0,13 1-1,14-1-15,-14 0 16,40 0-16,-40 1 16,53-1-1,-39 0-15,25 0 0,-38-13 16,12 14-1,-13-14-15,1 0 0,-1 13 16,0-13 0</inkml:trace>
  <inkml:trace contextRef="#ctx0" brushRef="#br0" timeOffset="18839.77">8718 6257 0,'0'0'16,"-13"0"-16,26 0 16,0 0-1,27 14-15,-14-14 16,27 13-16,-26 0 15,-14-13-15,40 13 0,-40-13 16,53 14-16,-52-1 16,25-13-16,-26 0 15,1 0-15,-1 0 32</inkml:trace>
  <inkml:trace contextRef="#ctx0" brushRef="#br0" timeOffset="19862.66">9525 5702 0,'-13'-53'15,"13"40"-15,13 39 32,-13 14-17,0-1-15,13 28 0,-13-28 16,0 80-16,0-66 15,13 27-15,-13-41 16,0 27-16,14-26 0,-14 40 16,0-54-16,0 14 15,13-14-15,-13-13 16,0 1-16,0-1 16,0-26-1</inkml:trace>
  <inkml:trace contextRef="#ctx0" brushRef="#br0" timeOffset="21093.09">9975 5953 0,'-13'-26'0,"-1"12"16,14 1-16,-13 0 0,0 0 15,0 0-15,-14 13 16,14 13-16,-27 26 16,40-25-16,-26 52 15,13-40-15,-1 14 16,14-14-16,0 14 15,0-27-15,0 1 0,14 38 16,-1-52-16,-13 27 16,13-27-16,0 0 0,0 0 15,1-13-15,12-1 16,-26-12-16,13 13 0,1-27 16,12-39-1,-26 52-15,13-26 16,-13 27-16,0-27 15,0 27-15,0-1 0,-13-66 16,13 67-16,-13-14 16,13 27-16,0 26 15,0 1 1,0 52-16,0-40 16,0 40-16,0 27 15,13-67-15,-13 27 16,0-26-16,13-1 0,1 14 15,-14-27-15,13 27 16,-13-27-16,13 13 16,0-26 15,0-26-15,-13 13-16,14 0 15,-1-14-15,-13 14 16,13-14-16,14-12 15,-27 25-15,13-25 16,0 39-16,-13-27 16,-13 14-1,-14 53 1,14-27-16,-13 40 16,26-27-16,-14 14 15,14-27-15,14 40 16,-1-40-16,0 14 15,-13-14-15,27 0 16,-14-13-16,13-13 16,-12 13-16,25-40 15,-26 27-15,1-26 16,-1 25-16,-13-12 0,13-1 16</inkml:trace>
  <inkml:trace contextRef="#ctx0" brushRef="#br0" timeOffset="21701.99">10425 5980 0,'-14'-27'16,"14"14"-16,-13 13 0,0-13 16,0 13-16,-27 39 15,27-25 1,-14 38-16,14 1 15,13-13 1,13 13 0,1-40-1,-1-13-15,13-13 16,-13-27 0,14 27-1,-14 0 1,0 13-1,1 0-15,-1 26 16,-13-12 0,13-1-1,0-40 1</inkml:trace>
  <inkml:trace contextRef="#ctx0" brushRef="#br0" timeOffset="21934.1">10504 5649 0,'-13'53'15,"13"-14"-15,-13 14 16,13-26-16,0 65 16,0-65-16,0 39 15,0-40-15,13 67 16,-13-80-16,13 27 15,-13-27 1,0 0-16</inkml:trace>
  <inkml:trace contextRef="#ctx0" brushRef="#br0" timeOffset="22349.65">10557 6112 0,'26'-13'16,"-26"-1"-16,14 14 0,-1-26 16,0 26-16,0-13 0,0-14 15,-13 14-15,14-13 16,-14 12-16,0 1 16,-14 13-16,1 13 15,0 1-15,-13 25 16,12-26-16,14 54 15,0-41 1,0-13-16,14 53 16,-1-52-16,0 12 15,0-26 1,0 0-16,1 0 16,-1-13-1,0 0-15,-13-1 0,13-25 16,-13 26-16,0-14 15,0 1-15,14-27 16,-1 39-16,0-25 16,0 39-16,1-13 0,-1-1 15,0 14 1,0 0 0,14 0-16</inkml:trace>
  <inkml:trace contextRef="#ctx0" brushRef="#br0" timeOffset="22791.47">11033 5966 0,'-13'0'15,"13"-13"-15,-13 13 16,-1 0-16,-12 0 16,13 0-16,-40 13 15,53 1-15,-27-1 16,27 0-16,-13 0 16,26 14-1,14-14 1,-14 0-16,27 0 15,-14-13-15,-13 14 0,27-14 16,-13 13-16,-1 0 16,0 0-16,-12 1 0,-1-1 15,0 0-15,-13 0 16,0 0-16,-13 14 16,0-27-16,-1 13 0,-12 0 15,13-13-15,-27 14 16,14-14-16,12 0 15,-12-14-15,0-12 16,26 13-16,-14-27 16</inkml:trace>
  <inkml:trace contextRef="#ctx0" brushRef="#br0" timeOffset="23172.81">11060 5728 0,'26'27'16,"-26"-14"-16,13 13 0,0 14 16,-13-13-16,14 65 15,-14-65-15,0 52 16,13-53-16,-13 41 16,0-41-16,0 0 15,0-12 1,13-41 15,-13 14-31,0 0 0,13-40 16,-13 40-16,14-1 0,-1-12 15,0 13-15,14-1 16,-14 14-16,13 14 16,-13-1-16,1 13 15,-14-12-15,13-1 0,0 27 16,-13-27-16,13 13 15,-13-13-15,0 1 0,14-28 32,-14 1-32</inkml:trace>
  <inkml:trace contextRef="#ctx0" brushRef="#br0" timeOffset="23338.37">11364 5913 0,'0'0'0,"0"14"16,0 12-1,0-13-15,0 27 16,0-27-16,13 27 16,0-27-16,-13 0 15,14-13-15,-14 14 16,0-28-16</inkml:trace>
  <inkml:trace contextRef="#ctx0" brushRef="#br0" timeOffset="23786.85">11496 6138 0,'0'0'0,"0"53"0,0-26 16,0-1-16,0 14 15,0-14-15,0 1 0,13 39 16,-13-53-16,0 0 0,14 14 16,-28-14-1,14-39 1,0 12-16,-13 1 0,13-40 16,-13 27-16,13-1 0,-13-39 15,13 40-15,-14-54 16,14 54-16,27-40 15,-27 39-15,26 1 16,-12 13-16,-1 13 0,13-14 16,1 28-1,-14 25-15,-13-12 16,0-14 0,0 13-16,-13-12 0,0 12 15,-1-13-15,14 1 0,-26-1 16,13 0-16,-1 0 15,14-26 1</inkml:trace>
  <inkml:trace contextRef="#ctx0" brushRef="#br0" timeOffset="24101.84">11840 5940 0,'-40'-27'15,"27"27"-15,-26 0 16,25 0-16,-12 14 16,13-14-16,-1 0 15,28 26 1,-1-13-16,13 14 16,1-14-16,-14-13 0,27 40 15,-27-27-15,13 13 16,-12-12-16,-1-1 0,0 27 15,-13-27-15,-13 13 16,13-13-16,-27 14 16,14-14-16,-13 0 15,12-13-15,1 0 0,0-13 32,13-13-32,0 12 0</inkml:trace>
  <inkml:trace contextRef="#ctx0" brushRef="#br0" timeOffset="24388.58">11959 5477 0,'0'0'0,"0"-13"0,13 13 15,-13 13-15,14 27 16,-14-14-16,13 14 0,-13 39 15,13-39-15,0 52 16,-13-39-16,0 0 0,27 40 16,-27-54-16,13 14 0,0 27 15,-13-41-15,13 28 16,-13-28-16,0-25 0,14 38 16,-14-38-16,0-1 15,-14-13 1,1-27-16,0 1 15</inkml:trace>
  <inkml:trace contextRef="#ctx0" brushRef="#br0" timeOffset="33589.92">23402 4577 0,'-13'-26'0,"-66"-14"16,66 27-16,-40 13 15,13-13-15,0 13 16,14 0-16,-93 39 16,79-25-16,-39 12 15,52 1-15,-12-1 0,-67 80 16,66-67-16,-53 94 15,80-80-15,-40 105 16,40-118-16,13 26 16,13 0-16,0-26 0,27 40 15,0-54-15,-14 14 0,67 13 16,-53-27-16,65 14 16,-38-27-16,-14 0 0,79 14 15,-66-27-15,106 0 16,-79 0-16,92-27 15,-132 14-15,79-53 16,-92 39-16,52-52 16,-79 39-16,14-26 15,-14 26-15,-13-52 16,-13 39-16,-14-26 16,14 39-16,-13 0 15,-67-79-15,53 93 16,-26-41-16,27 41 15,-80-53-15,79 65 0,-39-25 16,39 26-16,-26-14 16,39 27-16,1-13 15,-27 13-15,40 0 16,-40 13-16</inkml:trace>
  <inkml:trace contextRef="#ctx0" brushRef="#br0" timeOffset="37655.08">19301 7104 0,'0'-26'32,"0"39"-1,0 13-15,-13 1-16,13-1 0,0 1 0,0 39 15,0-27-15,-26 94 16,26-94-16,0 67 15,-14-40-15,14-13 0,0 66 16,-13-52-16,13-1 0,0 66 16,0-66-16,0 53 15,0-53-15,13 133 16,-13-133-16,14 66 16,-14-66-16,0 1 15,13 65-15,0-66 0,0 106 16,-13-106-16,14 40 15,-1-40-15,0 40 16,-13-53-16,13-13 0,1 105 16,-1-105-16,-13 52 15,0-52-15,13 26 16,-13-26-16,0 0 0,13 26 16,-13-40-16,0 1 15,0 65-15,0-65 16,13 39-16,-13-53 15,0 27-15,0-14 16,14-13-16,-14 14 16,0-14-16,0 0 15,-14-26 17,14-27-17,0 27-15,-13 0 16,13 0-16,0 0 0,0-1 15</inkml:trace>
  <inkml:trace contextRef="#ctx0" brushRef="#br0" timeOffset="38071.99">19288 10425 0,'-13'0'16,"0"0"-16,13 13 16,0 0-1,0 0-15,13 14 16,0 12-16,-13-25 0,13-1 15,14 13 1,-14-12-16,0-1 0,1 0 0,38 0 16,-25 0-16,26-26 15,-40 0-15,27-13 16,-27 12-16,13-39 16,-12 27-16,12-14 15,-26 14-15,27-40 16,-27 39-16,13-39 15,-13 53-15,0-27 16,0 27 0,-13-14-16,-1 27 15</inkml:trace>
  <inkml:trace contextRef="#ctx0" brushRef="#br0" timeOffset="42119.19">20426 10557 0,'13'-13'31,"-26"-53"-31,13 39 16,-27-118-1,14 78-15,-40-144 16,40 131-16,-40-184 16,40 171-16,-27-171 15,40 158-15,-26-66 16,12 79-16,1-79 15,0 80-15,0 12 0,13 1 0,-27-67 16,27 80-16,-13-53 16,0 79-16,13 1 0,-13-67 15,-1 79 1,14-25-16,-13 38 16,13 28 15</inkml:trace>
  <inkml:trace contextRef="#ctx0" brushRef="#br0" timeOffset="42519.41">19831 8348 0,'-14'-14'16,"28"28"-16,-28-41 0,14 14 0,0-27 16,0 14-1,27-93-15,-27 79 16,26-79-16,-13 66 16,14-92-1,-14 105-15,0-92 16,1 105-16,-1-39 15,0 39-15,0 14 0,14-13 16,-14 39-16,0 27 16,-13-14-16,13 1 15,14 78-15,-14-65 16,14 40-16,-14-41 0,0 1 16,13 39-16,-12-39 15,-1 0-15,27 26 0,-27-40 16,0 1-16,27 12 15,-27-25-15,0-1 0</inkml:trace>
  <inkml:trace contextRef="#ctx0" brushRef="#br0" timeOffset="49892.36">15253 648 0,'-39'0'15,"-14"0"1,-14-13-16,15 13 16,25 0-16,-13 0 0,-65 0 15,78 0-15,-39 0 16,40 0-16,12 0 0,-52 0 15,53 0-15,0 13 16,13 0-16,39 1 16,-25-1-16,52 27 15,-40-27-15,67 40 16,-54-27-16,1 1 0,26 12 16,-39-25-16,-14 12 0,27 14 15,-14-27-15,-13 13 0,14 14 16,-27-13-16,0-1 15,0 0-15,-13 14 0,-1-13 16,1-14-16,-27 27 16,27-27-16,-40 0 15,14 0-15,12-13 0,1 0 0,-27-13 16,26 13-16,-12-26 16,25 12-16,1 1 0,0-13 15,13 12-15,26-25 16,1 39-16,-14-14 0,40-12 15,-27 13-15</inkml:trace>
  <inkml:trace contextRef="#ctx0" brushRef="#br0" timeOffset="50259.23">15491 913 0,'-105'-40'15,"78"40"-15,14 0 0,-27-13 16,0 26-16,-12 27 16,38-27-16,1 27 15,13-27-15,0 13 16,0-12-16,27 25 16,-14-25-16,40 25 15,-40-39-15,27 13 16,-27-13-16,0 0 0,40-26 15,-40 26-15,0-13 16,1 13-16,-1 0 16,13 26-1,-12-13-15,-1 1 16,-13-1-16,13-13 16,-13 13-16,13-26 15,1-27 1,-1 14-16,-13-1 15</inkml:trace>
  <inkml:trace contextRef="#ctx0" brushRef="#br0" timeOffset="50463.68">15531 622 0,'0'-27'16,"0"54"-16,0-40 0,13 79 16,-13-27-16,14 54 15,-14-67 1,0 54-16,0 26 15,13-27 1,-13-39 0,0-27-1,0-40 1</inkml:trace>
  <inkml:trace contextRef="#ctx0" brushRef="#br0" timeOffset="50692.98">15584 1111 0,'13'-13'15,"-13"0"-15,-13 39 0,39-52 0,-12 13 16,-1 13-16,0 0 0,14-14 15,-14 14-15,0-13 0,13 0 16,1-14-16,-14 1 16,0 13-16,-13-1 0,14-12 15,-28 13-15,1 0 16,0 13-16,-14 13 16,14 13-1,0-13-15,0 1 0,0 39 16,-1-27-16,14 14 15,14-14-15,-1 1 16,0-14-16,27-13 16,-14 0-16,1-27 15,-1 27-15</inkml:trace>
  <inkml:trace contextRef="#ctx0" brushRef="#br0" timeOffset="50965.94">15901 833 0,'-26'0'15,"13"0"-15,0 0 0,-1 0 16,14 14-16,0-1 0,14 13 16,25 14-1,-26-27-15,27 27 16,-27-27-16,14 14 16,-14-14-16,-13 0 0,27 40 15,-14-40-15,-13 27 16,-13-14-16,-1 1 15,1-14-15,-13 0 16,-1 1-16,1-14 0,12 0 16,-38-14-1,38 14-15,1-26 16,13 13-16,0-1 16,13 1-16</inkml:trace>
  <inkml:trace contextRef="#ctx0" brushRef="#br0" timeOffset="51275.27">16192 1005 0,'0'0'16,"-39"-39"-16,26 39 0,13-14 15,-14 28-15,14 39 16,0-40 0,14 66-16,-1-39 0,0 66 15,-13-67-15,26 67 16,-26-66-16,14 13 16,-1-40-16,-13 27 15,13-27-15,-13-26 16,-13-27-1,0 27-15,13-14 16</inkml:trace>
  <inkml:trace contextRef="#ctx0" brushRef="#br0" timeOffset="51561.33">16100 913 0,'0'-27'15,"0"14"-15,13 13 16,0 0-16,1 0 0,25 0 15,1 13-15,26 1 16,-39-1-16,-1-13 0,0 26 16,1-13-16,-14 1 15,14 25-15,-14-25 16,-26 39-16,-1-14 16,1-26-16,-27 14 15,27-14-15,0 14 0,-53-1 16,39-26-16,-26 13 15,40-13 1,-13-26-16,26 13 16,13-27-1</inkml:trace>
  <inkml:trace contextRef="#ctx0" brushRef="#br0" timeOffset="51892.28">16470 1019 0,'14'-14'0,"-1"1"15,-13 0-15,13 0 16,-13-14-16,-13 1 16,0 13-1,-14-1 1,-13 41-1,27-14-15,-13 13 0,26-12 16,-14-1-16,1 53 16,13-53-16,0 14 15,13-1-15,14 14 0,-14-27 16,40 14 0,-40-27-16,27 13 0,-27-13 15,53-13 1,-52-1-16,12 1 15,-13 0-15</inkml:trace>
  <inkml:trace contextRef="#ctx0" brushRef="#br0" timeOffset="52210.94">16735 1058 0,'0'0'0,"0"40"15,-13-27-15,13 0 16,0 1 0,-14-14-1,1-14 1,-13-38 0,13 25-1,-1-26-15,14 27 0,-13-27 16,13 40-16,13-14 15,27-26-15,-14 40 16,1 0-16,39 0 16,-53 13-16,14 0 15,-1 0-15,1 0 16,-1 13-16,-13-13 16</inkml:trace>
  <inkml:trace contextRef="#ctx0" brushRef="#br0" timeOffset="52445.4">16933 794 0,'14'26'0,"-28"-13"15,1-13-15,-13 14 16,-1-1-16,-12 13 15,25-26-15,-12 14 16,-1-1-16,41 13 16,-1-26-16,0 13 15,0 1-15,1-1 0,38 13 16,-38-26-16,12 27 16,-13-27-16,-13 13 0,14 14 15,-14-14 1,-14 13-16,1-13 0,0 1 15,-14 25 1,14-39-16,-13 0 0,13-13 16,-1 0-1,14 0-15</inkml:trace>
  <inkml:trace contextRef="#ctx0" brushRef="#br0" timeOffset="52710.94">16933 1005 0,'0'0'0,"0"40"0,0-27 16,0 27 0,0-27-16,14 14 0,-1-1 15,0-26-15,40 13 16,-40-13-16,40-13 16,-40 0-16,1 0 0,12-14 15,-26 14-15,13-13 16,-13 12-16,0 1 15,-26 0-15,26 0 16,-13 13 0,13 13-16,13-13 15,0 13-15,0 0 16,0-13-16,1 14 16</inkml:trace>
  <inkml:trace contextRef="#ctx0" brushRef="#br0" timeOffset="52942.32">17198 1085 0,'26'0'0,"-52"0"15,66 13-15,-27-13 16,-13-13 15,0-14-15,0 1-16,13-40 15,0 39-15,14-12 16,-1 25-16,-13 1 0,14 13 16,-1 0-16,14 27 15,-27-14-15,0 40 16,-13-40-16,0 27 15,0-14-15,14 27 16,-14-40-16,0 14 0,0-14 16,13 27-16,0-40 15</inkml:trace>
  <inkml:trace contextRef="#ctx0" brushRef="#br0" timeOffset="53484.39">19672 609 0,'0'-27'0,"0"14"16,0 26-1,0 27-15,0-1 16,0 67-1,0-66-15,0 66 16,0-67-16,26 67 16,-26-79-16,13 26 15,1-27-15,-1 14 16,0-14-16,-13-52 16,-13-27-1</inkml:trace>
  <inkml:trace contextRef="#ctx0" brushRef="#br0" timeOffset="53744.09">19606 595 0,'0'0'0,"-14"-26"0,28-1 15,-1 14-15,13 26 16,-12-13-16,12 14 0,27 39 16,-27-27-16,41 27 15,-41-13-15,14-1 0,-1 27 16,-25-39-16,12 52 15,-26-52-15,0 26 16,0-40-16,-40 93 16,27-80-16,-27 14 15,27-27-15,-53 0 16,40-13-16,-14-13 16,27 0-16,-1-14 0,1 14 15,13 0-15,0 0 16</inkml:trace>
  <inkml:trace contextRef="#ctx0" brushRef="#br0" timeOffset="54013.17">20108 1032 0,'80'-13'16,"-67"-1"-16,13 1 15,-12 0-15,12-40 0,-26 40 16,-26-40-16,-1 40 15,-26-1 1,40 14-16,-66 53 16,65-39-16,-12 25 15,13-12-15,-1 39 16,14-40-16,0 27 16,14-40-16,-1 14 0,27 13 15,-27-27-15,40 0 16,-40-13-16,53 0 15</inkml:trace>
  <inkml:trace contextRef="#ctx0" brushRef="#br0" timeOffset="54246.55">20373 952 0,'-53'14'16,"40"-1"-16,0 0 0,-1 27 15,1-27-15,13 14 0,0-1 16,13 0-16,1-12 0,-1 12 15,0-13-15,13 1 16,1-14-16,-14 0 0,40-14 16,-40 1-16,27 0 15,-40 0-15,13 13 16,0 0 0,1 13-1,-14 0-15,13-13 0</inkml:trace>
  <inkml:trace contextRef="#ctx0" brushRef="#br0" timeOffset="54481.77">20558 661 0,'0'0'16,"0"53"-16,0-26 0,0 39 15,0-40-15,13 107 16,-13-107-16,14 40 16,-1-39-16,-13 26 15,0-27-15,13-13 0,0 27 16,-13-27-16,14-26 31</inkml:trace>
  <inkml:trace contextRef="#ctx0" brushRef="#br0" timeOffset="54872.22">20717 1098 0,'26'-26'15,"-12"12"-15,-1-12 16,0 13-16,0-1 16,0-12-16,-13 13 15,0-14-15,-13 14 16,0 13-1,-13 26-15,-1 27 16,14 14 0,13-28-1,40 27 1,-27-39-16,0-27 16,27 13-16,-27-13 15,13-13 1,-12 0-16,-1-1 0,-13 1 0,13-40 15,-13 14-15,0-1 16,0 27-16,0-54 16,13 28-16,1 12 15,-1 14-15,26 0 16,-25 13-16,25-13 16,-25 13-1,25 0-15,-12 0 16</inkml:trace>
  <inkml:trace contextRef="#ctx0" brushRef="#br0" timeOffset="55185.04">21312 860 0,'0'0'0,"-53"0"0,14 0 16,25 0-16,-39 13 15,40-13-15,0 13 16,13 1-16,13-1 15,0 0-15,27 27 16,-27-27-16,14 13 16,-14-12-16,27 12 15,-27-13-15,-13 1 0,26 25 16,-26-26-16,0 1 0,0 12 16,-13-13-16,0 14 15,0-14-15,-1 0 0,-25-13 16,26 0-16,-1 0 15,-25-13-15,25 0 0,1-14 16,0 1-16,13-27 16,0 27-16,0-27 0,26-27 15</inkml:trace>
  <inkml:trace contextRef="#ctx0" brushRef="#br0" timeOffset="55520.31">21392 582 0,'0'40'15,"13"13"-15,-13-27 16,0 80-16,0-53 16,13-27-16,-13 27 15,0-26-15,0-1 0,13 14 16,-13-14-16,13 1 16,1-14-16,12-26 31,1-40-31,-14 26 15,13-12-15,-12 25 16,-1 1-16,-13 0 0,13 13 16,0 0-16,0 13 0,-13 0 15,14 1-15,-14-1 0,13 0 16,-13 0-16,0 1 0,0-1 16,0 0-1,13-13 1,0-13-16,1 0 15,-1-14-15,0 14 0</inkml:trace>
  <inkml:trace contextRef="#ctx0" brushRef="#br0" timeOffset="55664.52">21749 913 0,'0'0'0,"13"39"16,-13-25-16,0 12 16,0-13-16,0 27 15,0-27-15,0 1 16,13-1-16,0-13 15,-13-13 1</inkml:trace>
  <inkml:trace contextRef="#ctx0" brushRef="#br0" timeOffset="56137.26">21921 1005 0,'0'40'0,"0"-13"16,0-1-1,0-13-15,0 27 0,0-14 0,13 14 16,-13 13-16,13-40 16,-13 14-16,0 12 0,0-25 15,0 25-15,13-25 16,-13-1-16,0 0 15,-13-13 1,0-26 0,13 12-16,-13-39 15,13 27-15,-13-106 16,13 65-16,13-52 16,0 66-16,0 14 0,27-14 15,-27 40-15,14-1 0,39 14 16,-53 14-16,13 25 15,-12-25-15,-14-1 0,13 13 16,-13-13-16,-13 27 0,-1-13 16,1-1-16,-13 1 15,12-14-15,1 0 16,-40 13-16,27-26 0,-1 0 16,14 0-16,-26-13 15,-1-26-15,13 25 16,-12-39-16,25 40 15</inkml:trace>
  <inkml:trace contextRef="#ctx0" brushRef="#br0" timeOffset="57548.15">15928 2514 0,'-13'-14'16,"-1"-12"-16,28 52 31,-14 27-15,0-26-16,0 26 16,0-14-16,-14 94 15,14-94-15,0 14 16,0 0-16,14-13 15,-14-27-15,13-26 32,-13-27-32,0 27 0,-27-106 15,27 79 1,-13-39-16,13 39 0,-13-13 16,0-53-16,13 80 15,0-27-15,0 40 16,0-1-16,13 14 15,-13 14-15,13-1 0,0 27 16,1-14-16,-1 1 0,13 25 16,-12-25-16,25-1 15,-25-12-15,-1-1 0,26-13 16,-25-13 0,25-27-16,-39 27 15,27-67 1,-27 54-16,13-67 15,-13 80-15,0-13 16,0 12-16,13-12 16,-13 39-16,0 14 0,0-1 15,0 0-15,0 41 16,0-28-16,0 27 16,0-26-16,0-13 0,0 78 15,13-52-15,1 14 16,-1-41-16,0-13 15,-13 0-15,13-13 16,1 0-16,12-13 0,1-13 16,-1 13-16</inkml:trace>
  <inkml:trace contextRef="#ctx0" brushRef="#br0" timeOffset="57842.36">16457 2646 0,'0'0'16,"-40"-27"-16,27 27 0,0 0 15,-40 14-15,40-1 0,-27 40 16,27-27-16,0 14 16,13-14-16,0-12 15,13 52-15,0-40 16,14 1-16,-14-27 16,13 13-16,14-13 15,-27 0-15,40-27 16,-40 14-16,-13-26 15,0 25-15,0 1 0,-13-53 16,13 53-16,-13-1 0,0-25 16,-1 26-16,14-1 15,0 1 1</inkml:trace>
  <inkml:trace contextRef="#ctx0" brushRef="#br0" timeOffset="58092.55">16603 2355 0,'0'13'16,"0"-26"-16,-14 39 0,14 14 16,0-14-16,0 1 0,0 13 15,0-1-15,0-12 0,14 118 16,-14-105-16,13 26 15,-13-39-15,13 25 16,-13-38-16,13 12 0,-13 1 16,14-27-16,-14-14 15,0-12 1,0-1-16,0-12 16</inkml:trace>
  <inkml:trace contextRef="#ctx0" brushRef="#br0" timeOffset="58376.8">16722 2302 0,'0'13'31,"0"40"-15,0-40-1,13 106-15,-13-79 16,13 79-16,-13-13 16,13-13-1,-13-41 1,0-25-16,14 13 16,-1-40-16,0-14 15,14-39 1,-27 40-16</inkml:trace>
  <inkml:trace contextRef="#ctx0" brushRef="#br0" timeOffset="58738.53">16907 2752 0,'26'26'15,"-26"1"-15,14 12 16,-14-12-16,13-1 16,0-13-16,0 1 0,14-1 15,-14-13-15,13-13 16,-12-1-16,-1-25 15,0 26-15,-13-67 16,0 54-16,0-27 16,-13 13-16,13 0 15,13 40-15,-13 40 16,0 0-16,13 26 16,-13-26-16,0 13 15,0 26-15,0-39 0,0-14 16,0 0-16,0 94 15,-13-81-15,0 27 0,0-39 16,-14-1-16,14-12 0,-66 12 16,65-26-16,-65-40 15,53 27-15,-27-66 16,39 52-16,1-26 16,13 27-1</inkml:trace>
  <inkml:trace contextRef="#ctx0" brushRef="#br0" timeOffset="59942.36">15954 3506 0,'0'-14'16,"-13"14"-16,0 0 15,13 53 1,0-26-16,0 39 16,0-26-16,13 79 15,0-80-15,1 28 16,-14-28-16,26 41 15,-26-67-15,13 40 16,1-40-16,-14-26 16,-14-40-1,14 26-15</inkml:trace>
  <inkml:trace contextRef="#ctx0" brushRef="#br0" timeOffset="60218.28">15954 3506 0,'0'0'16,"14"-66"-16,-1 66 0,13-14 16,-12 14-16,38 27 15,-38-27-15,12 13 0,-13 0 16,27 40-16,-27-40 16,0 27-16,-13-13 15,0-14-15,-13 66 16,0-52-16,-40 26 15,40-40-15,-53 13 16,39-13-16,-12 1 16,25-14-16,-12-27 15,26 14-15,0-13 16,13-1-16,0-13 16,1 27-16</inkml:trace>
  <inkml:trace contextRef="#ctx0" brushRef="#br0" timeOffset="60614.15">16192 3400 0,'14'13'16,"-1"27"-16,-13-27 16,13 66-16,0-12 15,-13-41-15,27 80 16,-27-80-16,0 40 15,0-39-15,0-1 0,0 41 16,0-54-16,0 26 16,0-52 15,0-13-31,26-67 16,1 27-1,12 13 1,-12 27-16,-14 39 15,14 27 1,-27-14 0,0-13-16,13 27 15,-13-27-15,0 0 16,0 1 0,13-41-16,0 14 0,-13-14 15</inkml:trace>
  <inkml:trace contextRef="#ctx0" brushRef="#br0" timeOffset="60786.46">16510 3704 0,'13'0'16,"-13"13"-16,0 1 0,0 12 15,0-13-15,0 40 16,0-40-16,0 27 16,0-27-16,0 1 15,0-28 16,-13-12-15,13-1-16,0 14 0</inkml:trace>
  <inkml:trace contextRef="#ctx0" brushRef="#br0" timeOffset="61100.62">16669 3347 0,'0'-13'16,"0"26"-16,0 0 0,0 14 16,0-14-16,0 13 0,0 80 15,13-26-15,0-1 16,-13-26-16,13 26 15,-13-52-15,14 52 16,-1-52-16,-13-1 0,13 40 16,0-39-16,1-14 15,-14 0-15,13-26 16,27-27 0,-27 27-16,0-14 15</inkml:trace>
  <inkml:trace contextRef="#ctx0" brushRef="#br0" timeOffset="61998.81">21272 2831 0,'0'-40'0,"0"14"15,0-1-15,0 14 0,0 0 16,-13 39 0,-13 54-1,13-40-15,-1 52 16,1-52-16,0 92 16,0-92-16,13 39 15,0-52-15,0 26 16,13-1-16,-13-38 0,13-14 15,0-14-15,1-38 16,-14 25-16,0-52 16,13 39-16,-13 0 0,0-92 15,13 39 1,0 54-16,0-54 16,-13 67-16,14-14 15,-1 27-15,-13 0 16,13 26-16,0 13 0,27 40 15,-27-26-15,14 39 16,-14-39-16,0 0 0,14 52 16,-1-52-16,-13 0 0,14 39 15,-14-52-15,27 52 16,-27-66-16,-13 14 16,0-14-1,-40-26-15,27-1 16</inkml:trace>
  <inkml:trace contextRef="#ctx0" brushRef="#br0" timeOffset="62154.18">21325 3228 0,'-26'-13'15,"26"-1"-15,13 14 16,0 0-16,40 14 16,-26-14-1,39 13-15,-13-13 16,-27 0-1,-12 0-15,-1-13 16</inkml:trace>
  <inkml:trace contextRef="#ctx0" brushRef="#br0" timeOffset="62932.08">17846 2659 0,'-13'0'16,"39"27"-16,41-14 16,-1 13-1,-13-26-15,52 27 16,-38-14-16,-1 0 0,79 14 15,-65-14-15,105 27 16,-93-27-16,1 0 0,119 13 16,-106-12-16,-1 12 0,200 14 15,-213-27-15,173 40 16,-186-40-16,67 14 16,-67-14-16,93 27 15,-132-27-15,39 0 16,-39 0-16,13 0 15,-40 1-15,0-14 0,0 0 16,-39 13 0,0-13-1</inkml:trace>
  <inkml:trace contextRef="#ctx0" brushRef="#br0" timeOffset="63402.82">18031 4022 0,'0'0'16,"-53"13"-16,40 0 0,26-13 16,27-13-1,-13 0-15,105-14 16,-79 14-16,66-27 16,-40 27-16,1 0 0,197-53 15,-118 13 1,79 0-16,-145 26 0,66-12 15,66-27-15,-133 52 0,-12-12 16,12-1-16,54-12 16,-67 25-16,-26 1 0,119-26 15,-132 25-15,26 1 16,-40 0-16,1 13 0,12-13 16,-25 13-16,-1 0 0,0-14 15,0 14-15,-13-13 16,0 0 15</inkml:trace>
  <inkml:trace contextRef="#ctx0" brushRef="#br0" timeOffset="74296.09">19447 2275 0,'-13'-13'0,"-1"-13"15,14 12-15,27-25 16,-14 26-16,14-1 15,-14 1-15,0 0 0,27 0 16,-27 13-16,0 0 0,0 0 16,1 0-16,-1 26 15,-13-13-15,0 1 0,-13 38 16,13-38-16,-40 52 16,27-53-16,-27 40 15,27-40 1,-27 40-16,14-40 15,12 1-15,1-14 16,0 0-16,26 0 31,0 0-15,1 0-16,25 0 16,-25 0-16,38 13 15,-38-13-15,-1 0 0,0 13 16,0-13-16,1 0 15,-1 0-15</inkml:trace>
  <inkml:trace contextRef="#ctx0" brushRef="#br0" timeOffset="76502.3">16126 5040 0,'-13'-26'0,"-13"-14"16,12 40-16,-12-26 16,0 26-16,12-14 0,-12 14 0,-27 0 15,26 0-15,14 0 0,-13 0 16,-1 0-16,-12 0 0,-1 14 15,27-14-15,-1 0 0,1 13 16,13 0 0,40 14-16,-27-14 15,14 0-15,12 0 16,-12 1-16,-1 12 0,54 14 16,-54-27-16,40 40 15,-53-27-15,14 14 16,-27-27-16,-13 53 15,13-39-15,-40-1 16,27 1-16,-53-1 16,52-13-16,-39 1 15,27-14-15,-27 0 16,27-14-16,12 1 16,14 0-16,0 0 0,27-14 15,-14 14-15,27 0 16,-14 0-16</inkml:trace>
  <inkml:trace contextRef="#ctx0" brushRef="#br0" timeOffset="76896.94">16259 5199 0,'0'0'0,"-14"0"0,1-13 15,13 0-15,-26 13 16,12 0-1,-12 13-15,13 0 16,0 0-16,-1 40 16,1-26-16,13 12 15,0-25-15,0 12 16,0-13-16,0 14 0,27-1 16,-14-13-16,0-13 15,13-13-15,1 0 16,-14 0-16,0-27 15,1 27-15,-14 0 0,13-27 16,-13 27-16,0-14 16,13 27-16,-26 0 15,13 40 1,0-14 0,0 1-16,0 13 15,0-27-15,26 13 16,-26-13-1,27-13-15</inkml:trace>
  <inkml:trace contextRef="#ctx0" brushRef="#br0" timeOffset="77148.25">16457 5464 0,'0'13'0,"-13"-13"15,0 0 1,-1-13-1,14-1-15,-13-12 16,0 0-16,0-41 16,13 54-16,0-13 15,13-14-15,-13 27 0,26-40 16,-12 53-16,12-27 16,-13 14-16,1 13 15,12 13-15,0 1 16,1-1-1,13 13-15</inkml:trace>
  <inkml:trace contextRef="#ctx0" brushRef="#br0" timeOffset="77441.22">16682 5226 0,'0'-14'16,"-26"1"0,12 13-16,1 0 0,-13 0 15,12 0-15,-25 13 16,25 1-16,1-1 0,0 26 15,0-25-15,13 12 0,0 14 16,0-27-16,13 27 16,0-27-16,0-13 0,14 13 15,-14-13-15,27-13 16,-40 0-16,13 0 0,27-14 16,-27 14-1,0 13-15,-13-13 0,13 13 16,1 13-1,-14 0-15,13 0 16,-13 1 0,13-14-16,0-14 15</inkml:trace>
  <inkml:trace contextRef="#ctx0" brushRef="#br0" timeOffset="77797.44">16775 5080 0,'0'0'15,"0"-66"-15,0 53 0,-14-14 16,14 40 0,0 14-16,0 39 15,0 13 1,0 1 0,0-27-1,0-14-15,14-52 31,-14 0-31,0-14 16,13 1-16,-13 13 0,26-14 16,-12 14-16,-1 13 15,0 0-15,27 27 16,-40-14-16,26 40 16,-26-40-16,13 13 15,-13 1-15,14-1 16,-14-12-16,0-1 15,13 0-15,-13-26 32</inkml:trace>
  <inkml:trace contextRef="#ctx0" brushRef="#br0" timeOffset="78474.63">20796 4908 0,'-13'-13'0,"0"52"16,13 14-1,-13-26-15,13 39 16,0-40-16,0 27 16,0-39-16,0 12 0,13 40 15,-13-39-15,26 12 16,-26-25-16,13-28 16</inkml:trace>
  <inkml:trace contextRef="#ctx0" brushRef="#br0" timeOffset="78885.03">20796 5014 0,'0'0'16,"13"-66"-16,1 52 0,-1 1 15,13-13-15,-12 13 0,-1-1 16,27 1-16,-14 13 16,14 0-16,-14 27 15,-13-1 1,-13-13-16,-26 27 15,13-27-15,-1 0 0,-12 14 16,13-14-16,-27 0 16,27 1-16,0-1 0,-14 0 15,14-13-15,26 13 16,27-13 0,-27 13-16,14-13 0,12 14 15,-12-1-15,-1 0 0,27 27 16,-40-27-1,1 27-15,-1-1 16,-26-25-16,-27 25 16,13-25-16,-12-1 15,25 0-15,-52-13 16,53 0-16,-40-26 16,40 12-16,-14 1 15,14 13-15,0-13 0,0 0 16,0 13-16</inkml:trace>
  <inkml:trace contextRef="#ctx0" brushRef="#br0" timeOffset="79585.49">17793 5252 0,'0'0'0,"-39"0"0,65 0 31,0 0-16,27 0-15,27 13 0,-27-13 16,66 0-16,-53 0 16,13 0-16,40 0 15,-53 0-15,93 0 0,40-13 16,118 13-16,-118-13 16,105 0-1,-53-14 1,-52 14-16,-107 13 15,-12 0 1,-41 0 0,-52 0-1,0-13-15,0 13 16,-1 0 0</inkml:trace>
  <inkml:trace contextRef="#ctx0" brushRef="#br0" timeOffset="89763.2">6601 7131 0,'0'-14'15,"-26"1"1,26 0-16,-27 13 16,27-13-1,-13 13-15,40-14 31,26 1-15,-27 13-16,53 0 16,-65 0-16,65 13 15,-66-13-15,27 27 16,-27-14-16,0 0 0,1 27 16,-14-27-16,0 0 0,-14 40 15,1-39-15,13 12 0,-26 0 16,12-12-16,-25 12 15,26-13-15,-1 1 0,-12-1 16,13-13-16,26 0 16,0 0-16,14-13 15,-14 13-15,0 0 16,27 0-16,-1 13 16,1 0-16,-27-13 15,14 27-15,-27-14 0,13 13 16,-13-13-16,-26 27 15,12-27-15,1 1 0,-13 12 16,-1-13-16,-39 1 16,13-14-1,-39-14 1,39-12 0,26-27-16,27 40 15,13-14 1,14 27-1</inkml:trace>
  <inkml:trace contextRef="#ctx0" brushRef="#br0" timeOffset="91142.4">10676 6972 0,'-13'-13'0,"-1"-14"16,14 14-16,0 0 15,0-14-15,14 14 0,-1-14 16,0 27-16,0-13 0,54 0 16,-54 0-16,26 13 15,-25 0-15,25 13 16,1 13-16,-27-12 15,14 25-15,-27-25 0,0 12 16,0 1 0,0 12-16,-13-12 0,-14 26 15,14-27-15,0 1 0,-14 12 16,1-12-16,12-1 0,-38 27 16,25-40-16,1 14 15,-1-14-15,1 0 16,12-13-16,14-13 15,14 13 1,25-13-16,-12-1 16,13 14-16,-27 0 15,26 14-15,14-1 16,-39-13-16,12 13 0,14 0 16,-14 1-16,-13-1 0,40 13 15,-39-26-15,-1 14 16,-13-1-1</inkml:trace>
  <inkml:trace contextRef="#ctx0" brushRef="#br0" timeOffset="93188.97">1561 8625 0,'0'-26'0,"-26"-1"15,26 14 1,0 26 15,13 14-31,-13 13 16,0-1-16,13 27 0,-13-26 0,0 0 16,0 39-16,0-52 15,0-1-15,0 54 16,0-41-16,0 1 0,13 79 15,-13-93-15,0 14 16,0-27-16,0 1 0,14-1 16,-1-26-1</inkml:trace>
  <inkml:trace contextRef="#ctx0" brushRef="#br0" timeOffset="93568.96">1918 8903 0,'-66'13'16,"132"-26"-16,-145 26 0,13 14 16,52-27-16,-25 26 15,26-26 1,-1 14-1,54-1-15,13 0 16,-13 0 0,-27 1-16,40-1 15,-27 0-15,-13 13 16,1-12-16,-14-1 0,13 13 16,-26 1-16,-1 13 15,1-27-15,0 0 0,-27 13 16,27-12-1,-13-1-15,12-13 16,14-13 0,0-1-16,14 1 0,12-26 15,-13 25-15</inkml:trace>
  <inkml:trace contextRef="#ctx0" brushRef="#br0" timeOffset="93864.8">2064 8996 0,'0'-13'15,"-13"13"-15,-1 13 16,1 0-16,0 0 16,0 14-16,-1-14 0,14 13 15,-13 1-15,13-14 0,0 0 16,13 14-16,1-27 0,-1 26 16,0-26-16,14 14 15,-14-14-15,13 0 16,-13 0-1,1 0-15,-1-14 0,0 14 16,0 0 0,-13 14-1,14-14-15,-1 0 16,-13 13-16,13-13 16,0-13-16,0-27 15,-13 27-15</inkml:trace>
  <inkml:trace contextRef="#ctx0" brushRef="#br0" timeOffset="94077.24">2183 8758 0,'0'-53'16,"0"106"-16,0-93 0,0 66 16,13 1-16,0 66 15,-13-67-15,13 67 16,1-67-16,-1 14 15,0-14-15,-13-13 0,13 14 16,1-14-16,-1 0 16,-13 1-16,13-14 15,0-14 1</inkml:trace>
  <inkml:trace contextRef="#ctx0" brushRef="#br0" timeOffset="94535.35">2328 9141 0,'27'-13'16,"-14"0"-16,13 0 15,1-14 1,-27 1-16,13 13 15,0-27-15,-13 27 0,0-1 16,-13-12 0,0 26-16,0 0 15,-1 26 1,1-12-16,13 12 0,-13 14 16,13-27-16,0 13 0,0 1 15,0-1-15,13-12 0,0 12 16,1-26-16,-14 13 0,13-13 15,0 0-15,27-26 16,-40 13-16,13-1 0,14-12 16,-14-1-16,0-25 15,-13 38-15,0-25 16,-13 12-16,13 14 16,13 26 30,27 0-30,-27-13-16,13 27 0,-12-27 16,-14 13-16,26 0 15,-26 1-15,0-1 0,13 0 16,-13 0-16,-13 14 0,0-14 16,0 0-16,-1 0 15,1 1-15,0-14 16,0 0-16,-1 0 15,14-14 1,0 1-16</inkml:trace>
  <inkml:trace contextRef="#ctx0" brushRef="#br0" timeOffset="94722.33">2778 9102 0,'0'0'0,"13"39"0,1 14 16,-1-26-16,-13-1 0,13 54 15,-13-54-15,13 53 16,-13-65-16,0 25 16,0-25-1,-26-54 1,13 27-16,-14-40 16</inkml:trace>
  <inkml:trace contextRef="#ctx0" brushRef="#br0" timeOffset="94940.91">2738 9036 0,'27'-80'0,"-14"67"16,27 0-16,-27 13 15,27 39 1,-27-25-16,0 39 16,-13-40-16,0 26 15,0-25-15,-26 39 16,26-40-16,-27 0 15,27 0-15,-13-13 0,0 0 16,0 0 0,13-26-1</inkml:trace>
  <inkml:trace contextRef="#ctx0" brushRef="#br0" timeOffset="95230.17">3003 9009 0,'26'13'16,"-12"-13"-16,-14-13 16,13 13-1,-26 0 1,-1 13 0,1-13-1,0 14-15,0-1 16,13 0-16,-13 0 0,13 27 15,0-27-15,13 27 16,-13-27-16,13 0 0,0 1 16,0-14-16,14 0 15,13-27 1,-27 1 0,0 26-16,27-40 15</inkml:trace>
  <inkml:trace contextRef="#ctx0" brushRef="#br0" timeOffset="95488.48">3201 9036 0,'-13'52'0,"13"-38"0,13 52 16,1-53 0,25 14-1,-12-27-15,26-14 16,-27-25-1,-13 25 1,-13-39 0,-13 40-16,-26-26 0,25 25 15,-12-12 1,13 26-16,-1-13 16,1 13-16</inkml:trace>
  <inkml:trace contextRef="#ctx0" brushRef="#br0" timeOffset="95869.13">3440 9062 0,'0'0'15,"52"93"-15,-38-54 0,-1 14 16,-13-26-16,13 26 16,-13-27-16,0 0 0,13 27 15,-13-39-15,0-1 0,0 13 16,0-39-1,-13-27 1,0 27-16,0-13 0,-1-40 16,1 26-16,0-66 15,13 93-15,0-40 16,26-53 0,14 53-1,0 40 1,-14 39-16,-26 1 15,-13 39 1,-13-13 0,-1-13-1,1-27 1,-1-26-16,14-27 16,0-26-1,26 0 1</inkml:trace>
  <inkml:trace contextRef="#ctx0" brushRef="#br0" timeOffset="96235.01">3598 8665 0,'40'27'15,"-40"-14"-15,26 66 16,-26-52-16,14 92 16,-14-93-16,13 40 15,0-26-15,0-14 0,14 41 16,-14-54-16,14 13 15,-14-26-15,0 0 16,13-26 0,-12 13-16,-1-14 15,-13 1-15,13 12 0,-13-38 16,-26-1 0,-1 66-1,14 0-15,-13 27 16,26-14-16,-14 14 15,14-14-15,0 1 0,0-1 16,14 14-16,-1-14 16,-13-12-16,13-1 0,27 0 15,-27-13-15,0 0 16,40-13-16,-40 0 16,14-14-16,-14 14 0,0 0 15,0-14-15</inkml:trace>
  <inkml:trace contextRef="#ctx0" brushRef="#br0" timeOffset="96517.77">4114 8493 0,'14'27'16,"-14"-1"-16,13 27 16,-13-13-16,13-1 0,13 80 15,-26-66-15,27 80 16,-27-94-16,13 41 16,14 26-1,-14-40-15,0-27 16,-13-25-16,13-14 15</inkml:trace>
  <inkml:trace contextRef="#ctx0" brushRef="#br0" timeOffset="97171.98">4643 8718 0,'-13'0'15,"13"-13"-15,-13 13 16,0 0 0,26 0 15,27 13-15,-27 0-16,40 0 15,-27-13-15,14 27 16,-27-27-16,27 13 0,-27 0 15,0 1-15,14 12 0,-27-13 16,13 27-16,-13-27 16,0 0-16,-26 40 0,12-26 15,1-14-15,0 14 0,-27 12 16,27-26-16,-14 1 0,1 12 16,0-13-16,-1 14 15,1-14-15,12 0 0,1-13 16,26-13-1,1 13 1,12-13-16,-13 13 16,1-13-16</inkml:trace>
  <inkml:trace contextRef="#ctx0" brushRef="#br0" timeOffset="97427.3">4696 9366 0,'-13'27'16,"26"-54"-16,-39 54 0,39-27 15,0-14 1,27-25 0,0-1-16,-14 14 0,40-14 15,-39 14-15,-1 12 16,54-52-16,-54 40 15,27-14-15,-40 27 16,14-14 0,-27 14-16,13 0 0</inkml:trace>
  <inkml:trace contextRef="#ctx0" brushRef="#br0" timeOffset="98221.34">5477 8612 0,'-13'-40'0,"13"14"16,0 13-16,-14 0 15,28 39 1,-14 14 0,13-14-16,-13 1 0,0 52 15,0-39-15,0-1 0,0 54 16,0-40-16,13 79 15,-13-92-15,0 39 16,0-39-16,0-14 0,13 27 16,-13-26-16,0 12 15,0-25-15,14-1 16,-14-40 0</inkml:trace>
  <inkml:trace contextRef="#ctx0" brushRef="#br0" timeOffset="98924.95">5913 8943 0,'0'0'0,"-52"-40"0,38 40 15,-25 0-15,12 0 16,-26 40 0,53-27-16,-26 40 15,26-26-15,0-1 0,0 27 16,13-13-16,13 13 16,-26-40-16,27 13 15,-14-26-15,27-26 16,-27 13-16,14-14 15,-14 1-15,-13-1 0,26-39 16,-13-53 0,-13 0-1,0 79-15,0-26 0,0 53 0,0 0 16,0-27-16,0 13 16,0 14-16,0 0 15,0 39-15,0 41 16,0-28-16,-13 27 15,13-52-15,0 12 0,0 14 0,27 92 16,-27-105-16,13 25 16,-13-25-16,26 26 15,-12-40-15,-1 0 16,0-13-16,0 0 0,0 0 16,14-13-16,-1 0 15,-26 0-15,14 13 16,12-40-16,-13 13 15,1 1-15,-14 13 16,0-27-16,0 27 16,-14-14-16,1 27 15,0-13-15,-14 26 16,1 27-16,13 0 16,-1-27-16,14 27 15,0-27-15,0 13 0,27 41 16,-27-54-16,26 13 15,-12-26-15,-1 0 16,40-13-16,-27-13 16</inkml:trace>
  <inkml:trace contextRef="#ctx0" brushRef="#br0" timeOffset="99216.66">6257 8969 0,'0'0'0,"-13"14"0,-13 12 15,26-13-15,-14 14 0,1 39 16,13-53-16,0 27 16,13-14-16,1-26 15,-1 14-15,0-14 16,27-40-16,-27 27 16,14-27-1,-14 27-15,-13-27 16,13 27-16,-13 0 0,13 26 15,-13 13 1,0-13-16,0 14 16,0-14-16,0 0 15,13 1-15,-13-1 16,14-26-16,-14-1 16</inkml:trace>
  <inkml:trace contextRef="#ctx0" brushRef="#br0" timeOffset="99435.17">6376 8665 0,'0'-26'15,"0"39"1,0 13-16,0 14 0,14 13 16,-14-13-16,0-1 15,13 41-15,-13-41 0,0 1 16,13 39-16,-13-39 15,0-13-15,13 26 16,-13-27-16,14-13 0,-14 14 16,0-41-1</inkml:trace>
  <inkml:trace contextRef="#ctx0" brushRef="#br0" timeOffset="99807.21">6575 9062 0,'0'0'0,"13"-13"0,0 0 16,1-1-16,-1 1 16,0-13-16,-13 12 15,0 28 17,-26 39-32,26-40 15,-14 53-15,14-40 16,0 1-1,14 13-15,-14-14 0,13 14 16,-13-27-16,26 27 16,-12-40-16,-14-14 15,13-25 1,-13 25-16,0-38 16,-13-1-1,26-14-15,13 15 16,14 12-1,-14 27 1,27-1 0,-13 14-16,-27 0 0</inkml:trace>
  <inkml:trace contextRef="#ctx0" brushRef="#br0" timeOffset="100095.37">6972 8916 0,'-53'0'0,"40"14"16,-14-1 0,14 0-16,13 0 15,0 1-15,40 25 16,-27-25-16,13-1 16,-12 0-16,25 27 15,-26-27-15,1 13 16,-1-12-16,-13-1 0,-13 40 15,13-40-15,-27 13 16,14 1-16,0-14 0,-27 14 16,27-27-16,-14-14 15,14-12 1,13 13-16,-13-27 16,13 14-16,0 12 0</inkml:trace>
  <inkml:trace contextRef="#ctx0" brushRef="#br0" timeOffset="100579.7">6998 8625 0,'13'0'0,"-13"27"16,14 26-16,-1-14 15,0 54 1,0-53-16,1 79 16,-14-79-16,13 26 15,-13-40-15,13 54 16,-13-67-16,13 26 15,-13-25-15,0-28 16,0-25 0,0 12-16,0-26 15,0 27-15,14-40 16,-14 39-16,0 14 0,13-27 16,0 40-16,0 0 15,0 0-15,1 27 16,-1-1-16,0 27 15,-13-40-15,13 27 16,-13-27-16,14 1 16,-1-28-1,0-12 1,-13 13-16,0-1 0</inkml:trace>
  <inkml:trace contextRef="#ctx0" brushRef="#br0" timeOffset="100702.37">7289 9036 0,'13'26'16,"-13"-13"-16,-13-52 0,26 91 0,-13-25 15,14-1-15,-14-12 0,0 25 16,0-25 0,13-14-16,-13-14 31</inkml:trace>
  <inkml:trace contextRef="#ctx0" brushRef="#br0" timeOffset="101172.65">7435 9088 0,'0'0'0,"0"53"0,0-13 16,0-13-1,0 39-15,0-40 16,13 53-16,-13-65 0,13 39 15,-13-40-15,13 27 16,-13-54 15,0-25-15,0 25-16,-13-91 16,13 65-16,-26-66 15,26 80-15,0-67 16,0 80-16,13-53 15,-13 52-15,13 1 16,14 0-16,-14 13 0,0 0 16,14 40-16,-14-27 0,0 27 15,0-27-15,-13 13 0,0 27 16,0-40-16,0 27 16,-13 0-16,13-27 15,-13 40-15,-14-27 16,14-39-1,13-13 1,0 12-16,13-52 16,1 53-16</inkml:trace>
  <inkml:trace contextRef="#ctx0" brushRef="#br0" timeOffset="101455.28">7779 8890 0,'0'0'16,"-13"-26"-16,-1 26 0,-12 13 15,13-13-15,-14 13 16,14 0-16,0 14 16,13-14-1,26 13-15,14 14 16,0-13 0,-1 12-1,1 1 1,-40 0-16,-27 13 15,1-27 1,13-13 0,-27-39-1,40-14-15,-13 27 0,13-14 16,0 14-16</inkml:trace>
  <inkml:trace contextRef="#ctx0" brushRef="#br0" timeOffset="101701.52">8017 8506 0,'13'66'16,"0"-26"-16,-13 92 16,0-79-16,14 53 15,-14-53-15,13 53 16,-13-66-16,13 52 0,0-52 15,-13 0-15,13 26 16,1-40-16,-1 1 0,0 12 16,-13-25-16,-13-14 15,13-14-15,-13-12 16</inkml:trace>
  <inkml:trace contextRef="#ctx0" brushRef="#br0" timeOffset="-96222.95">21484 2672 0,'0'-53'0,"0"40"0,-26-27 16,12 27-16,1-13 0,-13-14 15,-1 14-15,1-1 0,-27 1 16,13-1-16,-26 1 15,26 13-15,-12 13 0,-15 0 16,1 0-16,-66 66 16,79-27-16,-40 54 15,41-40-15,12 13 16,-40 80-16,54-80 0,0 13 0,-1 80 16,27-80-16,13 67 15,1-80-15,12 0 0,0 0 16,41 53-16,-28-66 15,1-13-15,53 52 16,-41-52-16,41 13 0,-27-40 16,-13 1-16,66-1 15,-92-13-15,65-13 0,80-54 16,-119 41-16,66-53 16,-66 39-16,79-106 15,-92 93-15,66-119 16,-80 120-16,27-120 15,-39 119-15,-14-53 16,0 79-16,-14-92 16,-12 80-16,-53-94 15,52 94-15,-39-41 16,26 54-16,1-1 0,-41-26 16,40 27-16,1 13 0,-27-14 15,26 14-15,-13 0 16,27 13-16,-1 0 15,-13 26-15,27-26 16</inkml:trace>
  <inkml:trace contextRef="#ctx0" brushRef="#br0" timeOffset="-91444.1">20942 4591 0,'-80'-27'0,"41"27"16,-27 13-16,-27 14 15,67-1-15,-27 14 16,13-14-16,0 54 0,14-41 16,-1 1-16,-26 106 15,40-93-15,-13 119 16,12-120-16,28 120 15,-1-132-15,0 66 16,0-66-16,14-1 0,-14 1 0,27 39 16,-14-52-16,67 52 15,-67-52-15,40-1 16,-26-13-16,0-13 16,39 14-16,1-28 0,-14-12 15,-27-1-15,1 1 16,66-53-1,-80 39-15,40-39 0,-39 39 16,-1 0-16,27-39 16,-26 39-16,-14 0 0,27-39 15,-27 39-15,0 1 0,0-80 16,1 79-16,-28-79 16,1 79-16,-27-39 15,27 52-15,-13-12 0,-40-41 16,39 54-16,-52-27 15,52 40-15,-52-14 16,53 27 0,-14 0-16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06T20:31:46.4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22027 4630 0,'0'-13'0,"-27"-13"16,-13-1-16,27 14 16,-13 0-16,-40-27 15,39 13-15,-13 14 0,-52 0 16,52 0-16,0 13 0,-26 0 15,-26 13-15,39 13 0,0 1 0,-93 92 16,107-66-16,-41 132 16,67-119-1,0 40-15,39-13 16,1-27-16,79 106 16,-54-119-16,68 26 15,-41-52-15,159 39 16,-159-53-16,41-13 15,-1-13-15,-53-1 0,132-52 16,-132 27-16,14-54 16,-41 53-16,1-118 15,-40 131-15,-53-158 16,27 132-16,-54-53 16,27 53-16,-52-39 15,38 52-15,14 14 0,-66-41 16,67 41-16,-54-27 15,66 40-15,0 0 0,-26-1 16,53 14-16,-14 0 0,-12 27 16,39-1-16</inkml:trace>
  <inkml:trace contextRef="#ctx0" brushRef="#br0" timeOffset="3450.3">11840 10967 0,'-13'0'16,"13"-13"77,13 0-77,0 13 0,1-14-16,-1 1 15,0 0-15,0 0 16,0-1-16,1 14 0,-1-13 16,0 0-16,27-27 15,-27 40-15,14-26 16,-14 13-16,0-1 0,27 1 15,-27 0-15,0 0 0,40-14 16,-40 14-16,14-14 16,-1 27-16,-13-13 0,40-13 15,-39 13-15,12-1 16,-13 1-16,40-13 16,-40 12-1,14 14-15,-1-26 16,-12 26-16,12-13 15,-13 0-15,14-14 16,-14 27-16,0-13 16,0 0-16,14-1 15,-1 1-15,-12 13 16,-1-13-16,0 13 16,-13-13-16,13 13 15,0-14 16,1 14-15,-14-13 0,13 13-1,-26 13 48</inkml:trace>
  <inkml:trace contextRef="#ctx0" brushRef="#br0" timeOffset="4346.76">12753 10292 0,'0'-13'15,"-13"13"-15,26 0 47,-13 13-16,13-13-31,0 14 16,14 12 0,-14-26-16,14 13 15,-14 0-15,0 1 16,13-1-16,-12-13 15,-1 13-15,40 0 16,-27 1-16,-12-1 0,12 0 16,-13 0-1,27 1-15,-14-1 16,-12-13-16,12 13 16,-13 0-16,0-13 0,1 13 15,-1-13-15,27 27 16,-14-27-16,14 13 15,-27 0-15,13 1 16,-12-14-16,-1 13 0,13 0 16,-12-13-16,-1 13 0,13 0 15,-12 1 1,25-1-16,-39 0 16,27 0-16,-14-13 0,-13 14 15,26-1 1,-26 0-16,27 14 15,-14-27 1,0 26-16,0-13 16,1-13-1,-14 13-15,0 1 16,13-14-16,0 13 16,-13 0-16,0 0 15,13-13 1,-13 14-16,14-14 15,-14 13 1,0 0 31,0-26-31,-14 13 15,1 13-16,0-13-15</inkml:trace>
  <inkml:trace contextRef="#ctx0" brushRef="#br0" timeOffset="5206.97">12806 11615 0,'-13'0'31,"13"13"-15,13-26-16,0 13 15,14-26 1,-14 13-16,40-27 16,-40 27-1,40-27-15,-27 27 16,40-40-16,-52 26 16,39-12-1,-40 25-15,13-12 0,27-14 0,-26 27 16,-1-13-16,14-14 15,-14 27-15,40-40 0,-39 26 16,13 1-16,-27 13 16,26-14-16,-25 14 0,-1 0 15,0-1-15,27-12 16,-27 13-16,0 0 0,14-14 16,-14 14-16,0 13 0,14-27 15,-14 14-15,13 0 16,-26 0-16,14 13 15,-14-14-15,13 14 16,0 0 15,-13-13-15,0 26 15,-13-13-31,0 0 31</inkml:trace>
  <inkml:trace contextRef="#ctx0" brushRef="#br0" timeOffset="6559.69">11827 10954 0,'13'0'62,"14"26"-46,-14-26-16,13 27 15,-13-27-15,14 26 16,-14-13-16,27 14 16,-27-27-16,27 26 15,-27-13 1,13 14-16,-12-27 0,25 40 16,-25-27-16,12 0 15,-13 0-15,1 1 16,25 25-16,-26-39 15,1 27-15,-1-14 16,0 0-16,0 0 16,1 1-16,-1-1 0,0 0 15,0-13-15,0 13 0,1 1 16,-1-1-16,0-13 0,0 26 16,1-26-16,-14 13 0,39 1 15,-39-1-15,27-13 16,-14 13-16,0 0 15,14 1-15,-14-14 16,0 13 0,0 0-16,1-13 15,-14 13-15,13-13 16,0 14-16,0-14 0,1 13 16,-1-13-16,-13 13 15,13-13 1,0 0-16,-13 13 15,13-13 1,1 0 0,-14 13-16,13-13 15,0 0 1,0 14 0,1-14 15,-14 13-16,13-13 1,-13-13 31,0-1-31,-13 1-16,-1-13 15</inkml:trace>
  <inkml:trace contextRef="#ctx0" brushRef="#br0" timeOffset="8531.27">10954 10239 0,'-66'-53'0,"26"27"15,0 0-15,-13-1 16,14 14-16,-28 0 16,28-1-16,-1 14 0,-52 0 15,65 0-15,-105 14 16,79-14-16,0 13 0,-66 13 15,66 1-15,0-14 0,-13 13 0,-93 54 16,106-54-16,-53 54 16,67-41-16,-14 1 15,-66 79-15,79-79 16,-39 92-16,52-92 16,1 92-16,26-92 15,-13 13-15,26 13 16,13 0-16,1-26 0,-14-1 15,40 27-15,-27-39 16,40 39-16,-26-39 0,79 52 16,-66-53-16,40 27 15,-40-26-15,39 12 16,-39-25-16,0-1 0,106 27 16,-120-40-1,67 0-15,-53 0 0,-26 0 16,145-27-16,-133 14 15,107-27 1,-93 14-16,26-14 16,-26 27-16,-13-14 0,39-26 15,-39 27-15,26-40 16,-26 39-16,-14-12 0,40-27 16,-39 26-16,-1 0 0,-13 0 15,14 1-15,-14-14 0,27-26 16,-40 39-16,13 0 0,0 0 0,-13-52 15,13 52-15,-26-39 16,0 39-16,0 0 0,0-39 16,-14 39-16,-13-26 15,14 27-15,-1 12 0,-39-39 16,27 39-16,12 1 0,-92-27 16,79 40-16,-79-27 15,66 40 1,-52-13-16,78 13 15,-79 13-15,80-13 16,-40 27 0,53-14-16,-14 27 15,14-27-15,13 0 16,13 13-16,0 1 0</inkml:trace>
  <inkml:trace contextRef="#ctx0" brushRef="#br0" timeOffset="26971.69">6284 9181 0,'-13'0'0,"-1"0"15,1 0-15,26 0 16,40-13 0,-39 13-16,38 0 15,-25 0-15,26-13 16,-13 13-16,-14 0 0,67-14 16,-67 14-16,27 0 15,-27 0-15,1 0 0,39-13 16,-53 13-16,0-13 15,1 13-15</inkml:trace>
  <inkml:trace contextRef="#ctx0" brushRef="#br0" timeOffset="27252.46">6813 9049 0,'-13'-13'16,"13"-1"-1,13 14 1,0 0-16,0 0 15,14 14 1,-1-14-16,-12 13 16,12 0-16,-13 0 15,-13 0-15,0 1 16,-26 39 0,13-40-16,-14 13 15,14-12-15,0-1 0,-27 13 16,27-13-16,0 1 15,26-14 17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06T20:32:37.6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23482 4723 0,'13'0'0,"0"0"15,14-27 1,-27 14-16,13 13 16,-13-13-16,-13 0 15,-1-14-15,1 14 0,0 0 16,-13-14-16,12 14 16,-12 13-16,-40-26 15,26 12-15,0 14 0,-52-13 16,52 13-16,-132 40 15,132-27-15,-65 27 16,52-14-16,13 14 0,-92 79 16,92-79-16,-26 52 15,39-39-15,14 0 16,-13 106 0,26-133-16,26 80 0,1-66 15,-1 0-15,106 65 16,-92-78-16,79 26 15,-66-40-15,13 0 0,133 14 16,-133-27-16,13 0 16,27-14-16,-40 14 0,93-39 15,-106 12-15,39-12 16,-52 12-16,26-39 16,-26 26-16,-27 1 0,27-41 15,-14 41-15,-26-14 0,27-66 16,-27 92-16,-40-105 15,27 92 1,-40-26-16,26 39 0,1-12 16,-40-14-16,26 40 15,-39-27-15,52 14 0,-12 12 16,-41-12-16,41 26 0,-54-13 16,80 13-1,-67 13-15,54 0 16,13 0-16</inkml:trace>
  <inkml:trace contextRef="#ctx0" brushRef="#br0" timeOffset="4781.38">17568 10239 0,'14'0'16,"-28"14"140,1-14-140,0-14 0,0 14-16,-1 0 0,-25-13 15,25 13-15,1 0 0,-40-13 16,27 13-16,-14-13 15,14 13-15,-40 0 16,39 0-16,-26-14 16,27 14-16,-14 0 15,14 0-15,-1 0 0,-39 0 16,40 0-16,-1 0 0,-26-13 16,14 13-16,-14 0 15,26 0-15,-13 0 0,14 0 0,-14 0 16,14 0-16,-1 0 0,-26 0 15,27 0-15,-27-13 0,-13 13 16,39 0-16,1 0 0,-40 0 16,39 0-16,1 0 15,-27 0-15,27 0 0,-54-13 16,54 13 0,-27 0-16,0 0 15,13 0-15,-79 13 16,93-13-16,-67 13 15,67-13-15,-40 13 16,39 1-16,-66-1 16,67-13-16,-67 26 15,67-26-15,-27 14 16,27-14-16,-14 13 0,13-13 16,-52 26-16,53-12 15,-54-1 1,27 13-16,27-26 0,-40 27 15,39-14-15,-12 0 16,25 0-16,-25 1 16,12-1-16,-26 13 15,40-26-15,-27 27 16,27-14-16,-13-13 0,-1 26 16,14-12-16,0-1 0,-14 13 15,14-12-15,-13 12 16,12-13-16,1 0 0,-27 27 15,27-27-15,0 14 16,0-1-16,0-12 16,-14 25-16,1 14 15,12 0 1,1-13 0,0-27-16,13 40 15,0-27-15,0 14 16,0-27-16,0 53 15,13-52-15,-13 12 0,13 14 16,-13-27-16,27 40 16,-14-40-16,14 40 15,-14-40-15,0 27 16,0-27-16,27 40 16,-27-40-16,40 40 15,-40-39-15,40 25 16,-26-12-16,52 12 15,-26-12 1,-27-14-16,80 27 16,-66-27-16,66 27 15,-67-27-15,94 13 16,-14 1 0,13-14-1,0 0 1,1 0-16,-14-13 15,-40 14 1,-39-14-16,79 0 16,-106 0-16,93 0 15,-80 0-15,54 0 16,-1-14-16,-13 14 16,-39 0-16,79-13 15,-67 13-15,54-13 16,-53 13-16,12 0 15,-12 0-15,40-13 16,-54 13-16,27-13 16,-27 13-16,1 0 0,12 0 15,-12-14-15,-1 14 0,14-13 16,-13 13-16,12-13 16,-12 13-16,-14 0 0,27-13 15,-14 13-15,-13-14 0,40 14 16,-40 0-16,14-13 0,13 13 15,-14 0-15,-13-13 0,27 0 16,-27 13-16,27-13 16,-27 13-16,14 0 0,-1-14 15,0 14-15,-12-13 0,25 13 16,-25-13-16,12 13 0,1-13 16,-1 13-16,14 0 15,-27-14-15,40 14 16,-27-13-16,14 0 15,-14 13-15,14-13 16,-27 13-16,27-14 16,-27 14-16,27-26 15,-27 26-15,14-26 16,-1 26-16,1-14 16,-14 1-16,0 0 0,27-14 15,-27 27 1,13-26-16,-12 13 0,25-14 15,-25 14-15,25-13 16,-39 12-16,27 1 16,-14 0-16,-13 0 15,40-40-15,-40 39 16,26-25-16,-13 12 16,1-26-1,-1 40-15,0-40 16,-13 27-16,0-14 15,0 14-15,0-14 16,0 27-16,-13-40 0,13-13 16,-13 52-16,-1-38 15,14 25-15,-13 14 0,-13-67 16,12 54 0,-25-53-16,25 52 15,1 14-15,-40-66 16,40 65-16,-53-52 15,53 53-15,-27-27 16,14 14-16,12 13 0,-52-27 16,40 27-16,-54-40 15,54 40-15,-53-14 16,52 14-16,-52-14 16,52 14-16,-12 0 15,12 0-15,-13-1 16,14 14-16,13 0 0,-40-13 15,40 13-15,-14 0 0,1-13 16,12 13-16,-12 0 16,13 0-16,-1 0 31,1 13-15,13 0-1,0 14 1,0-14-16,0 0 0,-13 54 15,13-54-15,0 13 16</inkml:trace>
  <inkml:trace contextRef="#ctx0" brushRef="#br0" timeOffset="6309.51">16920 11099 0,'-13'0'15,"26"0"1,0 13-1,14-13 1,-1 0-16,14 0 0,-14 0 16,1 0-16,65 14 15,-52-14-15,40 13 16,-41-13-16,80 0 16,-79 0-16,53 0 15,-54 0-15,94-13 16,-107 13-16,40-14 15,-39 14-15,-14 0 0,53-13 16,-53 13-16,14 0 16,-27-13-16,13 13 0,0 0 15,0 0-15,1-13 16,-1 13 0,0 0-16,0-13 15,1-1-15,-14 1 0,13 13 16,-13-13-16,13 0 0,-13-1 15,13-12 1,-13 13-16,0-14 16,0 14-16,0-27 15,0 27-15,0-40 16,0 14-16,-13 12 16,13 1-16,-13-14 15,0 27-15,-1-14 16,14 14-16,-13 0 0,0-14 15,0 14-15,-1-13 16,1 12-16,0 1 0,-14 0 16,14 0-16,0 13 0,-27-13 15,27-1-15,-27 1 16,27 13-16,0 0 0,-27-13 16,14 13-16,13 0 0,-27-13 15,13 13-15,1 0 0,-27 0 16,27 0-16,12 0 0,-52 0 15,13 0-15,-13 13 16,40-13-16,-1 0 0,-26 13 16,27-13-16,-54 13 15,67 1-15,-40-14 16,27 0-16,-40 13 16,52 0-16,-52-13 15,53 13 1,-27-13-16,27 13 15,0-13-15,0 0 0,0 0 16,-1 14 0,1-14-16,0 26 15,0-13-15,-1 14 16,1-14 0,0 27-16,0-27 15,13 27-15,0-27 0,0 0 16,-14 14-16,14-14 15,0 26-15,0-25 16,0 12-16,0 1 16,0-14-16,14 27 0,-14-27 15,0 0-15,13 13 16,0-12-16,0 12 16,-13-13-16,14 1 15,-1-1-15,0 0 16,0 0-16,27 0 15,-27-13-15,27 0 16,-27 0-16,40 14 16,-27-14-16,14 0 15,-27 0-15,14 0 0,-14 0 16,0 0-16,1 0 16,12 0-16,14 0 15,-14-14 1,-13 14-1,1 0 1,-1 0 0</inkml:trace>
  <inkml:trace contextRef="#ctx0" brushRef="#br0" timeOffset="9171.56">17211 10755 0,'13'-13'0,"-13"0"16,0 0-1,-13-1 1,13 1-1,-13 13-15,0-13 0,-1 13 16,1 0-16,-40 13 16,53 0-1,-39 1-15,39-1 16,-27 27-16,27-27 16,0 13-16,0 1 15,13-14-15,1 13 16,-14-12-16,39-1 15,-25-13 1,-1 0-16,26-13 16,-25 13-16,12-14 15,-13 1-15,1 0 0,-1-14 16,-13 14-16,0 0 0,13-13 16,-13 12-16,0 1 15,-13-13 1,13 12-16,-13 14 0,-1-26 15,1 26-15,-13 0 16,-1 0 0,1 26-1,-1 14-15,14 0 16,13-14 0,0 14-1,13-27 1,14 0-1,-1-13-15,14 0 16,-14-26 0,-12-14-1,-14 14 1,-14-27 0,14 40-16,-13 13 15,0 0 1,-27 13-1,14 13 1,13 1-16,13-14 16,13 13-1,0-26 1,0 14 0,14-28-1,-1-12-15,-13 26 0,-13-13 16,14 0-16,-14-1 15,-14-12 1,1 26-16,13-13 0,-13 13 16,0 0-1,-1 13-15,1-13 0,0 26 16,0-12-16,13-1 0,-13 13 16,13-13-1,0 1-15,13-1 16,0 0-1,0-13-15,0 0 16,1 0 0,-1-13-16,0 13 15,-13-13-15,13-1 0,-13-25 16,0 26-16,0-1 16,0 1-1,-13 0-15,0 13 16,0 0-16,-1 13 15,-12 0-15,26 1 0,-13-14 16,0 39-16,-1-26 16,14 1-16,0-1 15,14 0 1,-1 0-16,0-13 16,0 0-16,0 0 15,27-13 1,-27 0-16,14-14 15,-14 14-15,-13-26 16,-13 12 0,0 1-16,-1 26 15,1-14 1,0 14-16,-14 27 16,27-14-16,-26 14 15,26-14-15,0 13 16,13 1-1,0-14 1,1-13 0,-1 0-16,0-13 15,0 13-15,1-14 0,-1 1 16,0 0-16,-13 0 0,0 0 16,0-1-16,-13-12 15,0 26-15,-1 0 16,1 0-1,0 13-15,0 0 16,13 1-16,-14-1 16,14 0-16,0 0 31,14-13-15,-1 13-16,-13-26 15,13 13 1,0-26-16,-13 13 15,-13 13 17,0 13-17,0 0 1,13 0 0,0 0 15,13-13-16,-13-13-15,13 0 16,-13 0-16,0 0 16,0-1-1,0 1 17,0 26-17,-13-13-15,13 14 16,0-1-1,0 0-15,0 0 16,13 0 0,0-13-16,1 0 31,-1-13-15,-13-13-1,0 13-15,-13-14 16,13 14-16,0 0 0,-14 13 15,14-14-15,-13 14 16,0 0 0,-14 14-16,14-1 0,0 0 15,0 27 1,13-27-16,0 0 16,13 27-1,0-40-15,0 13 16,1-13-16,-1 13 15,0-13-15,0 0 16,1-13-16,-1 0 0,0 0 16,-13-1-16,0-12 15,0 13-15,-13-14 16,13 14-16,-13 13 16,-1 0-1,-12 0-15,13 13 16,-1 27-16,1-27 15,13 0-15,-13 14 16,13-14 0,26 14-16,-12-27 15,12 13 1,-13-13-16,40-27 16,-39-12-1,-1 12 1,-26-26-1,-1 27 1,1 13-16,0 13 0,0 0 16,-14 13-16,14 0 15,0 14-15,13-14 16,-14 13 0,14-13-16,14 14 15,-1-14-15,0 0 16,0-13-16,1 0 15,12-13 1,-13-13 0,1 26-16,-1-14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2015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3432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81064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52342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20573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19610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11871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34837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79355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989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6062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56889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28749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8669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3255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8302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8944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6623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0540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-6025" y="3676512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2;p2"/>
          <p:cNvSpPr/>
          <p:nvPr/>
        </p:nvSpPr>
        <p:spPr>
          <a:xfrm>
            <a:off x="1117950" y="3393000"/>
            <a:ext cx="567000" cy="567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Google Shape;27;p5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" name="Google Shape;28;p5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cxnSp>
        <p:nvCxnSpPr>
          <p:cNvPr id="31" name="Google Shape;31;p5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BLANK_1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attrocento Sans"/>
              <a:buChar char="◉"/>
              <a:defRPr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Quattrocento Sans"/>
              <a:buChar char="○"/>
              <a:defRPr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Quattrocento Sans"/>
              <a:buChar char="■"/>
              <a:defRPr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attrocento Sans"/>
              <a:buChar char="●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○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■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●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○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■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381250" y="896549"/>
            <a:ext cx="68097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7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customXml" Target="../ink/ink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customXml" Target="../ink/ink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customXml" Target="../ink/ink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customXml" Target="../ink/ink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customXml" Target="../ink/ink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customXml" Target="../ink/ink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customXml" Target="../ink/ink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customXml" Target="../ink/ink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customXml" Target="../ink/ink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customXml" Target="../ink/ink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ta.kthisiscvpv.com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customXml" Target="../ink/ink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customXml" Target="../ink/ink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CSCC43 Tutorial 7</a:t>
            </a:r>
            <a:br>
              <a:rPr lang="en" dirty="0"/>
            </a:br>
            <a:r>
              <a:rPr lang="en" sz="1400" dirty="0"/>
              <a:t>2021 July 6</a:t>
            </a:r>
            <a:endParaRPr sz="1400" dirty="0"/>
          </a:p>
        </p:txBody>
      </p:sp>
      <p:grpSp>
        <p:nvGrpSpPr>
          <p:cNvPr id="72" name="Google Shape;72;p12"/>
          <p:cNvGrpSpPr/>
          <p:nvPr/>
        </p:nvGrpSpPr>
        <p:grpSpPr>
          <a:xfrm>
            <a:off x="1299165" y="3511424"/>
            <a:ext cx="215966" cy="342399"/>
            <a:chOff x="6718575" y="2318625"/>
            <a:chExt cx="256950" cy="407375"/>
          </a:xfrm>
        </p:grpSpPr>
        <p:sp>
          <p:nvSpPr>
            <p:cNvPr id="73" name="Google Shape;73;p1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BC11F08-DFA3-468A-A7F4-361D01FBECBF}"/>
              </a:ext>
            </a:extLst>
          </p:cNvPr>
          <p:cNvSpPr txBox="1"/>
          <p:nvPr/>
        </p:nvSpPr>
        <p:spPr>
          <a:xfrm>
            <a:off x="6299952" y="4766983"/>
            <a:ext cx="28440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Design from Slides Carnival</a:t>
            </a:r>
            <a:endParaRPr lang="en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Relationship Diagrams</a:t>
            </a: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B2E464-9E77-41FD-8A06-E64025EFC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1762" y="2269839"/>
            <a:ext cx="4260476" cy="26768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169C141-56A3-4909-85A2-23ABF9B3FAE0}"/>
              </a:ext>
            </a:extLst>
          </p:cNvPr>
          <p:cNvSpPr txBox="1"/>
          <p:nvPr/>
        </p:nvSpPr>
        <p:spPr>
          <a:xfrm>
            <a:off x="479174" y="1646887"/>
            <a:ext cx="4251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Q5: </a:t>
            </a:r>
            <a:r>
              <a:rPr lang="en-US" dirty="0"/>
              <a:t>There can be multiple sales on the same date.</a:t>
            </a:r>
            <a:endParaRPr lang="en-C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EFF615-88A3-4906-94BB-4CEEA26E630D}"/>
              </a:ext>
            </a:extLst>
          </p:cNvPr>
          <p:cNvSpPr txBox="1"/>
          <p:nvPr/>
        </p:nvSpPr>
        <p:spPr>
          <a:xfrm>
            <a:off x="7636981" y="1646887"/>
            <a:ext cx="1027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>
                <a:latin typeface="Abadi Extra Light" panose="020B0604020202020204" pitchFamily="34" charset="0"/>
              </a:rPr>
              <a:t>True / False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816C1D9-AE81-4729-AD98-F0D707A2E33F}"/>
                  </a:ext>
                </a:extLst>
              </p14:cNvPr>
              <p14:cNvContentPartPr/>
              <p14:nvPr/>
            </p14:nvContentPartPr>
            <p14:xfrm>
              <a:off x="2247840" y="1585800"/>
              <a:ext cx="5858280" cy="2624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816C1D9-AE81-4729-AD98-F0D707A2E33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38480" y="1576440"/>
                <a:ext cx="5877000" cy="2643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2144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Relationship Diagrams</a:t>
            </a: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B2E464-9E77-41FD-8A06-E64025EFC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1762" y="2269839"/>
            <a:ext cx="4260476" cy="26768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169C141-56A3-4909-85A2-23ABF9B3FAE0}"/>
              </a:ext>
            </a:extLst>
          </p:cNvPr>
          <p:cNvSpPr txBox="1"/>
          <p:nvPr/>
        </p:nvSpPr>
        <p:spPr>
          <a:xfrm>
            <a:off x="479174" y="1646887"/>
            <a:ext cx="66207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Q6: </a:t>
            </a:r>
            <a:r>
              <a:rPr lang="en-US" dirty="0"/>
              <a:t>Two salespeople can have the same </a:t>
            </a:r>
            <a:r>
              <a:rPr lang="en-US" dirty="0" err="1"/>
              <a:t>sID</a:t>
            </a:r>
            <a:r>
              <a:rPr lang="en-US" dirty="0"/>
              <a:t> if they work at different dealerships.</a:t>
            </a:r>
            <a:endParaRPr lang="en-C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EFF615-88A3-4906-94BB-4CEEA26E630D}"/>
              </a:ext>
            </a:extLst>
          </p:cNvPr>
          <p:cNvSpPr txBox="1"/>
          <p:nvPr/>
        </p:nvSpPr>
        <p:spPr>
          <a:xfrm>
            <a:off x="7636981" y="1646887"/>
            <a:ext cx="1027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>
                <a:latin typeface="Abadi Extra Light" panose="020B0604020202020204" pitchFamily="34" charset="0"/>
              </a:rPr>
              <a:t>True / False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84F22F7-1B43-4EAE-8194-D5F7E3F3AA1C}"/>
                  </a:ext>
                </a:extLst>
              </p14:cNvPr>
              <p14:cNvContentPartPr/>
              <p14:nvPr/>
            </p14:nvContentPartPr>
            <p14:xfrm>
              <a:off x="5110200" y="1623960"/>
              <a:ext cx="3529440" cy="2672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84F22F7-1B43-4EAE-8194-D5F7E3F3AA1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00840" y="1614600"/>
                <a:ext cx="3548160" cy="2691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74012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Relationship Diagrams</a:t>
            </a: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B2E464-9E77-41FD-8A06-E64025EFC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1762" y="2269839"/>
            <a:ext cx="4260476" cy="26768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169C141-56A3-4909-85A2-23ABF9B3FAE0}"/>
              </a:ext>
            </a:extLst>
          </p:cNvPr>
          <p:cNvSpPr txBox="1"/>
          <p:nvPr/>
        </p:nvSpPr>
        <p:spPr>
          <a:xfrm>
            <a:off x="479174" y="1646887"/>
            <a:ext cx="35573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Q7: </a:t>
            </a:r>
            <a:r>
              <a:rPr lang="en-US" dirty="0"/>
              <a:t>This model contains a weak entity set.</a:t>
            </a:r>
            <a:endParaRPr lang="en-C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EFF615-88A3-4906-94BB-4CEEA26E630D}"/>
              </a:ext>
            </a:extLst>
          </p:cNvPr>
          <p:cNvSpPr txBox="1"/>
          <p:nvPr/>
        </p:nvSpPr>
        <p:spPr>
          <a:xfrm>
            <a:off x="7636981" y="1646887"/>
            <a:ext cx="1027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>
                <a:latin typeface="Abadi Extra Light" panose="020B0604020202020204" pitchFamily="34" charset="0"/>
              </a:rPr>
              <a:t>True / False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969D6B9-118B-4322-BCDF-5F0471C22A10}"/>
                  </a:ext>
                </a:extLst>
              </p14:cNvPr>
              <p14:cNvContentPartPr/>
              <p14:nvPr/>
            </p14:nvContentPartPr>
            <p14:xfrm>
              <a:off x="2543040" y="1576440"/>
              <a:ext cx="6101280" cy="3181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969D6B9-118B-4322-BCDF-5F0471C22A1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33680" y="1567080"/>
                <a:ext cx="6120000" cy="3200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83906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Relationship Diagrams</a:t>
            </a: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B2E464-9E77-41FD-8A06-E64025EFC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1762" y="2269839"/>
            <a:ext cx="4260476" cy="26768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169C141-56A3-4909-85A2-23ABF9B3FAE0}"/>
              </a:ext>
            </a:extLst>
          </p:cNvPr>
          <p:cNvSpPr txBox="1"/>
          <p:nvPr/>
        </p:nvSpPr>
        <p:spPr>
          <a:xfrm>
            <a:off x="479174" y="1646887"/>
            <a:ext cx="4918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Q8: </a:t>
            </a:r>
            <a:r>
              <a:rPr lang="en-US" dirty="0"/>
              <a:t>The works at relationship is a one-to-many relationship.</a:t>
            </a:r>
            <a:endParaRPr lang="en-C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EFF615-88A3-4906-94BB-4CEEA26E630D}"/>
              </a:ext>
            </a:extLst>
          </p:cNvPr>
          <p:cNvSpPr txBox="1"/>
          <p:nvPr/>
        </p:nvSpPr>
        <p:spPr>
          <a:xfrm>
            <a:off x="7636981" y="1646887"/>
            <a:ext cx="1027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>
                <a:latin typeface="Abadi Extra Light" panose="020B0604020202020204" pitchFamily="34" charset="0"/>
              </a:rPr>
              <a:t>True / False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573544D-3CD6-4899-A028-1FA675A8939A}"/>
                  </a:ext>
                </a:extLst>
              </p14:cNvPr>
              <p14:cNvContentPartPr/>
              <p14:nvPr/>
            </p14:nvContentPartPr>
            <p14:xfrm>
              <a:off x="1233360" y="1595520"/>
              <a:ext cx="6849000" cy="1972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573544D-3CD6-4899-A028-1FA675A8939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24000" y="1586160"/>
                <a:ext cx="6867720" cy="199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8362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Relationship Diagrams</a:t>
            </a:r>
            <a:endParaRPr lang="en-CA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69C141-56A3-4909-85A2-23ABF9B3FAE0}"/>
              </a:ext>
            </a:extLst>
          </p:cNvPr>
          <p:cNvSpPr txBox="1"/>
          <p:nvPr/>
        </p:nvSpPr>
        <p:spPr>
          <a:xfrm>
            <a:off x="479174" y="1536232"/>
            <a:ext cx="70695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 university database contains information about professors (identified by SSN) and </a:t>
            </a:r>
          </a:p>
          <a:p>
            <a:r>
              <a:rPr lang="en-US" sz="1200" dirty="0"/>
              <a:t>courses (identified by </a:t>
            </a:r>
            <a:r>
              <a:rPr lang="en-US" sz="1200" dirty="0" err="1"/>
              <a:t>course_id</a:t>
            </a:r>
            <a:r>
              <a:rPr lang="en-US" sz="1200" dirty="0"/>
              <a:t>). Professors teach courses. Each of the following situations concerns</a:t>
            </a:r>
          </a:p>
          <a:p>
            <a:r>
              <a:rPr lang="en-US" sz="1200" dirty="0"/>
              <a:t>The Teaches relationship set. For each situation, draw an ER diagram that describes</a:t>
            </a:r>
          </a:p>
          <a:p>
            <a:r>
              <a:rPr lang="en-US" sz="1200" dirty="0"/>
              <a:t>it (assuming no further constraints hold).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D3C23F-BC9C-41D8-862E-BFAE72218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450" y="2571750"/>
            <a:ext cx="6515100" cy="150495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1EF896C-A5B9-42EC-AC2B-FD3EE86D718B}"/>
                  </a:ext>
                </a:extLst>
              </p14:cNvPr>
              <p14:cNvContentPartPr/>
              <p14:nvPr/>
            </p14:nvContentPartPr>
            <p14:xfrm>
              <a:off x="557280" y="1757520"/>
              <a:ext cx="7382160" cy="2643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1EF896C-A5B9-42EC-AC2B-FD3EE86D718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7920" y="1748160"/>
                <a:ext cx="7400880" cy="266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49072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Relationship Diagrams</a:t>
            </a:r>
            <a:endParaRPr lang="en-CA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69C141-56A3-4909-85A2-23ABF9B3FAE0}"/>
              </a:ext>
            </a:extLst>
          </p:cNvPr>
          <p:cNvSpPr txBox="1"/>
          <p:nvPr/>
        </p:nvSpPr>
        <p:spPr>
          <a:xfrm>
            <a:off x="479174" y="1536232"/>
            <a:ext cx="69381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Professors can teach the same course in several semesters, and each offering must be recorded.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D3C23F-BC9C-41D8-862E-BFAE72218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450" y="2571750"/>
            <a:ext cx="6515100" cy="150495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81D60C5-A2D3-4A92-9E8F-DB73405F8FB0}"/>
                  </a:ext>
                </a:extLst>
              </p14:cNvPr>
              <p14:cNvContentPartPr/>
              <p14:nvPr/>
            </p14:nvContentPartPr>
            <p14:xfrm>
              <a:off x="2919240" y="1766880"/>
              <a:ext cx="2724840" cy="2252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81D60C5-A2D3-4A92-9E8F-DB73405F8FB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09880" y="1757520"/>
                <a:ext cx="2743560" cy="227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86886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Relationship Diagrams</a:t>
            </a:r>
            <a:endParaRPr lang="en-CA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69C141-56A3-4909-85A2-23ABF9B3FAE0}"/>
              </a:ext>
            </a:extLst>
          </p:cNvPr>
          <p:cNvSpPr txBox="1"/>
          <p:nvPr/>
        </p:nvSpPr>
        <p:spPr>
          <a:xfrm>
            <a:off x="479174" y="1536232"/>
            <a:ext cx="6946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Professors can teach the same course in several semesters, and only the most recent such offering</a:t>
            </a:r>
          </a:p>
          <a:p>
            <a:r>
              <a:rPr lang="en-US" sz="1200" dirty="0"/>
              <a:t>needs to be recorded (Assume this condition applies in all subsequent questions)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D3C23F-BC9C-41D8-862E-BFAE72218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450" y="2571750"/>
            <a:ext cx="6515100" cy="150495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BA96DA4-BD11-4DFA-A773-13C426663BE2}"/>
                  </a:ext>
                </a:extLst>
              </p14:cNvPr>
              <p14:cNvContentPartPr/>
              <p14:nvPr/>
            </p14:nvContentPartPr>
            <p14:xfrm>
              <a:off x="2938320" y="2895480"/>
              <a:ext cx="2719800" cy="1786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BA96DA4-BD11-4DFA-A773-13C426663BE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28960" y="2886120"/>
                <a:ext cx="2738520" cy="180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22279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Relationship Diagrams</a:t>
            </a:r>
            <a:endParaRPr lang="en-CA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69C141-56A3-4909-85A2-23ABF9B3FAE0}"/>
              </a:ext>
            </a:extLst>
          </p:cNvPr>
          <p:cNvSpPr txBox="1"/>
          <p:nvPr/>
        </p:nvSpPr>
        <p:spPr>
          <a:xfrm>
            <a:off x="479174" y="1536232"/>
            <a:ext cx="30203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Every professor must teach some course.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D3C23F-BC9C-41D8-862E-BFAE72218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450" y="2571750"/>
            <a:ext cx="6515100" cy="150495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6E2B84F-DA37-49EC-9633-D8437B47A061}"/>
                  </a:ext>
                </a:extLst>
              </p14:cNvPr>
              <p14:cNvContentPartPr/>
              <p14:nvPr/>
            </p14:nvContentPartPr>
            <p14:xfrm>
              <a:off x="2347920" y="1805040"/>
              <a:ext cx="3376800" cy="1919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6E2B84F-DA37-49EC-9633-D8437B47A06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38560" y="1795680"/>
                <a:ext cx="3395520" cy="1938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24421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Relationship Diagrams</a:t>
            </a:r>
            <a:endParaRPr lang="en-CA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69C141-56A3-4909-85A2-23ABF9B3FAE0}"/>
              </a:ext>
            </a:extLst>
          </p:cNvPr>
          <p:cNvSpPr txBox="1"/>
          <p:nvPr/>
        </p:nvSpPr>
        <p:spPr>
          <a:xfrm>
            <a:off x="479174" y="1536232"/>
            <a:ext cx="4443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Every professor teaches exactly one course (no more, no less)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D3C23F-BC9C-41D8-862E-BFAE72218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450" y="2571750"/>
            <a:ext cx="6515100" cy="150495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529D125-C923-428A-8169-B637016ECCE4}"/>
                  </a:ext>
                </a:extLst>
              </p14:cNvPr>
              <p14:cNvContentPartPr/>
              <p14:nvPr/>
            </p14:nvContentPartPr>
            <p14:xfrm>
              <a:off x="2276640" y="1762200"/>
              <a:ext cx="3824640" cy="1995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529D125-C923-428A-8169-B637016ECCE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67280" y="1752840"/>
                <a:ext cx="3843360" cy="201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946987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Relationship Diagrams</a:t>
            </a:r>
            <a:endParaRPr lang="en-CA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69C141-56A3-4909-85A2-23ABF9B3FAE0}"/>
              </a:ext>
            </a:extLst>
          </p:cNvPr>
          <p:cNvSpPr txBox="1"/>
          <p:nvPr/>
        </p:nvSpPr>
        <p:spPr>
          <a:xfrm>
            <a:off x="479174" y="1536232"/>
            <a:ext cx="4487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Every professor teaches exactly one course (no more, no less),</a:t>
            </a:r>
          </a:p>
          <a:p>
            <a:r>
              <a:rPr lang="en-US" sz="1200" dirty="0"/>
              <a:t>and every course must be taught by some professor.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D3C23F-BC9C-41D8-862E-BFAE72218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450" y="2571750"/>
            <a:ext cx="6515100" cy="150495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BBEA7BB-02BA-4D91-9536-8271274F3499}"/>
                  </a:ext>
                </a:extLst>
              </p14:cNvPr>
              <p14:cNvContentPartPr/>
              <p14:nvPr/>
            </p14:nvContentPartPr>
            <p14:xfrm>
              <a:off x="2819520" y="1957320"/>
              <a:ext cx="3824640" cy="2238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BBEA7BB-02BA-4D91-9536-8271274F349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10160" y="1947960"/>
                <a:ext cx="3843360" cy="225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7134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Note: Assignment 2</a:t>
            </a:r>
            <a:br>
              <a:rPr lang="en-US" dirty="0"/>
            </a:br>
            <a:r>
              <a:rPr lang="en-US" dirty="0"/>
              <a:t>Efficient JDBC Queries</a:t>
            </a:r>
            <a:endParaRPr lang="en-CA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3CACCDE-EB16-4155-9BAB-E115AD8DA004}"/>
                  </a:ext>
                </a:extLst>
              </p14:cNvPr>
              <p14:cNvContentPartPr/>
              <p14:nvPr/>
            </p14:nvContentPartPr>
            <p14:xfrm>
              <a:off x="318960" y="38160"/>
              <a:ext cx="8515800" cy="4829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3CACCDE-EB16-4155-9BAB-E115AD8DA00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9600" y="28800"/>
                <a:ext cx="8534520" cy="4848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7663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Relationship Diagrams</a:t>
            </a:r>
            <a:endParaRPr lang="en-CA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69C141-56A3-4909-85A2-23ABF9B3FAE0}"/>
              </a:ext>
            </a:extLst>
          </p:cNvPr>
          <p:cNvSpPr txBox="1"/>
          <p:nvPr/>
        </p:nvSpPr>
        <p:spPr>
          <a:xfrm>
            <a:off x="479174" y="1536232"/>
            <a:ext cx="5698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Now suppose that certain courses can be taught by a team of professors jointly, </a:t>
            </a:r>
          </a:p>
          <a:p>
            <a:r>
              <a:rPr lang="en-US" sz="1200" dirty="0"/>
              <a:t>but it is possible that no one professor in a team can teach the course. Model this</a:t>
            </a:r>
          </a:p>
          <a:p>
            <a:r>
              <a:rPr lang="en-US" sz="1200" dirty="0"/>
              <a:t>situation, introducing additional entity sets and relationship sets if necessary.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DAD676B-50F4-4924-998E-B82FB4E97776}"/>
                  </a:ext>
                </a:extLst>
              </p14:cNvPr>
              <p14:cNvContentPartPr/>
              <p14:nvPr/>
            </p14:nvContentPartPr>
            <p14:xfrm>
              <a:off x="976320" y="1933560"/>
              <a:ext cx="7310880" cy="2734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DAD676B-50F4-4924-998E-B82FB4E9777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66960" y="1924200"/>
                <a:ext cx="7329600" cy="2752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54119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0"/>
          <p:cNvSpPr txBox="1">
            <a:spLocks noGrp="1"/>
          </p:cNvSpPr>
          <p:nvPr>
            <p:ph type="subTitle" idx="4294967295"/>
          </p:nvPr>
        </p:nvSpPr>
        <p:spPr>
          <a:xfrm>
            <a:off x="2371500" y="2093775"/>
            <a:ext cx="5021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 b="1" i="1" dirty="0">
                <a:latin typeface="Lora"/>
                <a:ea typeface="Lora"/>
                <a:cs typeface="Lora"/>
                <a:sym typeface="Lora"/>
              </a:rPr>
              <a:t>Any </a:t>
            </a:r>
            <a:r>
              <a:rPr lang="en" sz="3600" b="1" i="1" dirty="0">
                <a:highlight>
                  <a:schemeClr val="accent1"/>
                </a:highlight>
                <a:latin typeface="Lora"/>
                <a:ea typeface="Lora"/>
                <a:cs typeface="Lora"/>
                <a:sym typeface="Lora"/>
              </a:rPr>
              <a:t>questions</a:t>
            </a:r>
            <a:r>
              <a:rPr lang="en" sz="3600" b="1" i="1" dirty="0">
                <a:latin typeface="Lora"/>
                <a:ea typeface="Lora"/>
                <a:cs typeface="Lora"/>
                <a:sym typeface="Lora"/>
              </a:rPr>
              <a:t> ?</a:t>
            </a:r>
            <a:endParaRPr sz="3600" b="1" i="1" dirty="0">
              <a:latin typeface="Lora"/>
              <a:ea typeface="Lora"/>
              <a:cs typeface="Lora"/>
              <a:sym typeface="Lora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</a:rPr>
              <a:t>You can find me at</a:t>
            </a:r>
            <a:endParaRPr sz="1800" dirty="0">
              <a:solidFill>
                <a:schemeClr val="dk1"/>
              </a:solidFill>
            </a:endParaRPr>
          </a:p>
          <a:p>
            <a:pPr indent="-342900">
              <a:buSzPts val="1800"/>
            </a:pPr>
            <a:r>
              <a:rPr lang="en-CA" sz="1800" u="sng" dirty="0">
                <a:solidFill>
                  <a:srgbClr val="1D1D1B"/>
                </a:solidFill>
                <a:highlight>
                  <a:schemeClr val="accent1"/>
                </a:highlight>
              </a:rPr>
              <a:t>ta.</a:t>
            </a:r>
            <a:r>
              <a:rPr lang="en-CA" sz="1800" u="sng" dirty="0">
                <a:solidFill>
                  <a:srgbClr val="1D1D1B"/>
                </a:solidFill>
                <a:highlight>
                  <a:schemeClr val="accent1"/>
                </a:highlight>
                <a:hlinkClick r:id="rId3"/>
              </a:rPr>
              <a:t>kthisiscvpv</a:t>
            </a:r>
            <a:r>
              <a:rPr lang="en-CA" sz="1800" u="sng" dirty="0">
                <a:solidFill>
                  <a:srgbClr val="1D1D1B"/>
                </a:solidFill>
                <a:highlight>
                  <a:schemeClr val="accent1"/>
                </a:highlight>
              </a:rPr>
              <a:t>.com</a:t>
            </a:r>
            <a:endParaRPr lang="en-US" sz="18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◉"/>
            </a:pPr>
            <a:r>
              <a:rPr lang="en" sz="1800" dirty="0">
                <a:solidFill>
                  <a:schemeClr val="dk1"/>
                </a:solidFill>
              </a:rPr>
              <a:t>charles.xu@mail.utoronto.ca</a:t>
            </a:r>
            <a:endParaRPr b="1" dirty="0"/>
          </a:p>
        </p:txBody>
      </p:sp>
      <p:cxnSp>
        <p:nvCxnSpPr>
          <p:cNvPr id="323" name="Google Shape;323;p30"/>
          <p:cNvCxnSpPr/>
          <p:nvPr/>
        </p:nvCxnSpPr>
        <p:spPr>
          <a:xfrm>
            <a:off x="6450" y="1428750"/>
            <a:ext cx="23973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4" name="Google Shape;324;p30"/>
          <p:cNvSpPr txBox="1">
            <a:spLocks noGrp="1"/>
          </p:cNvSpPr>
          <p:nvPr>
            <p:ph type="ctrTitle" idx="4294967295"/>
          </p:nvPr>
        </p:nvSpPr>
        <p:spPr>
          <a:xfrm>
            <a:off x="2371625" y="816550"/>
            <a:ext cx="4908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Thanks!</a:t>
            </a:r>
            <a:endParaRPr sz="6000"/>
          </a:p>
        </p:txBody>
      </p:sp>
      <p:cxnSp>
        <p:nvCxnSpPr>
          <p:cNvPr id="325" name="Google Shape;325;p30"/>
          <p:cNvCxnSpPr/>
          <p:nvPr/>
        </p:nvCxnSpPr>
        <p:spPr>
          <a:xfrm>
            <a:off x="5589800" y="1428750"/>
            <a:ext cx="35541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6" name="Google Shape;326;p30"/>
          <p:cNvSpPr/>
          <p:nvPr/>
        </p:nvSpPr>
        <p:spPr>
          <a:xfrm>
            <a:off x="831925" y="859175"/>
            <a:ext cx="1139100" cy="11391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7" name="Google Shape;327;p30"/>
          <p:cNvGrpSpPr/>
          <p:nvPr/>
        </p:nvGrpSpPr>
        <p:grpSpPr>
          <a:xfrm>
            <a:off x="1148888" y="1190759"/>
            <a:ext cx="505722" cy="475767"/>
            <a:chOff x="5972700" y="2330200"/>
            <a:chExt cx="411625" cy="387275"/>
          </a:xfrm>
        </p:grpSpPr>
        <p:sp>
          <p:nvSpPr>
            <p:cNvPr id="328" name="Google Shape;328;p30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0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0" name="Google Shape;330;p3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Relationship Diagrams</a:t>
            </a:r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574A1C-F00F-45F9-84C6-97E260C96E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537" y="1483098"/>
            <a:ext cx="7400925" cy="173355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6DC6716-D0F0-431E-B285-BA8948BA0893}"/>
                  </a:ext>
                </a:extLst>
              </p14:cNvPr>
              <p14:cNvContentPartPr/>
              <p14:nvPr/>
            </p14:nvContentPartPr>
            <p14:xfrm>
              <a:off x="752400" y="1143000"/>
              <a:ext cx="7553880" cy="3877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6DC6716-D0F0-431E-B285-BA8948BA089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3040" y="1133640"/>
                <a:ext cx="7572600" cy="3895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2202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Relationship Diagrams</a:t>
            </a:r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574A1C-F00F-45F9-84C6-97E260C96E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1901" y="1409139"/>
            <a:ext cx="4260197" cy="997884"/>
          </a:xfrm>
          <a:prstGeom prst="rect">
            <a:avLst/>
          </a:prstGeom>
        </p:spPr>
      </p:pic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408FAE7D-30DF-429A-A9FD-96B33035C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186735"/>
              </p:ext>
            </p:extLst>
          </p:nvPr>
        </p:nvGraphicFramePr>
        <p:xfrm>
          <a:off x="2015936" y="2675964"/>
          <a:ext cx="5112128" cy="21336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278032">
                  <a:extLst>
                    <a:ext uri="{9D8B030D-6E8A-4147-A177-3AD203B41FA5}">
                      <a16:colId xmlns:a16="http://schemas.microsoft.com/office/drawing/2014/main" val="3126416028"/>
                    </a:ext>
                  </a:extLst>
                </a:gridCol>
                <a:gridCol w="1278032">
                  <a:extLst>
                    <a:ext uri="{9D8B030D-6E8A-4147-A177-3AD203B41FA5}">
                      <a16:colId xmlns:a16="http://schemas.microsoft.com/office/drawing/2014/main" val="129005584"/>
                    </a:ext>
                  </a:extLst>
                </a:gridCol>
                <a:gridCol w="1278032">
                  <a:extLst>
                    <a:ext uri="{9D8B030D-6E8A-4147-A177-3AD203B41FA5}">
                      <a16:colId xmlns:a16="http://schemas.microsoft.com/office/drawing/2014/main" val="331355559"/>
                    </a:ext>
                  </a:extLst>
                </a:gridCol>
                <a:gridCol w="1278032">
                  <a:extLst>
                    <a:ext uri="{9D8B030D-6E8A-4147-A177-3AD203B41FA5}">
                      <a16:colId xmlns:a16="http://schemas.microsoft.com/office/drawing/2014/main" val="3789398750"/>
                    </a:ext>
                  </a:extLst>
                </a:gridCol>
              </a:tblGrid>
              <a:tr h="284309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|person|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|member|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|club|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Possible?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701685"/>
                  </a:ext>
                </a:extLst>
              </a:tr>
              <a:tr h="284309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Y /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911599"/>
                  </a:ext>
                </a:extLst>
              </a:tr>
              <a:tr h="284309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CA" dirty="0"/>
                        <a:t>Y /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943565"/>
                  </a:ext>
                </a:extLst>
              </a:tr>
              <a:tr h="284309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CA" dirty="0"/>
                        <a:t>Y /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154208"/>
                  </a:ext>
                </a:extLst>
              </a:tr>
              <a:tr h="284309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CA" dirty="0"/>
                        <a:t>Y /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778773"/>
                  </a:ext>
                </a:extLst>
              </a:tr>
              <a:tr h="284309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CA" dirty="0"/>
                        <a:t>Y /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400722"/>
                  </a:ext>
                </a:extLst>
              </a:tr>
              <a:tr h="284309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CA" dirty="0"/>
                        <a:t>Y /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66750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8AAEDD6-DCB8-4511-ACC0-D77567093352}"/>
                  </a:ext>
                </a:extLst>
              </p14:cNvPr>
              <p14:cNvContentPartPr/>
              <p14:nvPr/>
            </p14:nvContentPartPr>
            <p14:xfrm>
              <a:off x="1614600" y="514440"/>
              <a:ext cx="6734520" cy="43340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8AAEDD6-DCB8-4511-ACC0-D7756709335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05240" y="505080"/>
                <a:ext cx="6753240" cy="4352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55943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Relationship Diagrams</a:t>
            </a: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B2E464-9E77-41FD-8A06-E64025EFC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331712"/>
            <a:ext cx="579120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212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Relationship Diagrams</a:t>
            </a: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B2E464-9E77-41FD-8A06-E64025EFC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1762" y="2269839"/>
            <a:ext cx="4260476" cy="26768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169C141-56A3-4909-85A2-23ABF9B3FAE0}"/>
              </a:ext>
            </a:extLst>
          </p:cNvPr>
          <p:cNvSpPr txBox="1"/>
          <p:nvPr/>
        </p:nvSpPr>
        <p:spPr>
          <a:xfrm>
            <a:off x="479174" y="1646887"/>
            <a:ext cx="4790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Q1: </a:t>
            </a:r>
            <a:r>
              <a:rPr lang="en-US" dirty="0"/>
              <a:t>A car sale cannot involve more than one salesperson.</a:t>
            </a:r>
            <a:endParaRPr lang="en-C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EFF615-88A3-4906-94BB-4CEEA26E630D}"/>
              </a:ext>
            </a:extLst>
          </p:cNvPr>
          <p:cNvSpPr txBox="1"/>
          <p:nvPr/>
        </p:nvSpPr>
        <p:spPr>
          <a:xfrm>
            <a:off x="7636981" y="1646887"/>
            <a:ext cx="1027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>
                <a:latin typeface="Abadi Extra Light" panose="020B0604020202020204" pitchFamily="34" charset="0"/>
              </a:rPr>
              <a:t>True / False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2D618F2-F354-4D5B-AA54-E2E0AB45B319}"/>
                  </a:ext>
                </a:extLst>
              </p14:cNvPr>
              <p14:cNvContentPartPr/>
              <p14:nvPr/>
            </p14:nvContentPartPr>
            <p14:xfrm>
              <a:off x="1123920" y="281160"/>
              <a:ext cx="7020360" cy="39006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2D618F2-F354-4D5B-AA54-E2E0AB45B31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14560" y="271800"/>
                <a:ext cx="7039080" cy="3919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56217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Relationship Diagrams</a:t>
            </a: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B2E464-9E77-41FD-8A06-E64025EFC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1762" y="2269839"/>
            <a:ext cx="4260476" cy="26768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169C141-56A3-4909-85A2-23ABF9B3FAE0}"/>
              </a:ext>
            </a:extLst>
          </p:cNvPr>
          <p:cNvSpPr txBox="1"/>
          <p:nvPr/>
        </p:nvSpPr>
        <p:spPr>
          <a:xfrm>
            <a:off x="479174" y="1646887"/>
            <a:ext cx="65790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Q2: </a:t>
            </a:r>
            <a:r>
              <a:rPr lang="en-US" dirty="0"/>
              <a:t>There can be two cars with the same VIN if the model and year are different.</a:t>
            </a:r>
            <a:endParaRPr lang="en-C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EFF615-88A3-4906-94BB-4CEEA26E630D}"/>
              </a:ext>
            </a:extLst>
          </p:cNvPr>
          <p:cNvSpPr txBox="1"/>
          <p:nvPr/>
        </p:nvSpPr>
        <p:spPr>
          <a:xfrm>
            <a:off x="7636981" y="1646887"/>
            <a:ext cx="1027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>
                <a:latin typeface="Abadi Extra Light" panose="020B0604020202020204" pitchFamily="34" charset="0"/>
              </a:rPr>
              <a:t>True / False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4CFF0D1-2A74-4ADD-8E13-E8388520AC71}"/>
                  </a:ext>
                </a:extLst>
              </p14:cNvPr>
              <p14:cNvContentPartPr/>
              <p14:nvPr/>
            </p14:nvContentPartPr>
            <p14:xfrm>
              <a:off x="752400" y="1914480"/>
              <a:ext cx="7806240" cy="1695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4CFF0D1-2A74-4ADD-8E13-E8388520AC7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3040" y="1905120"/>
                <a:ext cx="7824960" cy="171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64931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Relationship Diagrams</a:t>
            </a: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B2E464-9E77-41FD-8A06-E64025EFC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1762" y="2269839"/>
            <a:ext cx="4260476" cy="26768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169C141-56A3-4909-85A2-23ABF9B3FAE0}"/>
              </a:ext>
            </a:extLst>
          </p:cNvPr>
          <p:cNvSpPr txBox="1"/>
          <p:nvPr/>
        </p:nvSpPr>
        <p:spPr>
          <a:xfrm>
            <a:off x="479174" y="1646887"/>
            <a:ext cx="48397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Q3: </a:t>
            </a:r>
            <a:r>
              <a:rPr lang="en-US" dirty="0"/>
              <a:t>A salesperson can work at any number of dealerships.</a:t>
            </a:r>
            <a:endParaRPr lang="en-C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EFF615-88A3-4906-94BB-4CEEA26E630D}"/>
              </a:ext>
            </a:extLst>
          </p:cNvPr>
          <p:cNvSpPr txBox="1"/>
          <p:nvPr/>
        </p:nvSpPr>
        <p:spPr>
          <a:xfrm>
            <a:off x="7636981" y="1646887"/>
            <a:ext cx="1027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>
                <a:latin typeface="Abadi Extra Light" panose="020B0604020202020204" pitchFamily="34" charset="0"/>
              </a:rPr>
              <a:t>True / False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F08B4C7-E488-4C90-A655-D91D234C2899}"/>
                  </a:ext>
                </a:extLst>
              </p14:cNvPr>
              <p14:cNvContentPartPr/>
              <p14:nvPr/>
            </p14:nvContentPartPr>
            <p14:xfrm>
              <a:off x="5224320" y="1604880"/>
              <a:ext cx="3410280" cy="2538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F08B4C7-E488-4C90-A655-D91D234C289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214960" y="1595520"/>
                <a:ext cx="3429000" cy="255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85784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 Relationship Diagrams</a:t>
            </a: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B2E464-9E77-41FD-8A06-E64025EFC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1762" y="2269839"/>
            <a:ext cx="4260476" cy="26768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169C141-56A3-4909-85A2-23ABF9B3FAE0}"/>
              </a:ext>
            </a:extLst>
          </p:cNvPr>
          <p:cNvSpPr txBox="1"/>
          <p:nvPr/>
        </p:nvSpPr>
        <p:spPr>
          <a:xfrm>
            <a:off x="479174" y="1646887"/>
            <a:ext cx="47804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Q4: </a:t>
            </a:r>
            <a:r>
              <a:rPr lang="en-US" dirty="0"/>
              <a:t>There cannot be more salespeople than dealerships.</a:t>
            </a:r>
            <a:endParaRPr lang="en-C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EFF615-88A3-4906-94BB-4CEEA26E630D}"/>
              </a:ext>
            </a:extLst>
          </p:cNvPr>
          <p:cNvSpPr txBox="1"/>
          <p:nvPr/>
        </p:nvSpPr>
        <p:spPr>
          <a:xfrm>
            <a:off x="7636981" y="1646887"/>
            <a:ext cx="1027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>
                <a:latin typeface="Abadi Extra Light" panose="020B0604020202020204" pitchFamily="34" charset="0"/>
              </a:rPr>
              <a:t>True / False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A570F15-43FE-4239-9992-918C4F23D2F8}"/>
                  </a:ext>
                </a:extLst>
              </p14:cNvPr>
              <p14:cNvContentPartPr/>
              <p14:nvPr/>
            </p14:nvContentPartPr>
            <p14:xfrm>
              <a:off x="552600" y="190440"/>
              <a:ext cx="8096400" cy="39531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A570F15-43FE-4239-9992-918C4F23D2F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3240" y="181080"/>
                <a:ext cx="8115120" cy="397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6587977"/>
      </p:ext>
    </p:extLst>
  </p:cSld>
  <p:clrMapOvr>
    <a:masterClrMapping/>
  </p:clrMapOvr>
</p:sld>
</file>

<file path=ppt/theme/theme1.xml><?xml version="1.0" encoding="utf-8"?>
<a:theme xmlns:a="http://schemas.openxmlformats.org/drawingml/2006/main" name="Viola template">
  <a:themeElements>
    <a:clrScheme name="Custom 347">
      <a:dk1>
        <a:srgbClr val="000000"/>
      </a:dk1>
      <a:lt1>
        <a:srgbClr val="FFFFFF"/>
      </a:lt1>
      <a:dk2>
        <a:srgbClr val="8A8682"/>
      </a:dk2>
      <a:lt2>
        <a:srgbClr val="F0EEE9"/>
      </a:lt2>
      <a:accent1>
        <a:srgbClr val="FFCD00"/>
      </a:accent1>
      <a:accent2>
        <a:srgbClr val="F6921D"/>
      </a:accent2>
      <a:accent3>
        <a:srgbClr val="A7693A"/>
      </a:accent3>
      <a:accent4>
        <a:srgbClr val="D8D6D2"/>
      </a:accent4>
      <a:accent5>
        <a:srgbClr val="979593"/>
      </a:accent5>
      <a:accent6>
        <a:srgbClr val="6F6868"/>
      </a:accent6>
      <a:hlink>
        <a:srgbClr val="00000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481</Words>
  <Application>Microsoft Office PowerPoint</Application>
  <PresentationFormat>On-screen Show (16:9)</PresentationFormat>
  <Paragraphs>105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Abadi Extra Light</vt:lpstr>
      <vt:lpstr>Quattrocento Sans</vt:lpstr>
      <vt:lpstr>Arial</vt:lpstr>
      <vt:lpstr>Lora</vt:lpstr>
      <vt:lpstr>Cambria Math</vt:lpstr>
      <vt:lpstr>Viola template</vt:lpstr>
      <vt:lpstr>CSCC43 Tutorial 7 2021 July 6</vt:lpstr>
      <vt:lpstr>Note: Assignment 2 Efficient JDBC Queries</vt:lpstr>
      <vt:lpstr>Entity Relationship Diagrams</vt:lpstr>
      <vt:lpstr>Entity Relationship Diagrams</vt:lpstr>
      <vt:lpstr>Entity Relationship Diagrams</vt:lpstr>
      <vt:lpstr>Entity Relationship Diagrams</vt:lpstr>
      <vt:lpstr>Entity Relationship Diagrams</vt:lpstr>
      <vt:lpstr>Entity Relationship Diagrams</vt:lpstr>
      <vt:lpstr>Entity Relationship Diagrams</vt:lpstr>
      <vt:lpstr>Entity Relationship Diagrams</vt:lpstr>
      <vt:lpstr>Entity Relationship Diagrams</vt:lpstr>
      <vt:lpstr>Entity Relationship Diagrams</vt:lpstr>
      <vt:lpstr>Entity Relationship Diagrams</vt:lpstr>
      <vt:lpstr>Entity Relationship Diagrams</vt:lpstr>
      <vt:lpstr>Entity Relationship Diagrams</vt:lpstr>
      <vt:lpstr>Entity Relationship Diagrams</vt:lpstr>
      <vt:lpstr>Entity Relationship Diagrams</vt:lpstr>
      <vt:lpstr>Entity Relationship Diagrams</vt:lpstr>
      <vt:lpstr>Entity Relationship Diagrams</vt:lpstr>
      <vt:lpstr>Entity Relationship Diagrams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cp:lastModifiedBy>Charles Xu</cp:lastModifiedBy>
  <cp:revision>44</cp:revision>
  <dcterms:modified xsi:type="dcterms:W3CDTF">2021-07-06T20:54:06Z</dcterms:modified>
</cp:coreProperties>
</file>