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notesSlides/notesSlide3.xml" ContentType="application/vnd.openxmlformats-officedocument.presentationml.notesSlide+xml"/>
  <Override PartName="/ppt/ink/ink2.xml" ContentType="application/inkml+xml"/>
  <Override PartName="/ppt/notesSlides/notesSlide4.xml" ContentType="application/vnd.openxmlformats-officedocument.presentationml.notesSlide+xml"/>
  <Override PartName="/ppt/ink/ink3.xml" ContentType="application/inkml+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8" r:id="rId1"/>
  </p:sldMasterIdLst>
  <p:notesMasterIdLst>
    <p:notesMasterId r:id="rId7"/>
  </p:notesMasterIdLst>
  <p:sldIdLst>
    <p:sldId id="256" r:id="rId2"/>
    <p:sldId id="333" r:id="rId3"/>
    <p:sldId id="334" r:id="rId4"/>
    <p:sldId id="336" r:id="rId5"/>
    <p:sldId id="274" r:id="rId6"/>
  </p:sldIdLst>
  <p:sldSz cx="9144000" cy="5143500" type="screen16x9"/>
  <p:notesSz cx="6858000" cy="9144000"/>
  <p:embeddedFontLst>
    <p:embeddedFont>
      <p:font typeface="Lora" panose="020B0604020202020204" charset="0"/>
      <p:regular r:id="rId8"/>
      <p:bold r:id="rId9"/>
      <p:italic r:id="rId10"/>
      <p:boldItalic r:id="rId11"/>
    </p:embeddedFont>
    <p:embeddedFont>
      <p:font typeface="Quattrocento Sans" panose="020B0604020202020204"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A5B2040-0373-4AB5-8C16-54180E59C3D7}">
  <a:tblStyle styleId="{DA5B2040-0373-4AB5-8C16-54180E59C3D7}"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FD83C8C0-4F54-423C-8FE9-BE38F65F2308}"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2" d="100"/>
          <a:sy n="142" d="100"/>
        </p:scale>
        <p:origin x="714"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font" Target="fonts/font8.fntdata"/><Relationship Id="rId10" Type="http://schemas.openxmlformats.org/officeDocument/2006/relationships/font" Target="fonts/font3.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s>
</file>

<file path=ppt/ink/ink1.xml><?xml version="1.0" encoding="utf-8"?>
<inkml:ink xmlns:inkml="http://www.w3.org/2003/InkML">
  <inkml:definitions>
    <inkml:context xml:id="ctx0">
      <inkml:inkSource xml:id="inkSrc0">
        <inkml:traceFormat>
          <inkml:channel name="X" type="integer" min="-1920" max="3840" units="cm"/>
          <inkml:channel name="Y" type="integer" max="1080" units="cm"/>
          <inkml:channel name="T" type="integer" max="2.14748E9" units="dev"/>
        </inkml:traceFormat>
        <inkml:channelProperties>
          <inkml:channelProperty channel="X" name="resolution" value="96" units="1/cm"/>
          <inkml:channelProperty channel="Y" name="resolution" value="31.76471" units="1/cm"/>
          <inkml:channelProperty channel="T" name="resolution" value="1" units="1/dev"/>
        </inkml:channelProperties>
      </inkml:inkSource>
      <inkml:timestamp xml:id="ts0" timeString="2021-07-13T20:19:39.149"/>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00B0F0"/>
    </inkml:brush>
  </inkml:definitions>
  <inkml:trace contextRef="#ctx0" brushRef="#br0">4643 1588 0,'0'-14'16,"0"1"-16,-13 26 31,13 14-31,0-14 16,13 66-16,-13-65 0,27 52 15,-27-40 1,26 27-16,-26-40 0,40 40 15,-40-40-15,40 27 16,-27-27-16,13 1 16,-12-14-16,12 0 15,-13 0-15,14 0 16,-14-14-16,0 1 0,14-13 16,-14 12-16,-13-12 15,0 13-15,0 0 16,-13-14-16,-1 14 0,1 0 15</inkml:trace>
  <inkml:trace contextRef="#ctx0" brushRef="#br0" timeOffset="201.22">4643 1865 0,'-13'0'16,"13"-13"-1,27-27-15,-27 27 16,13-13-16,0-1 0,0 14 16,1-13-16,-1-1 15,-13 14-15,13-14 16,-13 14-16,-13 0 0,13 0 16</inkml:trace>
  <inkml:trace contextRef="#ctx0" brushRef="#br0" timeOffset="387.72">4524 1614 0,'-13'0'16,"0"0"-1,26-13 1,0 0-16,40-27 16,-39 40-16,52-27 15,-53 14-15,27 0 16,-14 13-16,0 0 0,-12 0 15,25 13-15,-25 0 0</inkml:trace>
  <inkml:trace contextRef="#ctx0" brushRef="#br0" timeOffset="738.79">4948 1746 0,'13'27'0,"0"12"15,-13-25-15,13-1 16,-13 0-16,0 0 0,14-13 16,-14 14-16,0-28 31,0-12-15,-27-27-1,27 40-15,-13-40 16,13 40-16,-13-14 0,13-13 15,0 27-15,13-26 16,0 39-16,-13-14 0,40 28 16,-27-14-16,14 39 15,-1 1 1,-13-27-16,-13 14 0,27 12 16,-27-26-16,26 27 15,-13-40-15,-13 13 16,14-13-16</inkml:trace>
  <inkml:trace contextRef="#ctx0" brushRef="#br0" timeOffset="918.46">5186 1482 0,'0'13'31,"13"40"-31,0-40 16,1 27-16,-14-27 15,0 13-15,13 1 0,-13-1 16,0-12-16,13 25 16,-13-26-16,0 1 15</inkml:trace>
  <inkml:trace contextRef="#ctx0" brushRef="#br0" timeOffset="1212.67">5252 1574 0,'26'-26'16,"-12"13"-16,-1 13 0,0-14 15,0 14-15,27 27 16,-27-14-1,14 14-15,-27-1 0,0-13 16,13 0-16,0 14 16,-13-14-16,13 0 0,-13 14 15,14-27 1,-28 0 0</inkml:trace>
  <inkml:trace contextRef="#ctx0" brushRef="#br0" timeOffset="1477.66">5477 1336 0,'13'40'16,"-13"-27"-16,13 40 16,1-27-16,-1 14 15,-13-27-15,0 14 0,13-1 16,0-12-16,-13 25 16,0-26-16,0 1 15</inkml:trace>
  <inkml:trace contextRef="#ctx0" brushRef="#br0" timeOffset="1749.84">5530 1442 0,'0'0'16,"26"-40"-16,-13 40 0,1 0 15,-1 0 1,13 27-16,1 26 16,-14-14-1,0 1 1,-13-13 0,14-14-1,-14-26 16</inkml:trace>
  <inkml:trace contextRef="#ctx0" brushRef="#br0" timeOffset="2127.29">5702 1468 0,'13'0'16,"0"0"-16,0-13 15,27 0 1,-40 0-16,27-14 16,-1-12-1,-13-1-15,-13 27 16,0-1-1,-26 14 1,-14 40 0,27-13-1,0-14-15,13 40 0,0-40 16,0 0-16,0 14 16,26-1-16,-13-26 15,1 0-15,-1 0 16,13 0-16,14-13 15,-27 0-15</inkml:trace>
  <inkml:trace contextRef="#ctx0" brushRef="#br0" timeOffset="2408.17">5953 1270 0,'-13'-13'16,"26"26"-16,-39-39 0,26 12 46,26 28-30,-13-14-16,27 13 0,-27 0 16,0 0-16,27 14 15,-27-14-15,1 13 16,-1-12-16,-13-1 0,0 27 16,0-27-16,-27 40 15,1-27 1,13-13-16,-27 14 15,27-27-15,0 13 0,-14 0 16,14-13-16,0 0 0,-1 14 16</inkml:trace>
  <inkml:trace contextRef="#ctx0" brushRef="#br0" timeOffset="3290.08">4657 2143 0,'0'0'16,"-27"-13"-16,1 0 0,13 13 15,-1 39 1,1-12-16,13 12 16,-13-12-16,13 13 0,-27 52 15,27-65-15,-13 26 16,13-27-16,-13 27 15,13-27-15,-13-12 0,13 25 16,0-25-16,-14-1 0,14 0 16</inkml:trace>
  <inkml:trace contextRef="#ctx0" brushRef="#br0" timeOffset="3587.81">4379 2527 0,'0'13'16,"0"0"-16,0 0 15,0 1-15,0-1 0,13 53 16,-13-53-16,0 14 16,0-14-16,13 27 15,1-27-15,-1-13 16,0 0-1,0 0-15,14-27 16,-14 14-16,0 0 0,14-13 16,-14 12-16,0 1 0,14-27 15,-14 27-15,13-27 16,-13 14-16,14 0 16,-14-1-16,-13 14 0</inkml:trace>
  <inkml:trace contextRef="#ctx0" brushRef="#br0" timeOffset="35358.67">4260 5556 0,'13'-13'250,"0"13"-219,0 0-15,1 0-1,-1 0 17,0 0-32,0 0 15,1 0 1,-1 0 0,0 0-1,0 0 1,1 0-1,-1 0-15,0 0 16,0 0 0,14 0-1,-1 0 1,1 0-16,-14 0 16,13 0-1,-12 0 1,-1 0-16,0 0 0,0 0 15,0 0-15,14 0 16,-14 0-16,0 0 16,1 0-16,12 0 15,-13 0 1,0 0-16,1 0 16,-1 0-1,0 0-15,0 0 16,1 0-16,12 0 15,-13 0-15,1 0 16,-1 0-16,0 0 16,0 0-16,0 0 15,1 0-15,12 0 16,-13 0-16,1 0 16,-1 0-1,0 0 1,0 0-16,1 0 15,-1 0 1,0 0-16,13 0 16,-12 0-16,-1 0 15,0 0-15,0 0 0,14 0 16,-14 13-16,14-13 0,-14 0 16,0 0-16,13 0 0,-12 0 0,12 0 15,-13 0-15,27 0 16,-13 0-16,12 0 15,-26 13-15,1-13 16,-1 0-16,13 0 16,-12 0-16,12 0 15,0 0 1,1 0 0,-14 0-16,14 0 15,-14 0-15,0 0 0,0 0 16,1 0-16,-1 0 0,0 0 15,0 0-15,14 0 16,12 0 0,-12 0-1,-14 0-15,0 0 16,1 0-16,-1 0 0,13 0 16,-13 0-16,27-13 15,-27 13-15,1 0 0,12 0 16,-13 0-16,14 0 15,-14 0-15,0 0 0,14-13 16,-14 13-16,13 0 16,-12 0-16,-1 0 15,0 0-15,0 0 16,0 0-16,14 0 16,-14 0-16,14 0 15,-14 0-15,0 0 16,0 0-16,1 0 15,-1 0 1,0 0 0,0 0-1,0 0 17,1 0-17,-1 0 16,0-13 16,-26 13-47,0 0 32,-14-13-17,14 13 1</inkml:trace>
  <inkml:trace contextRef="#ctx0" brushRef="#br0" timeOffset="36400.32">5159 5186 0,'0'-13'32,"14"-1"-17,-14 1 32,0 26-31,0 1-1,0 12 1,0-13-16,0 1 0,0 52 16,0-40-16,-14-13 0,14 27 15,0-27-15,0 53 16,0-52-16,0 25 16,0-25-16,14-1 0,-14 0 15,0 0-15,0-26 16,0 0-1,0 0-15,0-14 16</inkml:trace>
  <inkml:trace contextRef="#ctx0" brushRef="#br0" timeOffset="36955.94">5146 5146 0,'0'-13'15,"13"13"1,14 0 0,-14 0-16,0 0 0,27-13 15,-27 13-15,14 0 0,39 0 16,-53 0-1,40-14-15,-40 14 0,14 0 16,26 0-16,-27-13 0,0 13 16,1 0-16,39 0 15,-39 0-15,25-13 16,-25 13-16,-1 0 0,41 0 16,-41 0-16,40-13 15,-53 13-15,53 0 16,-52 0-1,25 0-15,-25 0 0,-1 0 16,27 0-16,-27 0 16,0 0-16,27 0 15,-27 0-15,0 0 16,0 0-16,1 0 0,-1 0 16,0 0-16,0 0 0,1 0 15,-1 0 1,0 0-1,0 0 1,0 0 15,-13 13-15</inkml:trace>
  <inkml:trace contextRef="#ctx0" brushRef="#br0" timeOffset="37259.43">6390 5067 0,'0'13'47,"0"13"-47,0-12 15,0 25-15,0-12 0,0-14 16,0 40-16,0-27 16,0-12-16,0 39 15,0-27-15,0 14 16,0-27-16,13 27 0,-13-14 16,0-13-16,0 1 15,0-28 1,-13 14-1</inkml:trace>
  <inkml:trace contextRef="#ctx0" brushRef="#br0" timeOffset="37597.76">5305 5173 0</inkml:trace>
  <inkml:trace contextRef="#ctx0" brushRef="#br0" timeOffset="37990.74">5199 5106 0,'-13'-13'16,"0"40"31,13 12-47,0-12 0,0 13 15,0-14-15,0-13 16,0 40-16,-14-40 16,14 14-16,0-1 15,0-12-15,0-1 0,0 13 16,0-13-16,0 14 16,0-14-1,0-26-15,0 0 16,0-1-16</inkml:trace>
  <inkml:trace contextRef="#ctx0" brushRef="#br0" timeOffset="38338.61">5159 5133 0,'0'-13'16,"14"13"0,-14-14-1,13 14-15,13 0 0,14-13 16,-14 13-16,1 0 0,26 0 16,-27 0-16,1-13 0,39 13 15,-26 0-15,65 0 16,-65 0-16,26 0 15,-26 0-15,-27 0 0,53 0 16,-39 0-16,-1 0 16,27 0-16,-26 0 0,-1 0 15,27 0-15,-27 0 0,-12 0 16,25 0-16,-25 0 16,-1 0-16,0 0 0</inkml:trace>
  <inkml:trace contextRef="#ctx0" brushRef="#br0" timeOffset="39215.04">6363 5093 0,'0'13'62,"0"14"-62,0 26 16,0-40-1,0 40-15,0-27 16,13 41-16,-13-41 16,0 1-16,0 12 15,0-26-15,0 1 16,0-1 0</inkml:trace>
  <inkml:trace contextRef="#ctx0" brushRef="#br0" timeOffset="77053.19">9062 5146 0,'-13'0'47,"13"27"-32,-13-14-15,13 0 0,0 14 16,0-14-16,-14 26 15,14-12-15,0-14 16,-13 53-16,13 0 16,0-13-1,0-26 1,0-14-16,0 13 16,-13-12-16,13-1 0,0 0 15,0 0 1,0-26 31</inkml:trace>
  <inkml:trace contextRef="#ctx0" brushRef="#br0" timeOffset="78019.31">9022 5596 0,'-13'0'15,"26"0"32,1 0-15,-1 0-17,0 0-15,0 0 16,14 0-1,-14 0-15,0 0 0,27 0 16,-27 0 0,27-13-16,-27 13 15,0 0-15,0 0 0,1 0 16,-1 0-16,13 0 16,-12 0-16,25 0 15,-12 13-15,-14-13 16,0 0-16,14 0 15,-14 13-15,13-13 16,-12 0-16,12 13 16,-13-13-16,0 0 15,1 0-15,25 0 16,-25 0-16,-1 0 16,0 0-1,0 0-15,1 0 16,-1 0-16,0 0 0,0 0 15,0 0-15,1 0 0,12 0 16,-13 0-16,1 0 0,25 0 16,-26 0-16,14 0 15,-14 0-15,14 0 16,-14 0 0,0 0-1,0 0 1,1 0-16,-1 0 15,0 0 17,0 0-1,-13-13 16,0 0-32</inkml:trace>
  <inkml:trace contextRef="#ctx0" brushRef="#br0" timeOffset="78484.71">10067 5173 0,'0'-14'0,"0"28"63,0 12-47,0-13-16,0 27 15,0-27-15,0 14 0,0-14 0,0 40 16,0-27-16,0-12 0,0 52 15,0-40 1,0 27 0,0-27-1,0-12-15,0-1 47</inkml:trace>
  <inkml:trace contextRef="#ctx0" brushRef="#br0" timeOffset="79821.23">9088 5146 0,'0'-13'109,"14"13"-93,-1 0-16,0 0 15,0 0-15,1 0 16,12 0-16,-13 0 0,1 0 15,-1 0-15,0 0 16,0 0-16,14 0 16,-14 0-16,13 0 15,-12 0-15,12 0 16,-13 0-16,14 0 16,-14 0-16,0 0 15,0 0-15,14 0 16,-14 0-16,0 0 15,1 0 1,12 0-16,0 0 16,1 0-1,-14 0 1,0 0-16,27 13 16,-27-13-16,14 0 15,-14 0-15,13 0 16,1 0-1,-14 0-15,14 0 16,-14 0-16,13 0 16,-13 0-16,1 0 15,-1 0 1,0 0 0,0 13-1,1-13-15,-1 0 31,0 0-15,0 0-16,14 14 31,-14-14-31,0 0 16,0 0 15,-13 13-15,14-13-1,-28 0 17,14-13-1</inkml:trace>
  <inkml:trace contextRef="#ctx0" brushRef="#br0" timeOffset="102343.44">21048 5146 0,'0'-13'63,"-14"26"-16,14 0-32,0 14 1,0-14-16,0 40 15,0-40-15,0 14 16,0-14-16,0 0 0,-13 27 16,13-14-16,-13 1 15,13-14-15,0 0 16,0 0-16,0 1 31,0-1-31,0 0 16,0 0-1,0 1 17,0-1 15,13-13-16,0 13 0,1-13-15,-1 0-1,0 0 1,0 0-16,1 0 0,12 0 16,0 0-1,-12 0-15,12 0 16,-13 0-16,1 0 0,25-13 15,-26 13-15,1 0 16,12 0-16,-13 0 0,14 0 16,-14 0-1,27 0-15,-14 0 16,1 0-16,12 0 16,-25 0-16,-1 0 15,27 0-15,-14-13 16,0 13-16,-12 0 15,-1 0-15,0 0 0,40 0 16,-40 0-16,27 0 16,-14 0-16,1 0 15,-14 0-15,0 0 0,27 0 16,-27 0-16,27 0 16,-27 0-16,27 0 15,-27 0-15,27 0 16,-27 0-16,13 0 15,-12 0-15,-1 0 0,0 0 16,14 0-16,-14 0 16,40 13-16,-40-13 15,27 0-15,-14 0 16,1 0-16,-14 0 16,0 0-16,40 0 15,-40 0-15,27 0 16,-14 0-16,-12 0 0,25 0 15,-12 0-15,-14 0 0,40 0 16,-40 0-16,14 0 0,12 0 16,-12 0-16,-14 0 0,27 0 15,-14 0-15,-13 0 0,40 0 16,-40 0-16,14 0 16,-14 0-16,0 0 15,27 0-15,-27 0 0,1 0 16,12 0-16,-13 0 0,0 0 15,27 0 1,-27 0-16,1 0 0,25 0 16,-25 0-16,-1 0 0,66-13 15,-66 13-15,27 0 16,-27 0-16,40 0 16,-26 0-1,-14 0-15,66-14 16,-66 14-16,40 0 15,-39 0-15,-1 0 16,0 0-16,14 0 0,-1 0 16,-13 0-16,0 0 0,27 0 15,-27 0-15,14 0 16,-14 0-16,0 0 16,0 0-1,1 0 1,-1 0-1,0 0 32,0 0-31,-13-13 0</inkml:trace>
  <inkml:trace contextRef="#ctx0" brushRef="#br0" timeOffset="102666.96">23958 5040 0,'0'14'0,"-13"25"16,0 27-1,13-26 1,0-13-16,-14 39 16,14-40-16,0 27 15,-13-40-15,13 14 0,-13 26 16,13-27-16,0 1 15,-13-14-15,-1-13 16,-12 0 0,13-13-16</inkml:trace>
  <inkml:trace contextRef="#ctx0" brushRef="#br0" timeOffset="103984.21">21021 5080 0,'13'0'63,"1"0"-63,-1 0 0,0 0 16,53-13-16,-39 13 15,-1 0-15,1 0 16,-14 0-16,53-13 15,-53 13-15,40 0 16,-40-14-16,14 14 0,39 0 16,-40 0-16,41 0 15,-41 0-15,40-13 16,-13 13 0,-26 0-16,25 0 15,-25 0-15,-14 0 0,40 0 16,-26 0-16,52 0 15,-66 0-15,93 13 16,-93-13-16,40 0 16,-26 0-16,12 0 15,-26 0-15,40 0 16,14 0 0,-28 14-16,27-14 15,-52 0-15,78 13 16,-65-13-16,12 0 15,-12 0-15,-1 0 0,27 0 16,-40 0-16,40 0 16,-39 0-16,38 0 15,-38 0-15,65 13 16,-66-13-16,14 0 0,26 0 16,-40 0-16,0 0 0,53 0 15,-52 0-15,38 0 16,-38 0-16,25 0 0,14-13 15,-40 13-15,27 0 16,-27 0-16,1 0 0,12 0 16,-13 0-16,14 0 15,-1 0-15,1 0 16,-1 0-16,-13 0 0,40 0 16,-39 0-16,12 0 15,-13 0-15,0 0 0,14 0 16,-14 0-16,0 0 15,1 0 1,-1 0-16,0 0 16,0 0 15,-26 0-15,0 13-16,-27 13 15,27-26-15,-14 14 16</inkml:trace>
  <inkml:trace contextRef="#ctx0" brushRef="#br0" timeOffset="104909.81">21259 5966 0,'-13'0'15,"0"14"32,0 25-47,13-26 0,0 54 16,-14-41-16,14 27 15,0-40-15,-13 53 16,13-39-16,0-14 16,0 27-16,0-27 0,0 0 15,0 0-15,0 14 16,0-14-16,0 0 0,0 1 15,0-1 1,13-13-16</inkml:trace>
  <inkml:trace contextRef="#ctx0" brushRef="#br0" timeOffset="105891.82">21206 6403 0,'0'13'46,"14"-13"-30,-1 0 15,13 0-31,-13 0 16,40 0-16,-26 13 16,-1-13-16,27 0 15,-40 0-15,1 0 16,25 0-16,-25 0 0,12 0 15,27 0-15,-40 0 16,14 0-16,12 0 16,-12 0-16,65-13 15,-65 13-15,13 0 16,-14-13-16,-13 13 0,67 0 16,-54 0-16,14 0 15,-14 0-15,40-13 16,-39 13-16,26 0 15,-40 0-15,13 0 0,14 0 16,-13 0-16,52 0 16,-53 0-16,80 13 15,-79-13-15,26 0 16,-27 13-16,1-13 0,52 0 16,-66 0-16,40 0 15,-40 0-15,14 0 16,-14 0-16,13 0 0,-12 0 15,12 0-15,1 0 0,-14 0 16,40-13-16,-40 13 16,0 0-16,27 0 15,-27 0-15,0 0 0,27 0 16,-27 0-16,27 0 16,-27 0-16,0 0 0,27 0 15,-27 0-15,1 0 0,12-13 16,-13 13-16,14 0 0,-1 0 15,40 13 1,-39-13-16,-1 0 16,1 0-16,-14 13 0,13-13 15,-12 0-15,25 0 16,-25 0-16,-1 0 16,0 0-16,0 0 0,0 0 15,1 0-15,-1 0 16,13 0-1,-12 0 1,-1 0 0,0 0-16,0 0 15,0 0 17,1 0-17,-14-13 1,13 0-1,-13-1-15,13 1 16</inkml:trace>
  <inkml:trace contextRef="#ctx0" brushRef="#br0" timeOffset="106240">24024 5940 0,'0'0'0,"0"13"16,-13 40-1,13-27-15,-13 14 16,-1 53-1,1-14 1,0-26 0,13-40-16,-13 53 15,0-52-15,13 12 0,0 1 16,-14-27-16,14 13 0,0 0 16,-13-26-1,0 0 1</inkml:trace>
  <inkml:trace contextRef="#ctx0" brushRef="#br0" timeOffset="108005.21">21325 5953 0,'-13'0'0,"0"0"31,0-13 0,26 13 1,0 0-17,0 0-15,1 0 16,-1 0-16,0 0 0,14 0 16,-14 0-16,26 0 15,-25 0-15,12 0 0,1 0 16,-1 0-16,-13 0 0,27 0 15,-14 0-15,-12 0 0,39 0 16,-40 0-16,53 0 16,-53 0-16,14 0 0,12 0 15,-12 0-15,-1 0 16,-12 0-16,12 0 0,14 0 16,-27 0-16,13 0 0,14 0 15,-27 0-15,27 0 16,-14 0-16,-12 0 0,25 0 15,-25 0-15,12 0 0,14 0 16,-14 0-16,1 0 16,-14 0-16,27 0 15,-27 0-15,0 0 0,13 0 16,1 0-16,-14 0 0,14 0 16,-14 0-16,0 0 15,27 0-15,-27 0 0,0 0 16,40 0-1,-13 0-15,-1 0 16,-12 0-16,-14 0 16,14 0-16,-1 0 15,27-13-15,-40 13 16,27 0 0,-27 0-16,0 0 0,14 0 15,-14 0-15,0 0 0,14 0 16,-1-14-16,-13 14 0,14 0 15,-14 0-15,27 0 16,-27 0-16,0-13 0,14 13 16,-14 0-16,0 0 15,14 0-15,-14 0 16,0 0-16,14 0 16,-14 0-16,0-13 0,27 13 15,-27 0-15,0 0 16,0 0-16,1 0 0,12 0 15,-13 0-15,1 0 16,-1 0-16,0 0 16,0 0-1,0 0-15,1 0 0,-1 0 16,0 0-16,0 0 16,1 0-1,-1 0-15,13 0 16,-12 13-16,-1-13 15,0 0-15,0 0 16,14 0 0,-14 0-16,0 13 15,0-13 1,1 0-16,-1 0 16,0 0-1,0 14 1,0-14-1,1 0 1,-1 0 0,0 0 15,-26 0 16,0 0-32</inkml:trace>
  <inkml:trace contextRef="#ctx0" brushRef="#br0" timeOffset="131072.95">4591 8017 0,'-14'-13'0,"1"-14"15,13 14 1,0 26 15,13 27-15,-13-14-16,14 1 16,-14-14-16,13 53 15,-13-39-15,0-1 0,13 40 16,0-26-16,-13-14 0,13 41 15,-13-41-15,14 14 0,-14-14 0,13 27 16,-13-27-16,13 41 16,0-28-1,-13-25-15,14 12 16,-1-26-16,0 0 16,0 0-16,14-13 15,-1 13-15,14-27 16,-27 14-16,27-13 15,-27 26-15,27-27 16,-27 14-16,0 0 16,0-1-1,-13 1 1</inkml:trace>
  <inkml:trace contextRef="#ctx0" brushRef="#br0" timeOffset="131489.85">4948 8480 0,'0'0'15,"0"-13"-15,13 13 0,0-14 16,-13 1-16,27-13 16,-14 13-16,13-14 15,-12 14-15,-1-14 16,0 27-16,-13-13 15,13-13 1,-13 12 0,-13 1-16,0 0 15,0 13-15,-1 0 16,1 0-16,-40 13 16,40 0-16,-14 27 15,14-13-15,0-1 16,13 1-16,0 12 15,0-26-15,13 54 16,0-54-16,14 13 16,-27-13-16,13 1 0,0-14 15,14 13-15,-14-13 16,0 0-16,1 0 16,25-13-16,-26-1 0,1 1 15,-1 0-15,0 0 16,0 0-16</inkml:trace>
  <inkml:trace contextRef="#ctx0" brushRef="#br0" timeOffset="131959.42">5345 8348 0,'0'0'0,"0"-14"0,-14-12 16,1 26-16,13-13 16,-13-1-1,0 14-15,-1 0 16,1 0-16,-13 14 16,13-1-16,-1 0 0,1 14 15,0-14-15,0 40 16,13-40-16,0 13 15,13 14 1,0-40-16,14 27 0,-14-27 16,13 0-16,-13 0 15,27-14 1,-40 1-16,13 0 16,-13 0-16,14-1 0,-14 1 15,0 0-15,0 0 16,13 13-16,0 13 47,-13 0-47,13 0 15,1 1-15,-14-1 16,13-13-16,-13 13 16</inkml:trace>
  <inkml:trace contextRef="#ctx0" brushRef="#br0" timeOffset="132196.37">5464 8520 0,'0'-14'0,"-14"1"16,14-40 0,-13 14-1,13-1 1,0 13-16,13 1 0,1 13 15,-14-1-15,13 14 16,-13-13-16,13 13 16,0 0-16,1 0 15,12 13 1,0-13-16</inkml:trace>
  <inkml:trace contextRef="#ctx0" brushRef="#br0" timeOffset="132587.07">5662 8321 0,'13'40'16,"-13"13"-1,14-14 1,-1-12 0,-13-14-16,0 0 15,13-13 16,-26 0-31,13-13 16,0 0-16,0-40 16,0 27-16,-13-14 15,13 27-15,13-54 16,-13 54-16,26-13 16,-26 13-16,27-1 15,-1 28-15,1 12 16,-14 0-16,0 1 15,0-1-15,1 14 16,-14-27-16,13 14 0,-13-1 16,13 1-16,-13-14 0,13 13 15,-13-12 1,0-28 0</inkml:trace>
  <inkml:trace contextRef="#ctx0" brushRef="#br0" timeOffset="132888.26">5913 8387 0,'14'0'15,"-1"-13"-15,0 13 0,14 0 16,-14-13-16,0 13 0,13-13 16,-12 13-16,-14-14 0,13 1 15,13-13-15,-26 12 16,0 1-1,-13 13-15,0 0 16,-14 13 0,1 1-16,0 25 15,12-12-15,1-14 0,0 40 16,13-40-16,0 14 16,13-14-16,14 13 15,-14-26-15,0 14 16,27-1-16,-27-13 15,0 0-15,27 0 16</inkml:trace>
  <inkml:trace contextRef="#ctx0" brushRef="#br0" timeOffset="133118.41">6218 8453 0,'-14'-79'16,"1"53"-16,13-14 15,0 27-15,0-1 0,27-65 16,-27 66-16,39-27 16,-39 27-16,27 13 15,-14 0-15,0 0 0,27 13 16,-27-13-16,0 13 0,14 1 16,-14-1-16,0-13 0,14 26 15,-14-26 1,0 14-16</inkml:trace>
  <inkml:trace contextRef="#ctx0" brushRef="#br0" timeOffset="135983.44">4696 11390 0,'-13'-13'16,"0"26"15,13 14-16,0-14-15,13 93 16,-13-66-16,13-14 0,1 67 16,-14-67-16,26 40 15,-26-53-15,13 40 16,0-39 0,-13-28-1,-13-12 1</inkml:trace>
  <inkml:trace contextRef="#ctx0" brushRef="#br0" timeOffset="136297.45">4657 11430 0,'0'0'16,"0"-66"-16,0 53 0,0-1 0,26-39 16,-26 40-16,40 0 15,-27 13-15,40 13 16,-40 0-16,27 14 15,-14-14-15,-12 14 0,38 26 16,-38-27-16,-1 14 16,0-14-16,-13 1 0,13 26 15,-13-40-15,-26 66 16,26-66-16,-27 27 16,14-27-16,0 1 0,-13 25 15,-1-39-15,14 13 0,0 1 16,-27-1-16,27-13 15,-14 0-15,14 0 16,13-13 0,13-1-16</inkml:trace>
  <inkml:trace contextRef="#ctx0" brushRef="#br0" timeOffset="136892.96">4974 11615 0,'0'13'31,"0"14"-31,13-1 16,-13 14-1,14-27-15,-14 1 16,13-1-16,-13 0 15,0-26 17,0 0-32,0-1 15,0-12 1,0-1-16,0 14 0,13-40 16,-13 40-16,13-13 15,1 12-15,-1-25 16,0 25-16,13-12 0,-26 13 15,14 13 1,-14-14-16,13 14 16,0 0 15,0 14 0,1-14-15,-14 13-1,0 0-15,13 0 16,-13 1-16,13-1 16,0 13-16,-13-12 0,0-1 15,14 26-15,-1-12 16,-13-14-16,13 0 16,-13 14-16,13-14 0,-13 0 15,13 1 1,-26-14-1,13-14 1</inkml:trace>
  <inkml:trace contextRef="#ctx0" brushRef="#br0" timeOffset="137036.57">5173 11430 0,'0'-13'16,"-14"13"-16,14-13 16</inkml:trace>
  <inkml:trace contextRef="#ctx0" brushRef="#br0" timeOffset="137439.49">5384 11483 0,'-13'0'31,"26"13"-16,1 14-15,-14-14 16,13 0-16,-13 0 0,26 14 16,-13-14-16,1 13 15,-1-12-15,0-14 0,0 13 16,1-13-16,-1 0 16,0-13-1,0-1-15,-13 1 16,0-13-16,0 13 15,0-1-15,0-12 0,-13-14 16,13 27-16,-13-14 16,13 1-1</inkml:trace>
  <inkml:trace contextRef="#ctx0" brushRef="#br0" timeOffset="137937.26">5622 11456 0,'40'-13'16,"-27"13"-16,1 0 0,-1 0 15,13-13-15,-26 0 16,13 13-16,-13-13 16,14 13-16,-28 0 15,1 13 1,0 0-1,-27 27-15,40-27 16,-26 53 0,26-53-16,0 40 0,0-40 15,13 40 1,0-39-16,-13-1 0,27 0 16,-14 0-16,0-13 0,40 14 15,-40-14-15,14 0 16,-14 0-16,0 0 0,14 0 15,-14-14-15,0 14 16,-13-26-16,0 13 16,0-27-16,0 27 15,-13-53-15,13 52 16,0-12-16,0-27 16,0 26-16,0 1 15,13-14-15,0 14 0,-13-1 16,14 27-16,-1-13 0,13 0 15,-12 13-15,-1 0 0,13 0 16,1 13-16,-14-13 0,13 13 16,-12-13-16,25 27 15,-25-27-15,-14 13 16</inkml:trace>
  <inkml:trace contextRef="#ctx0" brushRef="#br0" timeOffset="139365.07">4207 11099 0,'-13'-26'16,"13"13"-16,-14-1 16,28 14-1,-14 40 1,0-27-1,0 14-15,0-1 0,0 80 16,0-53-16,0-13 0,13 65 16,-13-52-16,0-13 0,13 106 15,-13-107-15,13 41 16,-13-41-16,0-12 0,0 65 16,0-65-16,0-1 15,0 14 1,0-27-16</inkml:trace>
  <inkml:trace contextRef="#ctx0" brushRef="#br0" timeOffset="140023.09">4286 11986 0,'-13'0'16,"0"0"-16,26 0 47,27 13-47,-27-13 15,53 13 1,27-13-16,-27 0 15,53 0 1,66-13 0,-13 0-1,13-1 1,1-12-16,-1-1 16,-119 27-16,53-13 15,-53 0-15,-13 13 0,53-13 16,-53 13-16,-14-13 0,41 13 15,-41 0-15,1-14 16,26 14-16,-52 0 16,25 0-16,-26 0 15,14 0-15,-14 0 16,0 0-16,1 0 0,-1 0 16,0 0-1</inkml:trace>
  <inkml:trace contextRef="#ctx0" brushRef="#br0" timeOffset="140442.6">6522 10914 0,'-13'-13'16,"13"26"-1,0 40 1,0 40 0,0-14-1,0-39-15,0 52 16,0-39-16,0 0 0,0 93 15,0-107-15,13 120 16,-13-132-16,0 52 16,0-53-16,0 1 15,0-14-15,-13 0 16</inkml:trace>
  <inkml:trace contextRef="#ctx0" brushRef="#br0" timeOffset="141465.6">4194 11060 0,'0'-14'16,"0"1"15,13 13-15,0 0-1,0 0-15,1 0 16,38 0-1,-25 0-15,52 0 16,-52 0-16,-1 0 0,14 0 16,-14 0-16,14 0 0,26 0 15,-26 0-15,79 0 16,-66 0-16,-13 0 0,65 0 16,-52-13-16,0 13 0,53 0 15,-53 0-15,13 0 0,93 0 16,-93 0-16,40-13 15,-53 13-15,106-14 16,-107 14-16,-12 0 16,13-13-16,26 13 15,-39 0-15,-13 0 0,39-13 16,-40 13-16,1 0 0,12 0 16,-12 0-16,-14-13 0,13 13 15,-12 0-15,-1 0 0,0 0 31,0 0-31,1 0 32,-1 0-32,0 0 15,-13-13-15</inkml:trace>
  <inkml:trace contextRef="#ctx0" brushRef="#br0" timeOffset="142287.1">4233 7699 0,'0'14'31,"0"39"-15,0-27-16,0 80 16,0-66-16,0 105 15,0-92-15,0 53 16,0-53-16,0-14 0,14 160 16,-14-160-16,13 54 15,-13-66-15,0 12 16,0-12-16,13 12 15,-13-12-15,0-1 0,0-12 16,0-1-16,0 0 16</inkml:trace>
  <inkml:trace contextRef="#ctx0" brushRef="#br0" timeOffset="142921.15">4207 8890 0,'13'-13'46,"14"13"-30,-1 0-16,-13-13 16,40 13-16,-40 0 15,67-14-15,-54 14 16,80-13-16,-66 13 16,39-13-16,-39 13 15,-1 0-15,94-13 16,-94-1-16,67 14 15,-66-13-15,13 13 0,92-13 16,-105 13-16,106 0 16,-93 0-16,52-13 15,-78 13-15,92 0 16,-79 0-16,26 0 16,-27 0-16,1 0 0,26 0 15,-39 0-15,12 13 0,94-13 16,-107 0-1,67 0-15,-67 0 16,14 0-16,79 0 16,-79 0-16,66 0 15,-67 0-15,54 13 16,-67-13-16,1 0 0,26 13 16,-40-13-16,13 0 0,1 0 15,-14 0-15,0 0 16,-26-13 15,0 0-15,13 0-16,-13-1 0,-1-25 15</inkml:trace>
  <inkml:trace contextRef="#ctx0" brushRef="#br0" timeOffset="143287.35">6866 7646 0,'0'14'15,"-13"52"1,13-40-16,0 80 16,0-93-16,0 106 15,0-66-15,0 53 16,0-53-16,13 106 16,-13-119-16,0 12 0,0 28 15,0-41-15,0-12 0,0-14 16,0 27-16,0-14 15,-13 40-15,-1-66 16,-12-13 0,13 0-16,0 0 0</inkml:trace>
  <inkml:trace contextRef="#ctx0" brushRef="#br0" timeOffset="144294.65">4313 7646 0,'-14'-13'16,"14"26"0,14-13-1,-1 0-15,13 0 16,1 0-16,-1 0 15,1 0-15,-14 0 0,40 0 16,-27 0-16,1 0 0,52 0 16,-52 0-16,39 0 15,-40 0-15,14 0 0,26 0 16,13 0-16,-39 0 16,0 0-16,79-13 15,-79 13-15,39 0 16,-39 0-16,13-13 0,26 13 15,-39 0-15,79-13 16,-66 13-16,26 0 16,-39 0-16,13 0 0,26 0 15,-39 0-15,-1 0 0,27-13 16,-39 13-16,79 0 16,-67 0-16,54 13 15,-53-13-15,39 13 16,-52-13-16,-1 0 0,-13 0 15,67 13-15,-67-13 16,27 0-16,-27 0 16,40 0-16,-27 13 15,-13-13-15,14 0 16,-14 0-16,0 0 16,1 0-1,-1 14 1,-26-14 31,13-14-32</inkml:trace>
  <inkml:trace contextRef="#ctx0" brushRef="#br0" timeOffset="151101.15">1654 7818 0,'0'-13'16,"-27"0"-16,27 0 16,-13 13-1,26 0 1,-13 13 0,13 0-16,-13 0 15,14 14-15,-14-14 0,13 0 16,0 27-1,-13-27-15,13 14 0,1-27 16,-14 13-16,13 0 0,-13 0 16,-13-26 15,-1-26-15,-12-1-1,13 0-15,-1 14 0,1-27 16,13 26-16,0-12 15,0 25-15,13-25 16,-13 25-16,27 1 16,-14 0-1,0 13-15,1 0 16,12 13-16,14 0 16,-27-13-16,13 27 15</inkml:trace>
  <inkml:trace contextRef="#ctx0" brushRef="#br0" timeOffset="151374.85">1839 7686 0,'13'0'0,"-39"-13"0,65 39 0,-65-39 0,66 26 16,-27-13-16,0 0 31,0-13-15,0 0 0,-13 0-16,0-1 15,-26 14-15,13-13 16,0 26-1,-14 27 1,14-27-16,0 27 0,13-27 16,0 14-16,0-1 15,13 14-15,0-14 16,0-12-16,14 12 16,-14-26-16,0 0 15,0 0 1,14-13-16,-14 0 0,-13-1 15</inkml:trace>
  <inkml:trace contextRef="#ctx0" brushRef="#br0" timeOffset="151710.59">2011 7567 0,'-40'-26'0,"27"26"15,0 0 16,-1 0-31,14 13 16,14-13-16,12 26 16,-13-12-16,14 12 15,-1-26-15,-12 13 16,12 14-16,0-14 0,-12-13 16,12 26-16,-13-12 0,-13-1 15,14 0-15,-1 0 0,-13 1 16,0-1-16,0 0 15,-13 13-15,13-12 0,-14-14 16,-12 13-16,26 0 0,-13-13 16,-14 0-1,1 0-15,13-26 16,-1-14 0,14 14-16</inkml:trace>
  <inkml:trace contextRef="#ctx0" brushRef="#br0" timeOffset="151960.92">2090 7369 0,'0'-14'16,"13"14"-16,-13 14 0,14-1 16,-14 0-16,26 40 15,-13-27-15,14 27 16,-14-26-16,13 13 15,-26-27-15,14 0 16,12 40-16,-13-40 16,1 0-16,-1 1 15,-26-28 17</inkml:trace>
  <inkml:trace contextRef="#ctx0" brushRef="#br0" timeOffset="152565.76">2143 7633 0,'0'0'0,"0"-13"15,0 0-15,0 0 16,0-1-16,13 1 15,1-13 1,-1 12-16,0 1 16,0 0-16,0 0 0,1-1 15,-1 14 1,0-13-16,0 13 16,14 13-1,-14 1 1,0-14-16,1 26 15,-1-26-15,-13 13 0,26 14 16,-26-14-16,13 14 16,1-27-1,-14 13-15,0-26 47,-14-14-31,14 14-16,0-14 15,-13 1-15,13 13 0,0-14 16,0 14-16,0 0 0,0 0 16,0-1-16,0 1 15,13 0 1,1 26 0,12 0-16,-13 1 15,14 12-15,-14-13 16,14 27-16,-27-27 15,26 0-15,-26 1 0,13-14 16,-13 13-16,0-26 47</inkml:trace>
  <inkml:trace contextRef="#ctx0" brushRef="#br0" timeOffset="152918.41">2699 7329 0,'-27'-27'15,"14"14"-15,-13 13 16,12 0-16,-12 13 16,-1 1-16,14-1 15,0 0-15,0 27 16,13-14-16,0-12 0,26 52 16,-13-53-16,27 27 15,-27-40-15,14 0 16,-14 0-16,27 0 15,-1-14-15,-25 1 0,-1 0 16,0-14-16,0-12 16,1 12-16,-14 1 15</inkml:trace>
  <inkml:trace contextRef="#ctx0" brushRef="#br0" timeOffset="153065.01">2752 7183 0,'0'-13'15,"0"26"1,13 27-1,-13-27-15,26 40 16,-12-40-16,-14 14 16,13-14-16,-13 0 0,13 14 15,-13-14-15</inkml:trace>
  <inkml:trace contextRef="#ctx0" brushRef="#br0" timeOffset="153413.04">2699 7369 0,'0'0'0,"0"-14"16,26-12 0,-13 13-16,14-14 15,-14 27 1,0-13-1,1 0-15,-1 13 0,0 0 16,0-13-16,1 13 0,-1 0 16,13 13-16,1 13 15,-27-13-15,26 14 16,-26-14-16,13 0 16,1 1-16,-14-1 0,13 0 15,-13 14 1,13-27-16,-26 0 31,0-40-15</inkml:trace>
  <inkml:trace contextRef="#ctx0" brushRef="#br0" timeOffset="153784.95">2990 7223 0,'0'27'0,"13"-14"16,-13 26-16,13-25 16,-13-1-16,13 0 15,-13 0-15,40 1 16,-40-1-16,27-13 15,-14 0-15,0 0 16,14-13-16,-14-1 0,0 1 16,-13 0-16,0 0 0,0-1 15,-13 1-15,13 0 0,-13-13 16,-1 12-16,-12 1 16,26 0-16,-40 0 15,14 13 1,12 0 15,28 13-15</inkml:trace>
  <inkml:trace contextRef="#ctx0" brushRef="#br0" timeOffset="154069.6">3201 7263 0,'0'0'0,"14"0"0,-14 13 15,13-13-15,0 0 31,-26 0-31,13-13 16,-27-27 0,14-13-1,13 14 1,13-1-16,14 13 16,13 27-1,13 40 1,-1-13-1,-25-1 1,13 27-16,-14-13 16,-39-27 15,0-13-31</inkml:trace>
  <inkml:trace contextRef="#ctx0" brushRef="#br0" timeOffset="157149.42">3175 7554 0,'-13'0'47,"13"13"31,13-13-78,0 0 0,-13 13 16,27-13-16,-14 0 0,0 0 16,27 14-16,-27-14 15,27 0 1,-40 13-16,39-13 16,-25 0-16,12 13 15,-13-13-15,14 13 16,-14-13-16,27 13 15,-27-13-15,13 0 16,-12 0-16,25 14 16,-25-14-16,25 0 15,-26 0-15,14 13 16,-1-13-16,1 0 16,-14 13-16,0-13 15,1 0-15,12 0 0,0 13 16,-12-13-16,-1 0 15,0 14-15,14-14 0,-14 0 16,0 0-16,14 0 16,-14 13-16,0-13 0,13 0 15,-12 13 1,-1-13-16,0 13 16,14-13-16,-14 0 15,-13 14 16,13-14-31,0 0 16,1 0 0,-14 13-1,13-13 17,-13-13-17,0-1 32</inkml:trace>
  <inkml:trace contextRef="#ctx0" brushRef="#br0" timeOffset="172202.83">1640 12634 0,'-13'0'0,"13"13"16,0 0 46,27-26-46,-14 0-16,27 0 15,-1-14 1,-26 14 0,1 0-16,-1-1 0,0 1 15,-13 0 1,-13-13-1,-14 12 1,14 14-16,0-13 16,0 13-16,-14 13 0,1 14 15,13-14-15,-1 0 0,1 0 0,-13 27 16,26-27-16,-13 54 16,-1-54-16,28 53 15,-1-53-15,13 27 16,14-14-1,0-26 1,26-13 0,-40 0-16,14-27 15,-27 40-15,14-26 16,-14 12-16</inkml:trace>
  <inkml:trace contextRef="#ctx0" brushRef="#br0" timeOffset="172775.83">2024 12554 0,'0'-13'0,"0"0"16,-13 0 0,13 0-16,-27-14 0,1 14 15,-14 26 1,1 14 0,12 25-1,27 15 1,0-1-1,13-53-15,14 13 0,-27-12 0,13-1 16,27-13-16,-27 0 16,13 0-16,-12-13 15,-1-1-15,0-12 0,0 13 16,-13-14-16,14-39 16,-14 53-16,-14-93 15,14 80-15,-26-41 16,13-12-1,-1 66-15,14 0 0,-13-27 16,0 40-16,13-13 16,0 26-16,0 0 15,0 14-15,13 12 0,-13 1 16,13-14-16,-13 1 0,27 52 16,-27-52-16,26 12 15,-26-12-15,14-14 16,-1 14-16,0-14 0,-13 0 15,13-13-15,0-13 16</inkml:trace>
  <inkml:trace contextRef="#ctx0" brushRef="#br0" timeOffset="173026.91">2077 12502 0,'0'26'15,"0"-13"-15,13 27 16,0-27-16,1 0 0,12 27 15,-13-40 1,27 13-16,-14-13 16,27-26-1,-39-1 1,-14 1 0,0 13-16,-14-40 0,14 40 15,-13-14-15,0 1 16,0 12-16,-1-12 0</inkml:trace>
  <inkml:trace contextRef="#ctx0" brushRef="#br0" timeOffset="173289.21">2527 12369 0,'-27'-26'16,"14"26"-16,13-13 0,-26 13 16,12 0-16,-25 26 15,25-13-15,1 0 0,0 27 16,0-27-16,13 14 0,0 13 16,-13-27-16,13 0 15,26 40-15,-13-40 16,27 14-16,-27-27 15,27 13-15,-14-26 16,1-14-16,-14 27 16,13-26-16</inkml:trace>
  <inkml:trace contextRef="#ctx0" brushRef="#br0" timeOffset="173782.55">2633 12396 0,'-14'0'16,"28"0"-16,-41 13 0,1 13 15,12-12-15,1 12 16,13-13-16,0 1 16,0-1-16,0 0 15,13 0-15,1-13 16,-1 0-16,27-13 16,-27 0-1,0 13-15,0-13 0,1 13 16,-1 0-1,0 0 1,0 0 0,0 0 15,-26-27-15,13 14-1,-13-14 1,0 14-16,13 0 0,-13-27 15,13 27-15,-14 0 16,14 0-16,0-1 16,0 28-1,27 12 1,-27-13-16,13 14 16,0-14-16,-13 13 0,27 1 15,-27-14-15,13 14 0,0-1 16,-13-13-16,13 14 15,-13-14 1,14-13-16,-14-13 16</inkml:trace>
  <inkml:trace contextRef="#ctx0" brushRef="#br0" timeOffset="174019.63">2778 12118 0,'0'40'15,"13"26"-15,14 0 16,-14 13 0,0-52-16,1-1 15,-14 1-15,13-14 0,0 13 16,-13-12-16,0-1 15,0-26 1,-13 13-16</inkml:trace>
  <inkml:trace contextRef="#ctx0" brushRef="#br0" timeOffset="174334.5">2738 12369 0,'0'-13'16,"0"0"-1,27 0 1,-1-14-16,14 14 16,0 0-1,-27 13 1,27 0 0,-27 13-16,13 13 15,-12 1-15,-14-14 0,13 13 16,0-12-16,-13-1 0,13 13 15,-13 1-15,13-14 16,-13 0-16,0 1 0,14-1 31,-14-26-31,-14-1 16,14 1-16,0 0 0,-13-27 16,0 27-16</inkml:trace>
  <inkml:trace contextRef="#ctx0" brushRef="#br0" timeOffset="174681.73">3003 12303 0,'13'53'15,"-26"-106"-15,26 119 0,0-53 0,1 27 16,-14-27-16,26 14 16,-13-14-16,27-13 15,-27 0-15,14-13 16,-14 13-16,0 0 16,0-27-16,-13 14 0,0 0 15,-13-27 1,0 27-16,0 0 15,0 0-15,-1-1 0,1 1 16,0 0-16,0 13 0,-1 0 16,1 0-16,0 13 15,26-13-15</inkml:trace>
  <inkml:trace contextRef="#ctx0" brushRef="#br0" timeOffset="174941.19">3241 12396 0,'27'13'15,"-14"-13"-15,-13-13 32,-13-27-17,13 14-15,-14-14 16,1 13-16,13 1 0,0-14 16,0 27-16,0 0 0,13-14 15,1 14-15,12 26 16,-13 1-16,1-1 0,25 53 15,-26-53-15,1 27 16,-1-14-16,-13-12 16,13 25-16,-13-12 0,0-14 15,-40 27 1</inkml:trace>
  <inkml:trace contextRef="#ctx0" brushRef="#br0" timeOffset="176911.22">3453 12158 0,'-13'0'15,"26"0"32,13-27-31,-13 27-16,27-26 15,-27 26-15,14-14 0,13 1 16,-14 0-16,0 13 0,-12-13 16,39-14-1,-27 27-15,1-13 0,12-13 16,-12 26-16,-1-14 0,14 1 15,-14 13-15,1-13 0,12 0 16,-25 13-16,25-14 16,-25 14-16,12-13 0,1 13 15,-14 0-15,0-13 16,0 13-16,0 0 0,1 0 16,-1 0 30</inkml:trace>
  <inkml:trace contextRef="#ctx0" brushRef="#br0" timeOffset="194767.36">9208 9327 0,'0'-27'0,"-14"14"16,14 0-16,0-1 31,0 28-16,0-1-15,0 13 16,0-12-16,0 78 16,0-65-16,-13 39 15,13-40-15,-13 14 0,13 26 16,0-39-16,-13 39 16,13-40-16,0 40 15,0-53-15,0 54 16,13-54-16,-13 0 15,26 0-15,-12-13 0,-1 0 16,13 0-16,14-13 0,0 0 16,26-14-1,-40 14-15,14 0 16,-27 13-16,0-13 0,27-1 16,-27 14-16,0 0 15,1-13 1,-1 13-16,-13-13 15</inkml:trace>
  <inkml:trace contextRef="#ctx0" brushRef="#br0" timeOffset="194970.82">9591 9631 0,'0'0'16,"0"13"-1,0 0 1,0 14-16,13 26 16,1-40-16,-1 0 15,-13 0-15,13 14 16,-13-40 15</inkml:trace>
  <inkml:trace contextRef="#ctx0" brushRef="#br0" timeOffset="195082.52">9525 9499 0,'-13'-14'16</inkml:trace>
  <inkml:trace contextRef="#ctx0" brushRef="#br0" timeOffset="196236.58">10028 9631 0,'-14'-53'16,"1"40"-16,0-1 15,13 1-15,-13 13 16,-14-26-16,-12 26 16,25 0-1,-12 13-15,-14 13 16,27-12-16,-13 25 15,26-25-15,-14-1 0,14 13 0,0 27 16,14-13 0,12 13-16,40-14 15,-26-25 1,-27-14-16,40 0 16,-40 0-16,40-14 15,-40 14-15,14-26 16</inkml:trace>
  <inkml:trace contextRef="#ctx0" brushRef="#br0" timeOffset="196553.73">10107 9737 0,'13'0'15,"1"0"-15,-1-14 0,13 14 16,-13-13-16,1 13 0,12-13 15,-13 0-15,1 13 0,12-27 16,-13 27-16,-13-13 16,0 0-16,-13 0 15,-13-1 1,-1 1 0,-26 40-1,14 12 1,25 1-16,1 0 15,26-1 1,27 1 0,-14-27-1,14 0-15</inkml:trace>
  <inkml:trace contextRef="#ctx0" brushRef="#br0" timeOffset="196936.35">10385 9803 0,'0'-13'16,"0"-1"-16,0 1 0,0-13 0,0 12 15,0-12-15,0 13 16,0-14-16,0 14 0,13 13 16,-13-13-1,0 0-15,13 13 31,1 26-31,12 1 16,-13-14-16,1 13 16,-1-13-16,-13 1 0,13-1 15,-13 0-15,0 0 16,13 1-16,-13-1 16,0-26 15,0-14-16,-13-13-15,13 14 16,0 13 0,0-14-1,13 14 1</inkml:trace>
  <inkml:trace contextRef="#ctx0" brushRef="#br0" timeOffset="197335.2">10769 9525 0,'-14'-26'0,"1"12"16,-13 1-16,12 13 15,-12-13-15,13 13 0,-1 0 16,-25 13-16,26 0 0,-27 1 15,40-1 1,-13 13-16,26 1 16,27-1-1,-27-13-15,40 1 16,-27-1-16,14 0 16,-27 0-16,0-13 15,27 40-15,-14-14 16,-26 1-1,-26 26 1,0-40 0,12 0-16,-25 0 0,25-13 15,1 0-15,0-13 16,0 13-16,13-13 16</inkml:trace>
  <inkml:trace contextRef="#ctx0" brushRef="#br0" timeOffset="197631.13">10967 9657 0,'0'0'0,"53"-39"16,-27 25-16,14-12 15,-27 13-15,0-14 16,-13 14-16,14 0 0,-28-27 16,1 27-1,-26 0-15,25 13 16,-52 13-16,53 0 15,-40 40 1,40-27-16,0 54 16,13-67-16,13 53 15,0-39-15,40 26 16,-27-40-16,27 13 16,-26-13-16,-1-13 0,27 0 15,-13-13-15,26-13 16,-40 13-16,1-14 15,-14 1-15,0 12 0</inkml:trace>
  <inkml:trace contextRef="#ctx0" brushRef="#br0" timeOffset="199604.92">8771 9062 0,'-13'0'31,"-1"53"-15,14 13-16,0-39 0,0 52 15,0-39-15,0 39 16,14 66-16,-1-52 16,-13-53-16,13 92 15,-13-106-15,0 41 16,0-41-16,13 1 0,-13 12 16,0-12-16,0-14 0,0 0 15,0 0-15</inkml:trace>
  <inkml:trace contextRef="#ctx0" brushRef="#br0" timeOffset="200527.14">8903 10107 0,'-26'0'15,"13"0"1,26 0 31,0 0-32,0 0-15,27 0 16,-27 0-16,67-13 16,-67 13-16,26 0 15,-25 0-15,52-13 16,-40 13-16,54 0 16,-54 0-16,53-14 15,-65 14-15,39 0 16,-27 0-16,27-13 0,40 13 15,-67 0-15,1-13 16,78 0 0,-39 13-16,-26 0 15,53-14-15,-67 14 0,1 0 16,39 0-16,-26 0 16,-14 0-16,27 0 15,-27 0-15,67 0 16,-67 0-16,41 0 15,-28 0-15,80-13 16,-92 13-16,26 0 0,-14 0 16,-12 0-16,13 0 0,65 0 15,-78 0-15,39 0 16,-40 0-16,14 0 0,13 0 16,-13 0-16,26 0 15,-40 0-15,27 0 16,-13 0-16,-14 0 0,67 0 15,-67 13-15,27-13 16,-39 0-16,25 0 16,-25 0-16,-1 0 15,0 0 1,0 0 0,-13-13 15,13 0-16,-13 0-15,0 0 0,14-14 16,-14 1-16</inkml:trace>
  <inkml:trace contextRef="#ctx0" brushRef="#br0" timeOffset="200835.61">11708 9062 0,'-13'-13'16,"26"26"-16,-26-13 16,-1 13-16,14 27 15,0-14-15,0 1 0,0 52 16,0-39-16,0 0 0,0 65 15,0-12-15,14-40 0,-14 53 16,0-53-16,0 26 16,13-39-16,-13-27 0,0 40 15,0-27-15,0 1 0,0-1 16,0-13-16,-13 1 16,-1-28-16</inkml:trace>
  <inkml:trace contextRef="#ctx0" brushRef="#br0" timeOffset="202067.58">8678 8903 0,'14'13'31,"12"-13"-31,-13 0 16,40 0-16,-26 0 0,65-13 15,-65 13-15,26 0 16,-27 0-16,27-13 16,-27 13-16,14 0 0,13 0 15,-26 0-15,52 0 16,-39 0-16,65 0 16,-65 0-1,79 0-15,-79 0 16,92 0-16,-92 0 15,39 0-15,-39 0 16,13 0-16,26 0 16,-26 0-16,-13 0 0,52 0 0,1 0 15,-53 0-15,-14 0 0,40 0 16,-26 0-16,79 0 16,-79 0-16,-14 13 0,54-13 15,-54 13-15,67-13 16,-54 0-16,41 14 15,-54-14-15,14 13 16,-14-13-16,1 0 0,39 13 16,-53-13-16,27 13 15,-14-13-15,-13 0 0,27 14 16,-27-14-16,14 0 0,13 13 16,-27-13-1,40 0-15,-40 0 16,27 13-16,-27-13 15,0 0-15,27 0 16,-27 0-16,13 0 16,-12 0-16,12 0 15,-13 0 1,1 0-16,-1 0 16,0 0-1,0 0-15,1 0 16,-1 0-1,-13 13 32,-13-13-47,-1 0 16,-12 0-16</inkml:trace>
  <inkml:trace contextRef="#ctx0" brushRef="#br0" timeOffset="203586.15">7038 9366 0,'-13'0'16,"-1"0"-1,14 40 1,0-14-16,0 54 16,0-54-16,0 107 15,0-107-15,0 80 16,0-53-16,0 26 15,0 14-15,-13-54 16,13 41-16,0-54 16,0 14-16,0-14 0,0 14 15,0-27-15,0 1 16,13-1-16,1-13 0</inkml:trace>
  <inkml:trace contextRef="#ctx0" brushRef="#br0" timeOffset="204064.53">7051 10358 0,'0'14'16,"0"-28"-16,0 1 16,27-13-1,-14 13-15,53-40 16,27-14 0,-27 28-1,-27-1-15,80-26 0,-92 39 16,92-39-1,-93 40-15,41-1 16,-41 1-16,1 13 0,12-14 16,-12 14-16,-14 0 0,13-14 15,-12 27-15,-1-13 0,-13 0 16</inkml:trace>
  <inkml:trace contextRef="#ctx0" brushRef="#br0" timeOffset="204524.89">7038 9379 0,'-13'0'0,"26"14"31,40-1-31,26 27 16,40 13 0,-79-40-16,53 26 15,-54-12-15,14-14 0,27 27 16,-41-27-16,1 0 0,26 27 16,-39-27-16,12 14 15,27 12-15,-52-25 16,25 38-1,-25-38-15,12 12 16</inkml:trace>
  <inkml:trace contextRef="#ctx0" brushRef="#br0" timeOffset="206697.54">8004 9790 0,'-14'0'0,"28"-14"63,25 1-48,-12 13-15,26 0 16,-27 0-16,14 0 16,-14 0-16,1 0 0,12 0 15,54 0-15,-66 0 16,78 0 0,-78 0-16,105-13 15,-105 13-15,25 0 16,-25 0-16,-1 0 15,-12 0-15,12 0 16,-13 0-16,1-13 31</inkml:trace>
  <inkml:trace contextRef="#ctx0" brushRef="#br0" timeOffset="207870.75">6813 8744 0,'0'14'47,"13"39"-31,0-40-16,1 53 16,-14-40-16,13 27 15,0-13-15,0-13 16,1 65-16,-1-65 15,0 26-15,0-14 0,-13-12 16,14-14-16,-1 53 16,13 0-1,-26-53-15,0 14 0,13-14 16,-13 0-16,0 1 16,14-14-1,-14 13 1</inkml:trace>
  <inkml:trace contextRef="#ctx0" brushRef="#br0" timeOffset="208989.26">6535 10927 0,'0'-13'47,"13"0"-32,-13 0-15,14-1 0,12-25 16,-13 25-16,27-38 15,-27 25-15,40-26 16,-40 27-16,27-14 16,-27 14-16,27-14 15,-27 13-15,0 1 0,14-14 16,-14 27-16,0 0 0,1-27 16,-1 27-16,-13-14 0,26 1 15,-26 13-15,14-14 16,-1 14-16,-13 0 15,13 0-15,0-1 16,-13 1 0,13 13-1,-13-13 1,14 13 0</inkml:trace>
  <inkml:trace contextRef="#ctx0" brushRef="#br0" timeOffset="-206227.85">17304 5212 0,'-27'-53'16,"27"40"-16,0 0 15,0 0 1,0-1-1,0 41 17,0-14-17,0 14-15,0-14 0,0 53 16,0-40-16,0 14 16,0-13-16,0-1 0,0 27 15,0-27-15,0 1 16,0-14-16,0 0 0,14 1 15</inkml:trace>
  <inkml:trace contextRef="#ctx0" brushRef="#br0" timeOffset="-204881.61">17357 5517 0,'-14'0'16,"1"0"15,26 0-16,-13 13 17,14-13-32,-1 0 15,27 13 1,-27-13-16,0 0 16,0 0-16,0 0 0,14 0 15,-14 0-15,0 0 16,27 0-16,-27 0 15,27 0 1,-27 0-16,14 0 0,-14 0 16,27 0-16,-27 0 0,0 0 15,66 0-15,-65 0 16,25 0-16,-25 0 16,39 13-16,-27-13 15,0 0-15,1 0 0,-14 13 16,27-13-16,-27 0 15,14 0-15,-1 0 0,-13 0 16,0 0-16,54 14 16,-54-14-16,40 0 15,-40 0-15,13 0 16,-12 0-16,25 0 16,-25 0-16,52 13 15,-53-13-15,27 0 16,-27 0-16,13 0 15,-12 0-15,-1 0 0,26 0 16,-12 0-16,-1 0 16,27 0-1,-40 0-15,27 0 16,-27 0-16,27 0 0,-27 0 16,1 0-16,12 0 15,-13 0-15,0 0 0,27 0 16,-27 0-16,1 0 0,12 0 15,-13 0-15,14 0 0,12 0 16,-25 0-16,12 0 16,-13 0-16,27 0 15,-13 0-15,-14 0 0,13 0 16,1-13-16,-14 13 16,0 0-16,14 0 15,-14 0-15,0 0 0,40 0 16,-40 0-16,27 0 15,0 0 1,-1 0 0,14 0-16,-40 0 15,54 0-15,-54 0 16,40 0-16,-40 0 0,80 13 16,-67-13-16,53 0 15,-52 0 1,39 13-16,-40-13 15,54 0 1,-27 13-16,13-13 16,-13 0-1,-27 14 1,1-14 0,-14 0-1,0 0-15,0 0 16,1 0-1,-1 0 1,0 0 0,0 0 15,1-14-15,-1 1-1,0 0-15,0 0 16</inkml:trace>
  <inkml:trace contextRef="#ctx0" brushRef="#br0" timeOffset="-204413.46">20942 5080 0,'0'0'0,"0"-13"0,13 0 15,-13 26 17,0 13-32,0-13 15,-13 14-15,13 26 16,-13-27-16,13 27 0,-14-26 15,14-1-15,-13 67 16,13-67-16,-13 14 16,13-14-16,-13 1 0,-1 26 15,14-40-15,-13 13 16,0-26-16,0 0 16,-1 0-16</inkml:trace>
  <inkml:trace contextRef="#ctx0" brushRef="#br0" timeOffset="-202985.29">17277 5120 0,'-13'0'16,"26"0"46,1 0-46,12 0-16,-13 0 16,27-14-16,-14 14 15,-12 0-15,12 0 0,14 0 16,-14 0-16,40 0 16,-39 0-16,12 0 15,-12 0-15,-1 0 0,41 0 16,-41 0-16,53 0 15,14 14 1,-27-14 0,0 0-1,0 0-15,14 0 16,-27 0 0,-27 0-16,54 0 15,-54 0-15,27 0 16,-27 0-16,54 0 15,-54 0-15,54 0 16,-28 0-16,1 0 16,-26 0-16,-1 0 0,40 13 15,-39-13-15,26 0 16,-27 0-16,54 13 16,-54-13-16,1 0 15,-1 0-15,-13 0 0,40 0 16,0 0-16,13 13 15,-52-13-15,25 0 16,-12 0-16,-1 0 0,14 0 16,-14 0-16,14 0 0,0 0 15,-27 0-15,0 0 0,14 0 16,-14 0-16,40 0 16,-40 0-16,40 0 15,-40 0-15,14 0 16,-1 0-16,14 0 15,13 0 1,-1 0 0,1 0-16,0 0 15,0 0 1,13 0 0,-13 0-1,0 0-15,-40 0 0,40 0 16,-26 0-16,-14 0 15,40 14-15,-40-14 16,0 0-16,27 0 16,-27 0-16,14 0 15,-14 13-15,0-13 0,14 0 16,-14 13-16,0-13 0,14 13 16,-14-13-16,0 14 15,0-14-15,-26 0 16,-13 0-1,12 0-15,1 13 0</inkml:trace>
  <inkml:trace contextRef="#ctx0" brushRef="#br0" timeOffset="-201663.5">10967 8837 0,'-13'27'15,"0"-14"-15,13 0 16,0-26 31,26-40-32,0-13-15,27-27 16,27-26 0,26 0-1,-14 0 1,-52 79-16,26-26 15,-40 26-15,1 14 0,13-1 0,-1-12 16,-12 12-16,-14 14 0,27-27 16,-27 27-16,-26 13 31</inkml:trace>
  <inkml:trace contextRef="#ctx0" brushRef="#br0" timeOffset="-197995.27">11919 7435 0,'-13'0'31,"13"53"-15,0-40-16,13 40 15,-13-27-15,0-12 16,14 38-16,-14-38 16,0 25-16,0-12 0,0-14 15,13 27-15,-13-27 16,0 0 0,0 0-16,0-26 46</inkml:trace>
  <inkml:trace contextRef="#ctx0" brushRef="#br0" timeOffset="-196961.39">11972 7660 0,'-13'-14'31,"13"1"-15,0 0-1,0 0 1,0 0-16,0-1 0,0-25 16,0 25-16,13 1 0,-13-13 15,0 12-15,14 1 0,-14 0 16,13 13-16,-13-13 15,13 13-15,0 13 16,14 13 0,-14-12-16,0-1 0,0 13 15,-13 1-15,14-14 0,-1 27 16,-13-14-16,0 1 0,13-1 16,-13 1-16,0-14 0,13 13 15,-13-12-15,0-1 16,0 0-16,0-26 31,0 0-31,0-1 16</inkml:trace>
  <inkml:trace contextRef="#ctx0" brushRef="#br0" timeOffset="-196633.37">12144 7567 0,'0'13'16,"0"1"-1,14 25-15,-14-26 16,13 1-16,0-1 16,0-13-1,1 0 1,-1-13-1,0-1-15,-13-25 16,0 26-16,0-1 16,0 1-16,-13-40 15,13 40-15,0 0 16,-13 13 0,13-14-1,0 28 1</inkml:trace>
  <inkml:trace contextRef="#ctx0" brushRef="#br0" timeOffset="-196159.17">12303 7580 0,'0'0'15,"13"14"-15,-13-1 0,0 0 16,14-13-16,-14 13 16,0-26 30,-14-13-30,14 12-16,0-12 0,-13-1 16,13 14-16,0-13 15,0 12-15,13-12 0,1 26 16,-1 13 0,0 14-1,0-14-15,-13 0 0,27 14 16,-27-14-16,13 0 0,-13 0 0,13 14 15,-13-14-15,13 0 16,1-13-16,-14-13 16,0-13-1,0 12-15,0-25 16,0 25-16,0 1 16,13-40-16,-13 40 15,13 0-15,0 13 16,1 0-16,-1 0 0,0 26 15,0-13-15,0 40 16,1-39-16,-1 39 16,-13-40-16,13 0 15,-13 0-15,0-26 32,-13 0-32</inkml:trace>
  <inkml:trace contextRef="#ctx0" brushRef="#br0" timeOffset="-195721.39">12581 7223 0,'0'0'0,"13"0"16,0 40 0,-13-27-16,14 13 0,-1 14 15,-13-13-15,13 52 16,0-66-16,1 53 15,-1-52-15,-13 25 16,0-25-16,13-14 0,-13 13 16,0-26-1,0-14 1,0-13-16,26-26 16,1 53-1,-14 0 1,0 13-16,14 26 15,-14-26-15,0 13 0,1 14 16,-1-14-16,-13 0 0,0 14 16,0-14-16,0 0 0,0 14 15,-13-14-15,13 0 16,-27 14-16,14-14 0,-14-13 16,-12 0-1,-14-13 1,40-1-16,-14 1 15,14 13-15,13-13 16,0 0-16</inkml:trace>
  <inkml:trace contextRef="#ctx0" brushRef="#br0" timeOffset="-195223.78">12991 7461 0,'0'0'16,"40"-13"-16,-27 0 0,13 13 15,-12-13-15,25-1 16,-25 1 0,-1 0-16,-26 13 31,-1 0-31,-39 26 15,40-12-15,-13 12 16,26-13-16,-13 0 0,13 27 16,0-27-16,0 1 0,13 25 15,-13-25-15,13-1 16,27 13-16,-27-26 16,27 13-1,-27-13-15,0 0 16,0-13-16,-13 0 15,13 0-15,-13-14 0,0 14 16,0-27 0,0 27-16,0-66 15,14 52-15,-1 1 16,0 13-16,14-14 0,-14 27 16,0-13-16,14 13 15,-1 0-15,27 0 16,-40 13-16,27 0 15,-27-13-15,0 14 16,1-1-16</inkml:trace>
  <inkml:trace contextRef="#ctx0" brushRef="#br0" timeOffset="-188426.62">11628 7607 0,'0'-13'15,"-26"-14"-15,13 14 16,0 0-16,-1 13 16,1-14-16,0 14 0,0 0 15,-27 14 1,27-1-16,-14 27 15,14-14 1,-13 27-16,26-27 16,-14 41-16,14-41 15,0-13-15,40 53 16,-27-52-16,0-1 16,27 13-1,-27-12-15,40-14 0,-26 0 16,52-14-1,-52 1-15,12 0 16,-25 13-16,12-27 0,-13 14 16,-13 0-16,13-14 15,1 14-15,-14-13 0,0 13 16,-14-27-16,14 27 0,-13-27 16,0 27-16,0-1 0,0-25 15,-1 26-15,1-1 0,-13 1 16,12 0-16,1 0 0,-13-1 15,12 14-15,-25 0 16,26 0-16,-27 14 16,27-1-16,-14-13 15,1 26-15,12-12 0,14-1 16,-39 40-16,39-40 16,-27 53-1,27-39-15,0 12 0,0-26 16,14 54-16,-1-28 15,-13-12-15,39 12 16,-25-39-16,-1 14 0,27-1 16,-27-13-16,27 13 15,-27-13-15,53-26 16,-40 12 0,14-12-16,-27 13 15,14-14-15,-27 14 0,13 0 16,-13-27-16,0 14 15,0 12-15,-13-25 16,13 12-16,-27-26 16,27 27-16,-26-1 0,13 14 15,-14-26-15,14 25 16,-14 1-16,14 13 16,0 0-1,-13 0-15,12 13 0,-12 14 16,13-14-16,13 0 0,-27 14 15,27-1-15,-13-13 0,0 40 16,13-39-16,0 12 0,0 40 16,13-39-16,13 26 15,-26-40-15,40 26 16,-27-25 0,14-1-16,-14 0 0,0-13 15,40-13-15,-40 0 16,27-14-16,-27 14 15,1 0-15,-1-14 16,0 14-16,-13 0 0,13-40 16,0 40-16,-13-14 0,0-12 15,0 25-15,0-12 0,-13-40 16,0 52-16,0-25 16,0 26-16,-27-27 15,27 40-15,-27-13 16,0 13-1,-13 13 1,40 0-16,-27 27 16,27-27-16,0 13 0,-14 14 15,14-27-15,-13 54 16,13-1-16,13 0 16,26-26-1,27-14 1,-13-26-1,39-13 1,-26-14-16,-27 1 16,-12 13-16,-1-1 15,-13-39-15,0 40 16,0-13-16</inkml:trace>
  <inkml:trace contextRef="#ctx0" brushRef="#br0" timeOffset="-185723.31">3215 7541 0,'-53'-14'15,"40"14"-15,-14 27 16,14-27-16,-14 53 15,14-40-15,13 27 16,0-27-16,0 0 0,27 40 16,-14-40-1,13 14-15,-12-27 16,25 13-16,-26-13 16,40-13-16,-39 0 0,-1-1 15,0 1-15,14-27 16,-27 1-1,-14-14 1,1 26-16,0 14 0,-27-27 16,27 40-16,0-13 15,-14 13 1,-26 27 0,40-27-16,0 13 0,-14 27 15,27-27-15,-13 53 16,13-40-16,13 27 15,-13-39-15,27 12 16,-14-13-16,0-13 0,27 13 16,-27-13-16,40-13 15,-40 13-15,1-13 0,12-13 16,14-27 0,-14 0-16,-26 39 15,0-12-15,-13 0 0,0-1 16,0 1-16,-1 12 15,1 1-15,-13 0 0,-1 13 16,14 0-16,-14-13 16,1 26-16,-14 27 15,27-27-15,-13 53 16,12-40-16,14 27 16,0-39-16,0-1 0,14 40 15,-14-40-15,13 0 0,40 27 16,0-27-1,-27-13 1,1-13-16,12 0 0,-25-1 0,-1 1 16,13-13-16,-13 13 0,-13-14 15,14-13-15,-14 27 16,0 0-16,-14-27 16,14 14-16,-13 13 0,-26-14 15,25 14-15,-25 0 16,25 13-16,1 0 0,-27 26 15,27-13-15,0 1 0,-13 38 16,12-25-16,1 13 16,13-14-16,0 14 15,0-14-15,27 27 16,-14-40-16,13-13 16,1 14-16,-14-14 15,40-27-15,-27 27 0,-12-13 16,12-14-16,-13 14 15,0-40-15,-13 27 16,14-1-16,-14 1 16,-14-1-16,1-12 0,0 26 15,0-14-15,-14 1 16,14 12-16,0 14 0,-27-26 16,27 26-16,0 0 0,-1 0 15,-12 13-15,13-13 0,-14 27 16,14-1-16,-13 14 15,26-14-15,-14 1 0,1 12 16,13-12-16,0-1 0,0 27 16,13-26-16,1-1 15,-1-13-15,0 1 0,0-14 16,1 0-16,12-14 0,0 1 16,-26 0-16,14-27 15,-1 27-15,-13 0 0,0-27 16,-13 14-16,-1-1 15,14 14-15,-13 13 16,0-13-16</inkml:trace>
  <inkml:trace contextRef="#ctx0" brushRef="#br0" timeOffset="-182930.64">3532 11999 0,'0'-13'0,"0"-1"16,-26 1-1,12 13-15,14-13 16,-13 13 0,0 0-1,0 0 1,-14 13-16,14 0 0,-13 27 16,26-27-1,0 27-15,0-27 16,13 27-1,-13-14-15,13-12 0,0 12 16,1-26-16,-14 13 0,26 14 16,-13-14-16,0 0 15,14 0-15,-14-13 0,14 0 16,-14 0 0,13 0-1,1-13-15,-14 13 0,27-26 16,-40 13-16,13-1 15,13-25 1,-26 12 0,14 27-16,-14-26 15,-14-1-15,-12-12 16,26 25-16,-13-12 16,-14-1-1,27 14-15,-26 0 16,26 0-16,-13-1 15,-1 14-15,1 0 16,-13-13 0,12 13-16,1 0 15,-13 0 1,12 0-16,1 13 16,0-13-16,-13 14 15,12-14-15,1 13 16,0 0-16,0-13 0,-14 40 15,27-27-15,-26 14 16,26-14-16,0 26 16,0-25-16,0 12 15,0-13-15,0 40 16,0-39-16,13 25 16,-13-26-16,13 1 0,0 12 15,-13-13-15,27 14 16,-14-14-1,0 0-15,1-13 0,-1 0 16,13 13-16,-13-13 16,27-13-1,-27 13-15,27-26 16,-27 13-16,1-1 16,-1 1-16,-13 0 0,26-14 15,-26 14-15,13 0 0,1-13 16,-1-1-1,-13 14 1,0 0-16,0-1 16,0 1-16,-13-13 15,13 12-15,-14 1 0,1-13 16,13 13-16,-13-1 16,13 1-16,0 0 15,-13 0-15,0 13 16,13-14-1,-14 14-15,1-13 16,-13 13 0,12 0-1,-25 0 1,25 0 0,-38 13-16,25 1 15,1-1 1,12 0-1,1 0 1,13 1 0,13 12-1,1-26 1,-14 13-16</inkml:trace>
  <inkml:trace contextRef="#ctx0" brushRef="#br0" timeOffset="-167409.71">11589 7713 0,'-13'-14'0,"-1"-12"16,14 13-16,0-1 0,0 1 15,0 0 1,-13 39 15,0-12-31,0 12 16,13 1-16,-14-14 0,1 13 15,0-12-15,13-1 0,-13 0 16,13 0-16,-14 0 16,28-26 15,-1-13-16,0 13-15,-13-1 0,27-25 16,-27 25-16,13 1 0,0-27 16,0 27-16,1-13 15,-1 13 1,-13 26 15,0 0-31,-13 40 16,-1-40-16,1 14 15,13-14-15,0 0 0,-13 14 16,13-14-16,-13 0 16,26-13 15,0-26-15,-13 12-16,27-25 15,-27 25-15,26-12 16,-26 13-16,13-1 15,-13 1-15,13 13 16,-26 13 0,13 14-1,-13-14-15,13 0 16,-13 27-16,13-27 0,-13 1 16,-1 12-16,14-13 0,-13 0 15,13 1-15,-13-1 16,26-13-1,0-13 17,14-27-32,-27 27 15,26-14-15,-13 1 0,-13 13 16,27-14-16,-27 14 16,26-14-16,-26 14 15,0 26 16,0 14-31,-13-14 16,0 14-16,13-1 16,-13-13-16,-1 14 0,-12 12 15,13 1 1,0-13 0,-1-27-16,28 0 31,-14-14-31,13 1 0,0 0 15,0 0-15,-13-1 0,27 1 16,-27 0-16,13 0 0,0-14 16,-13 14-1,13 13 1,-26 0 0,13 13-16,-13 1 15,13-1-15,-13 0 0,-1 13 16,1-12-16,0 12 15,13-13-15,-13 1 16,26-14 31,13-27-47,-26 14 16,27 0-16,-27-1 15,13 1-15,0 0 16,1 0-16,-1 0 0,0 13 31,-26 26-15,13-13-16,-13 14 15,-1 12 1,-12 1 0,13-27-1,13 1-15,13-28 31,0 1-15,14-13-16,-14 26 16,0-27-16,0 27 15,-13-13-15,14 0 0,-1-1 16,0 14 0,-26 0-1,13 14 1,-13-1-16,13 0 15,-14 0-15,14 1 16,-13-1 0,0-13-16,26 0 47,-13-13-47,13-1 0,1 1 15,-1 0 1,-13 0-16,13-1 0,-13 1 31,0 26-15,-13-13-16,13 14 15,-13-14-15,-14 26 16,14-26-16,0 27 16,-14-14-1,14-13-15,13 13 16,-13-26-1,26 13 1,-13-13-16,0-1 16,0 1 15,-13 13 0,13 13-15,-14-13-1,1 14-15,0-1 0,-13 0 16,12 0 0,1 1-1,0-14-15,13-14 32,0 1-17,26-27-15,-26 27 16,14-13-1,-14 12-15,13 1 0,0-13 0,-13 13 16,0-1 0,-13 14 15,0 14-15,-1-14-1,1 0-15,13 13 0,-13-13 16,0 0-1,26-13 17,-13-14-17,13 14-15,0 0 0,-13-1 16,14 14-16,-1-26 16,0 26-16</inkml:trace>
  <inkml:trace contextRef="#ctx0" brushRef="#br0" timeOffset="-156549.46">21286 5609 0,'0'-13'0,"0"26"31,0 53-15,0-52-16,0 38 15,0-25-15,-14 52 16,14-52-16,0-1 0,0-13 15,0 1-15,0 39 16,0-40-16,0 13 16,0-13-16,0 1 15,0-28 1,0 1-16</inkml:trace>
  <inkml:trace contextRef="#ctx0" brushRef="#br0" timeOffset="-155845.61">21259 5583 0,'-13'0'31,"13"-14"-15,13 14 0,0 0-1,1-13 1,-1 13-16,0 0 0,14-13 15,-14 13-15,13 0 0,14-13 16,-27 13-16,14 0 0,39 0 16,-40-13-16,27 13 15,-26-14-15,-1 14 16,40 0-16,-26 0 16,-14-13-16,80 13 15,-79 0-15,39 0 16,-26-13-16,-14 13 0,67 0 15,-67 0-15,40 0 16,-53 0-16,27 0 16,-13 0-16,-1 0 0,27 0 15,-27 0-15,14 0 16,-13 0-16,-1 0 0,27 0 16,-40 0-16,27 0 15,0 0 1,-14 0-16,-13 0 0,40 0 15,-40 0 1,1 0-16,-1 0 16,0 0-16,0 0 15,1 0 1,-1 0 0,0 0-1,-13 13 16,13-13-15</inkml:trace>
  <inkml:trace contextRef="#ctx0" brushRef="#br0" timeOffset="-155249.42">23006 5517 0,'0'13'63,"-14"0"-63,14 13 15,-13 27-15,13-39 16,0 25-1,0-25-15,-13 25 0,13-26 0,0 14 16,0-1-16,-13 1 16,13-14-16,0 27 15,0-27-15,0 13 16,0-12 0,-14-28 15,14 1-31</inkml:trace>
  <inkml:trace contextRef="#ctx0" brushRef="#br0" timeOffset="-153979.77">21312 5940 0,'0'-13'62,"13"-1"-31,1 14-31,12-13 16,-13 13 0,1 0-16,25 0 15,-26 0-15,1 0 0,12 0 16,-13 0-16,1 0 15,12 13-15,-13-13 16</inkml:trace>
  <inkml:trace contextRef="#ctx0" brushRef="#br0" timeOffset="-151487.9">10067 8229 0,'0'-14'16,"-13"14"-16,13 14 31,13 52-16,1 0 1,-1 0-16,-13-40 0,13 1 16,0 39-16,-13-40 15,0 1-15,14 26 16,-14-27-16,13 1 0,-13 12 16,0-25-16,13-1 0,-13 13 15,0-12 1,0-28-1</inkml:trace>
  <inkml:trace contextRef="#ctx0" brushRef="#br0" timeOffset="-149399.49">10041 7818 0,'-53'-39'16,"53"26"-16,-26 13 0,12 0 16,1 0-16,-40 26 15,27-13-15,12 14 16,-12 39 0,26-40-16,0 1 15,0-1-15,13 14 0,0 0 16,1-27-16,-1 13 0,40 14 15,-40-27-15,66 0 16,-65-13 0,25 0-16,1 0 0,26-26 15,-39-14 1,-14 27-16,13 0 0,-12-40 16,-1 26-16,-13-12 15,0 26-15,-13-54 16,-1 54-16,1-27 15,0 27-15,-27-13 16,14 13-16,-14 13 16,27-14-1,-27 14-15,27 0 16,0 0-16,-1 0 16</inkml:trace>
  <inkml:trace contextRef="#ctx0" brushRef="#br0" timeOffset="-148066.96">9538 7382 0,'13'0'47,"1"0"-47,25-13 15,-25-1-15,12 1 16,-13 13-16,14-26 16,-27 12-1,13 1-15,-13 0 31,-26 0-31,26 0 0,-14 13 16,-12 0-16,13 13 16,-14 0-16,14 0 15,0 0-15,-1 14 16,1-1-16,13-12 0,-26 52 16,26-53-16,0 13 15,0-12-15,13 12 0,13 14 16,-12-40-16,25 13 15,-25-13 1,25-26 0,-12 26-16,12-40 0,-25 27 15,-1-1-15</inkml:trace>
  <inkml:trace contextRef="#ctx0" brushRef="#br0" timeOffset="-147877.47">9856 7210 0,'-14'26'0,"14"-12"0,0-1 16,-13 26-16,13-12 15,-13-14-15,13 27 16,-13-14-16,13-12 0,0 25 16,-13-26-16,13 27 15,-14-40-15,14 13 16,0 1-16</inkml:trace>
  <inkml:trace contextRef="#ctx0" brushRef="#br0" timeOffset="-147695.96">9723 7382 0,'14'13'15,"-1"27"1,27-14-1,-14 14-15,14-27 16,-14 0 0,-13-13-1</inkml:trace>
  <inkml:trace contextRef="#ctx0" brushRef="#br0" timeOffset="-147489.89">9935 7355 0,'0'14'0,"0"25"16,27 14-1,-1 0 1,-13-13 0,0-27-16,1 14 15,-14-14-15,13 0 0,0 0 16,-13-26-1</inkml:trace>
  <inkml:trace contextRef="#ctx0" brushRef="#br0" timeOffset="-147230.47">9935 7276 0,'13'-13'16,"-26"26"-16,40-26 0,-14 13 15,0 0-15,13 13 16,-12-13-16,12 26 16,1-12-1,-27-1-15,0 0 0,13 0 16,-40 27-16,14-27 16,-13 14-1,12-27-15,-12 13 16,13-13-16,0 0 15,13-13 1</inkml:trace>
  <inkml:trace contextRef="#ctx0" brushRef="#br0" timeOffset="-146978.15">10107 7302 0,'13'0'0,"-13"14"16,27-1-16,-27 0 16,13 0-16,0 14 0,-13-14 15,13-13-15,-13 13 16,0 1 0,14-1-1,-14-26 1,-14 13-1,14-14 1,0 1-16</inkml:trace>
  <inkml:trace contextRef="#ctx0" brushRef="#br0" timeOffset="-146825.71">10120 7197 0,'-13'0'15,"13"-14"1,13 28 15</inkml:trace>
  <inkml:trace contextRef="#ctx0" brushRef="#br0" timeOffset="-146529.59">10239 7342 0,'0'0'16,"14"13"-16,-14 1 0,0-1 16,13-13-1,-26-13 32,-1-27-47,14 27 16,-13-14-16,13 1 15,0 13-15,0-14 0,0 14 16,13-14-16,-13 14 16,14 0-16,-1 13 15,0 0 1,0 0 0,1 0-1</inkml:trace>
  <inkml:trace contextRef="#ctx0" brushRef="#br0" timeOffset="-146130.39">10332 7157 0,'0'13'0,"-13"-26"0,26 13 0,0 13 0,-13 0 0,13 1 15,-13-1-15,14 13 16,-14-12-16,13-1 16,0 0-16,14 13 15,-14-26 1,0 0 0,0-13-16,1 0 15,-1 0-15,0 0 16,-13-1-16,0-25 15,0 25-15,0 1 16,0 0-16,0 0 0,13 26 31,0 13-15,1-12-16,-1 25 16,0-12-16,14 39 15,-27-53-15,13 27 16,-13-14-16,13 14 15,-13-14-15,-26 14 16,12-27-16,-25 14 16,25-27-16,-25 0 15,26 0-15,-14 0 0,-13-13 16,27-1-16,-13 1 0,12 13 0,-12-26 16,13 12-16,-27-12 15,40 13-15,-13 0 16</inkml:trace>
  <inkml:trace contextRef="#ctx0" brushRef="#br0" timeOffset="-133130.89">8916 8903 0,'14'0'16,"-14"13"-1,13 1 1,-13-28 15,0 1-15,0 0-16,-13-66 16,-1 52-16,-12-65 15,13 65-15,-27-52 16,27 52-16,-27-79 15,27 80-15,0-14 16,-14-13-16,14 27 0,0-40 16,0 39-16,-1 1 15,14 13-15,-13-14 16,13 14 0,0 26-16,13-13 15,1 13 1</inkml:trace>
  <inkml:trace contextRef="#ctx0" brushRef="#br0" timeOffset="-131911.41">8678 7845 0,'0'0'15,"-66"-66"-15,53 66 0,0-13 0,-40-14 16,40 27-16,-14 0 16,14 0-16,0 0 0,-40 13 15,40 1-15,-27 12 16,27-13-16,-1 14 16,1 12-16,0-12 0,13-14 15,0 27-15,13-1 16,-13-12-16,27 26 15,-1-27-15,27 27 16,-27-40-16,41 1 16,-41-1-16,27-13 15,-40 0-15,27-13 0,39-14 16,-66 14-16,27-27 16,-27 27-16,1 0 0,-1-27 15,0 27-15,-13-14 0,-13-12 16,0 26-16,-1-14 0,1 1 15,-13 26-15,12-14 0,-25-12 16,12 13-16,-26-14 16,27 14-1,-1 0 1,14 13-16,0 0 16</inkml:trace>
  <inkml:trace contextRef="#ctx0" brushRef="#br0" timeOffset="-131211.02">8004 7461 0,'0'-13'16,"-14"0"-1,1 13 1,13-13-16,-26 13 15,13 0-15,-27 13 16,27-13-16,-1 13 0,-12 13 16,13-26-16,13 14 0,-14 25 15,14-25-15,0-1 0,14 27 16,-1-27-16,-13 0 0,53 27 16,-40-27-1,40 0-15,-27-13 16,27 13-16,0-39 15,-40 26-15,14-27 16,-14 14-16,0-13 0,-13 13 16</inkml:trace>
  <inkml:trace contextRef="#ctx0" brushRef="#br0" timeOffset="-130972.66">8149 7131 0,'-13'-14'16,"13"28"-16,0 12 16,0-13-16,0 27 15,13 0-15,0-1 0,1-26 16,-14 27-16,26 13 16,-13-26-16,1-1 0,-1 27 15,0-27-15,-13-12 0,13 39 16,0-40-16,1 26 15,-14-12 1</inkml:trace>
  <inkml:trace contextRef="#ctx0" brushRef="#br0" timeOffset="-130555.77">8401 7408 0,'0'0'15,"-40"0"-15,27 0 0,-14 14 16,14-1-16,0 0 0,-1 13 16,14-12-1,0 25-15,14-12 16,-1-14-16,0 0 15,0 1-15,14-1 16,-14-13-16,0 0 0,1 0 16,-1-13-16,0 13 0,0-40 15,0 27-15,-13-14 16,0 14-16,0 0 0,-13-27 16,13 27-16,13 26 46,-13 27-30,14-27-16,-1 0 0,0 14 16,0-1-16,1-13 0,-1 1 15,0-1-15,13-13 16</inkml:trace>
  <inkml:trace contextRef="#ctx0" brushRef="#br0" timeOffset="-130220.98">8625 7302 0,'-26'-13'15,"13"13"-15,-1 0 0,-12 13 16,13 1 0,0-1-16,13 0 15,0 0-15,26 14 16,-13-14-16,27 27 15,-27-27-15,14 0 16,-14 0-16,0 1 16,14 12-16,-27-13 15,13 1-15,-13-1 0,0 0 16,-13 14-16,-1-14 16,14 0-16,-13-13 15,-13 13-15,26 0 16,-14-13-16,1-13 31,13 0-31</inkml:trace>
  <inkml:trace contextRef="#ctx0" brushRef="#br0" timeOffset="-129885.89">8890 7263 0,'-26'0'0,"12"0"16,1 0-16,-13 13 15,12-13-15,14 13 0,-13-13 16,13 13-16,27 27 16,-14-27-1,13 1-15,-12-1 0,-1 0 16,26 27-16,-25-27 15,-1 13-15,-13-12 16,13-1 0,-13 13-16,-13-12 15,0-14-15,-1 0 16,1 0 0,0 0-16,0-27 0,0 27 15,-1-26-15,1 26 16</inkml:trace>
  <inkml:trace contextRef="#ctx0" brushRef="#br0" timeOffset="-86350.49">15796 7871 0,'0'0'0,"0"-13"0,-14 0 31,28 39-15,-14 1 0,0-1-16,0 1 0,13 52 15,-13-39-15,13 13 16,-13 26 0,0 0-1,13-52-15,-13-1 0,0-12 16,0-1-16,0 27 15,-13-40-15,13-27 16</inkml:trace>
  <inkml:trace contextRef="#ctx0" brushRef="#br0" timeOffset="-86029.35">15782 7699 0,'14'-26'16,"-14"13"-16,13 13 0,13 0 16,1 13-1,26 13-15,-27-12 16,1 12-16,-1-13 16,-13 1-16,14 38 15,-14-38-15,-13 39 16,0-40-16,0 0 0,-13 40 15,0-40-15,-1 14 0,-12-1 16,-1-13-16,14 1 0,-53 25 16,53-39-16,-27 13 15,27-13-15,0 0 0,-14-13 16,14 13-16,13-13 16,13 0-1</inkml:trace>
  <inkml:trace contextRef="#ctx0" brushRef="#br0" timeOffset="-85527">16047 8176 0,'13'0'32,"0"0"-17,14 0 1,-14-14-16,27 1 15,-27 0-15,13 0 16,-12-1-16,-14-12 16,13 26-1,-13-13-15,-13 0 16,-1-1-16,1 14 16,-26 0-16,25 14 15,-12 12-15,13-13 0,-14 0 16,1 27-16,13-27 15,13 14-15,-27 39 0,27-53 16,0 27 0,13-14-16,1-12 0,12 12 15,-13-13-15,40-13 0,-26 14 16,25-14 0,-38 0-16,-1 0 0,53-14 15,-39 14-15</inkml:trace>
  <inkml:trace contextRef="#ctx0" brushRef="#br0" timeOffset="-85272.65">16391 8374 0,'0'-13'47,"0"0"-47,0-1 16,-13-12-16,13-1 15,0 14-15,0-13 0,0-1 16,13-12-16,0 12 0,0 1 15,-13 12-15,27-25 16,-14 26-16,27-14 16,-27 27-16,0 0 15,14 0-15,-14 13 16,-13 1-16,26-1 16,-12-13-16,12 26 15,-13-26-15</inkml:trace>
  <inkml:trace contextRef="#ctx0" brushRef="#br0" timeOffset="-84933.78">16735 8136 0,'0'-13'16,"-13"13"-1,-1-14-15,14 1 0,-13 13 0,-13-13 16,13 13 0,-1 0-16,1 0 0,-27 13 15,27 0-15,0 1 16,13-1-16,0 0 15,26 14 1,-26-14-16,40 27 16,0-14-1,-14-13-15,-13 0 0,14 14 16,-27-14 0,-13 14-1,-27-14-15,27-13 16,0 13-16,-14-13 15,1 0-15,12 0 0,1 0 16,0 0-16,0-26 16,13 12-16,13-12 15,0 13-15,0-1 16</inkml:trace>
  <inkml:trace contextRef="#ctx0" brushRef="#br0" timeOffset="-84661.36">16748 8189 0,'0'0'15,"0"13"-15,0 0 16,0 1-16,0-1 16,0 0-16,27 13 15,-14-12-15,13-1 16,-12 0-16,25-13 0,-12 0 16,-14 0-16,13 0 15,1 0-15,-14-13 0,0 13 16,-13-13-16,0-1 15,-26-12-15,13 13 16,-27 0-16,27 13 0,-1-14 16,1 14-16,0 0 15,26 14 17,14-14-32</inkml:trace>
  <inkml:trace contextRef="#ctx0" brushRef="#br0" timeOffset="-84396.07">17066 8308 0,'0'0'0,"13"0"0,-13-13 16,0-1-1,0 1-15,0-26 16,13-54 0,14 40-1,-14 27 1,0 12-16,13 14 15,1 0-15,-14 27 0,0-1 16,-13-13-16,14 27 16,-1-13-16,-13-1 0,13 40 15,0-53-15,-13 40 16,0-39-16,0-1 0,0 0 16,0 0-16,-26 1 15</inkml:trace>
  <inkml:trace contextRef="#ctx0" brushRef="#br0" timeOffset="-83610.8">15333 7527 0,'0'-13'16,"0"0"-1,0 26 1,0 0-16,0 14 16,0-1-16,0 40 15,0-39-15,0 105 16,0-79-16,-14 172 15,14-172-15,-13 53 16,13-53-16,0 0 0,-13 92 16,13-105-16,-13 66 15,13-80-15,0 27 16,0-27-16,-14-12 0,14-1 16,14 0-1,-1-13 1,0 0-1,-13-13-15</inkml:trace>
  <inkml:trace contextRef="#ctx0" brushRef="#br0" timeOffset="-83135.6">15280 8731 0,'0'0'16,"-14"0"-16,28 0 31,12 0-15,1 0-16,-14 0 0,79 0 15,-52 0-15,92 0 16,-92 0-16,145 0 16,-132 0-16,93 0 15,-80 0-15,159 13 16,13 1 0,-159-14-16,67 13 15,-80 0-15,13-13 0,-13 13 0,54 1 16,-68-1-16,15-13 0,25 26 15,-52-26-15,0 14 0,39-1 16,-53-13-16,14 13 16,-13-13-16,-1 0 0,0 13 15,-12-13-15,-1-13 32,-13 0-17,0 0 1</inkml:trace>
  <inkml:trace contextRef="#ctx0" brushRef="#br0" timeOffset="-82709.74">17780 7660 0,'-13'0'16,"13"13"-16,0 27 16,-13-14-16,13 14 0,0 92 15,0-79-15,-14 119 16,1-106-16,13 40 16,0-40-16,0-13 15,0 53 1,0-67-16,0 54 15,0-66-15,0 25 16,-13-12-16,0-53 16</inkml:trace>
  <inkml:trace contextRef="#ctx0" brushRef="#br0" timeOffset="-81989.9">15306 7435 0,'-13'-13'0,"26"13"32,27-14-32,-14 14 15,27 0-15,-40 0 16,14 0-16,52 0 16,-26 0-16,0 0 0,119 14 15,-106-14-15,14 0 0,78 13 16,-78-13-16,-1 13 0,93 0 15,-79-13-15,-1 13 0,80-13 16,-92 14-16,-1-14 0,80 13 16,-93-13-16,13 13 0,93 0 15,-119 1-15,66-1 16,-66-13 0,-26 13-16,12-13 15,-25 0-15,-28 0 31</inkml:trace>
  <inkml:trace contextRef="#ctx0" brushRef="#br0" timeOffset="-79014.13">15743 11880 0,'0'-13'0,"-27"26"31,40 53-15,-13-26-16,0 52 15,0-52-15,0 39 16,0-52-16,0 12 0,14 28 16,-14-41-16,0 0 0,0 27 15,0-26-15,0-1 0,0 1 16,13-14-16,-13-26 16,0-14-1,0 14-15</inkml:trace>
  <inkml:trace contextRef="#ctx0" brushRef="#br0" timeOffset="-78549.36">15703 11933 0,'0'-66'16,"0"52"-16,13-12 0,0-1 16,1 14-16,12 13 15,-13 0-15,14 13 16,13 14-16,-27-27 0,26 40 15,-25-27-15,-1 40 16,-13-40 0,-13 40-16,-1-40 15,1 27-15,0-40 0,-13 13 16,-1 13-16,14-26 16,0 0-16,-14 14 15,14-14-15,0 0 0,-1 0 16,28 0-1,-1 13-15,27 0 16,-27 0 0,13 1-16,1 12 0,-14-13 15,27 27-15,-40-27 16,26 40-16,-26-26 16,-13 25-1,13-38-15,-27 12 16,14-26-16,0 13 0,-27-13 15,27 0-15,0 0 0,-40-13 16,26 13-16,14 0 0,-40-26 16,40 12-1,13 1-15,13 0 16</inkml:trace>
  <inkml:trace contextRef="#ctx0" brushRef="#br0" timeOffset="-78185.2">15954 12290 0,'14'40'16,"-14"-27"-16,0 0 0,13 13 16,-13-12-16,13 12 0,-13 1 15,0-14-15,13 0 16,-13 0-16,-13 1 31,13-28-31,-13-39 16,13 27-1,0-40-15,0 26 16,26-39 0,-26 66-16,40-27 15,-27 27-15,0-1 0,27 14 16,-27 0-16,14 0 15,-1 14-15,14-1 16,13 13 0,-40-26-16,14 27 15,-1-27-15,-13 13 0,0-13 16</inkml:trace>
  <inkml:trace contextRef="#ctx0" brushRef="#br0" timeOffset="-77857.08">16404 12250 0,'13'0'15,"-26"0"-15,26-13 16,-26 0-16,0 0 15,13-1-15,-13 1 0,-1 13 16,-12 0 0,0 13-16,12-13 15,-12 27-15,13-1 0,-1-13 16,1 14-16,13-1 16,-13-12-16,13 12 0,0-13 15,26 27-15,-12-27 16,-1-13-1,0 0-15,40-26 16,-40 26-16,14-40 16,-27 27-16,13-14 15,0 27-15,-13-13 16,13 26 0,-13 1-1,14-1 1,-14 0-16,13 0 15,0-13-15,0 13 16</inkml:trace>
  <inkml:trace contextRef="#ctx0" brushRef="#br0" timeOffset="-77605.75">16536 12435 0,'0'27'16,"0"-14"0,14-13-1,-14-13 1,0-14-1,0 14-15,0-27 16,-14-12-16,14-1 16,0 39-16,27-65 15,-27 66-15,13 0 16,0-1-16,1 14 16,-1 27-1,-13-14-15,13 0 0,0 14 16,-13-14-16,14 0 0,-1 14 15,0-14-15,0 0 0,14 0 16</inkml:trace>
  <inkml:trace contextRef="#ctx0" brushRef="#br0" timeOffset="-77027.43">16947 12171 0,'-40'0'15,"27"13"-15,-1 0 0,-25 40 16,12-40-16,14 40 16,13-39-16,-13 12 0,13 0 15,0-12-15,13 25 0,14-12 16,-14-14-16,0-13 16,27 13-16,26-39 15,-27-14 1,-12 0-1,-14 14-15,0-40 16,1 39-16,-14 1 0,0-14 0,13-26 16,-13 26-16,0-12 15,0 38-15,13-12 0,-13-1 0,0 1 16,0 39 0,0 14-1,0-1-15,0-13 16,0 40-16,0-26 0,0-1 15,0 27-15,0-40 0,0 14 16,0 12-16,0-25 16,0-1-16,0 0 15,13-26-15,-13-27 16,0 27-16,0-13 16,14-1-16,-1 14 0,13-14 15,14 27 1,-27 27-1,0-14-15,14 40 16,-14-27-16,-13 14 16,13-27-16,-13 14 0,14-1 15,-14-13-15,0 1 16,0-1-16,-14 0 16,1-13-16,0 0 0,0 0 15</inkml:trace>
  <inkml:trace contextRef="#ctx0" brushRef="#br0" timeOffset="-76481.2">15240 11523 0,'0'-14'16,"0"28"-16,13-14 0,-13 13 0,13 27 15,-13-1-15,14-12 0,-1 92 16,0-66-16,0 52 16,-13-52-16,14 66 15,-1-66-15,0 119 16,-13-119-16,13 40 16,1-53-16,-1-1 0,0 27 15,-13-39-15,13-1 16,-13-12-16,0-1 15,0 0-15</inkml:trace>
  <inkml:trace contextRef="#ctx0" brushRef="#br0" timeOffset="-76085.25">15359 12660 0,'13'0'16,"27"-13"-1,-14 13-15,67 0 16,-40 0-16,92-13 16,-105 13-16,53 0 15,-27 0-15,0 0 0,132 0 16,-131 0-16,78 0 15,-79 0-15,80 13 16,66 0-16,-146-13 16,119 27-16,-13-1 15,-80-13 1,-65 1-16,39-1 16,-40-13-16,1 13 0,13 0 15,-27-13-15,0 0 0,0 0 16,-13-13 15,-13 0-31,13 0 16,0-1-16</inkml:trace>
  <inkml:trace contextRef="#ctx0" brushRef="#br0" timeOffset="-75749.03">17608 11536 0,'0'-40'15,"-13"53"-15,13 40 16,0-13-16,-13 92 15,13-79-15,0 40 16,0-40-16,13 185 16,-13-185-16,13 53 15,-13-54-15,13 1 0,0 53 16,-13-79-16,0 39 16,0-53-1,0 0-15,-13-13 16,0-13-16,0 0 15</inkml:trace>
  <inkml:trace contextRef="#ctx0" brushRef="#br0" timeOffset="-75093.87">15266 11483 0,'0'0'0,"40"0"0,-27 0 16,54-13-16,-28 13 0,1 0 16,53 0-16,-27 0 15,-40 0-15,80 0 16,-40 0-16,80 0 0,92 13 15,-146-13-15,160 13 16,-160-13-16,160 13 16,-173-13-16,133 14 15,-93-1 1,-66 0-16,79 0 16,-106-13-16,27 0 15,-26 14-15,12-14 16,-25 0-16,-1 13 15</inkml:trace>
  <inkml:trace contextRef="#ctx0" brushRef="#br0" timeOffset="-55499.9">12197 10954 0,'-26'39'0,"13"28"16,-1-41-16,1 40 15,0-26-15,13-14 0,-13 40 16,13-39-16,0-1 0,0 54 16,0-67-16,0 13 15,13 1-15,-13-14 0</inkml:trace>
  <inkml:trace contextRef="#ctx0" brushRef="#br0" timeOffset="-55304.36">12131 11046 0,'0'0'0,"13"-53"15,-13 40-15,0 26 0,14 1 16,-1-1-16,-13 13 0,26 27 15,-26-26-15,14-1 0,12 40 16,-13-26-16,0-14 0,14 67 16,-14-66-16,14 12 15,-27-26-15,13 14 16,-13-14-16</inkml:trace>
  <inkml:trace contextRef="#ctx0" brushRef="#br0" timeOffset="-55132.13">12131 11324 0,'-13'0'15,"26"0"-15,0 0 16,1 0-16,-1 0 0,40 0 16,-40 0-16,106-13 15,-66 0 1,-27 13-16</inkml:trace>
  <inkml:trace contextRef="#ctx0" brushRef="#br0" timeOffset="-54747.88">12528 11258 0,'26'-13'0,"-52"26"0,52-39 0,-26 12 0,-13 1 16,13 0-16,-26 0 15,26-1-15,-27 14 16,1 14-16,-1 12 16,27-13-16,-13 1 0,0 25 15,13-12-15,-13 39 16,13-53-16,13 40 15,-13-40-15,13 0 0,14 14 16,-14-27 0,13-13-16,-12-1 15,-1 1-15,0-26 16,0 12-16,-13 1 0,0-54 16,0 54-16,0-27 15,0 26-15,0 1 0,0-53 16,0 52-16,0-13 15,0 27-15,-13 40 16,13 26 0,0-14-1,0 14-15,0 0 16,0-26-16,13 65 16,0-79-16,1 40 15,-1-53-15</inkml:trace>
  <inkml:trace contextRef="#ctx0" brushRef="#br0" timeOffset="-54249.03">12687 11337 0,'0'0'0,"0"14"0,0-1 15,0 0 1,13-26 15,-13-14-15,0-12-16,0 25 0,0 1 15,0-26-15,0 12 0,0-39 16,13 53 0,0 13-1,14 39 1,-14 1-1,0-13-15,-13-1 16,0-13-16,14 0 0,-14 1 16,0-1-16,13-13 15,-13-13 1,0-40 0,0 40-16,0-14 0,13 1 15,-13-1-15,13 14 0,-13 0 16,14 13-16,-1 13 15,0 27 1,0-1 0,-13-25-16,13 38 15,-13-38-15,14 12 16,-14-13-16,13 1 0,-13-1 16,13-26-1,-13-14 1,0 14-16,0 0 0,0-1 15</inkml:trace>
  <inkml:trace contextRef="#ctx0" brushRef="#br0" timeOffset="-54122.37">12938 11179 0,'13'13'15,"-13"0"-15,0 0 0,14 27 16,-14-27-16,0 0 16,13 1-16,-13-1 15,13-13 16</inkml:trace>
  <inkml:trace contextRef="#ctx0" brushRef="#br0" timeOffset="-53615.73">13084 11284 0,'0'14'16,"13"-14"-1,-26-14 1,13 1-16,-14-40 16,14 27-16,-13-27 15,13 26 1,0-25-16,0 38 15,0-25-15,13 39 16,-13-14-16,0 1 0,14 13 16,-1 0-16,-13-13 15,13 13 1,0 26 0,1-26-16,-1 27 15,0-27-15,-13 13 0,13 14 16,0-14-16,-13 0 0,14 13 15,-14-12-15,13-1 16,-13 0-16,0 0 0,13 1 16,-13-1-16,0 0 15,0 0 17,-13-13-1,0 0-16</inkml:trace>
  <inkml:trace contextRef="#ctx0" brushRef="#br0" timeOffset="-53199.09">13322 10967 0,'0'0'16,"0"-13"-16,-13 0 0,13-1 0,-14 1 16,1 13-16,0 0 15,0 0 1,-14 13 0,14 1-1,13-1 1,13 26-1,14-25-15,12 25 16,-25-25-16,12-1 16,-13 0-16,0 0 0,14 14 15,-27-14-15,13 27 16,-13-27-16,0 0 16,-13 0-16,13 1 0,-27 12 15,14-26-15,-13 13 16,-14 0-1,27-13 1,0-26 0,-1 0-16</inkml:trace>
  <inkml:trace contextRef="#ctx0" brushRef="#br0" timeOffset="-52907.11">13428 10729 0,'0'13'0,"13"-13"16,0 53-16,0-13 15,1-14-15,-1 40 16,0-39-16,0 39 15,-13-53-15,27 53 16,-27-53 0,0 27-16,0-27 15,-14-13 1,1-13 0,-13 0-1</inkml:trace>
  <inkml:trace contextRef="#ctx0" brushRef="#br0" timeOffset="-52397.48">13401 11046 0,'-13'-13'0,"26"13"16,0-13-1,1 13-15,12 0 0,1-13 16,-1 13-16,-13 0 0,40 0 16,-40 0-16,14 0 15,-14 0-15,13 0 0,1 0 16,-14 0-16,0 0 0,1 0 15,-1 0-15,0-14 16,0 1 0,-13 0-16,0 0 15,-13-14 1,0 27 0,0 14-1,-14 25-15,14-26 16,-14 54-1,27-54-15,-13 53 16,13-53-16,27 53 16,-14-52-16,27-1 15,-14-13 1,-13 0-16,14-13 16,-14-1-16,0 14 0,0-26 15,-13 13-15,0-1 16,0 1-16,-13-27 15,0 27-15,13 0 0,0-27 16,0 27-16,0 0 16,0 0-16,0-14 0,13 14 15,0 0-15,-13 0 0,27-1 16,-14 14-16,0-13 0,40 13 16,-26 0-16,12-13 15</inkml:trace>
  <inkml:trace contextRef="#ctx0" brushRef="#br0" timeOffset="-52141.16">14129 10874 0,'-27'0'15,"14"0"-15,-13 14 16,12-14-16,14 26 16,0-13-16,14 27 15,-1-27-15,0 0 16,0 14-16,1-1 15,25 14-15,-26-27 16,1 14-16,-1-27 0,-13 26 16,-13-13-1,-14 1-15,1-14 16,-14 0 0,27 0-16,-40-14 0,26 1 15,14 0-15,-40 0 16</inkml:trace>
  <inkml:trace contextRef="#ctx0" brushRef="#br0" timeOffset="-51300.86">11668 10041 0,'-13'0'16,"0"13"15,39 27-15,-13-27-16,14 14 15,-14-14-15,0 13 0,27 1 16,-27-14-16,0 0 0,27 40 16,-27-40-16,14 27 15,-14-27-15,0 14 16,0-14-16</inkml:trace>
  <inkml:trace contextRef="#ctx0" brushRef="#br0" timeOffset="-50273.65">14671 11549 0,'0'0'0,"-26"-13"16,-1 0-16,14 13 15,0 0-15,13-14 16,0 28-16,39 12 16,-25-13-16,39 14 15,-27-1-15,14 1 16,26 12-16,-26-12 15,-14-1-15,40 27 0,-26-26 16,-14-14-16,40 40 16,-39-40-16,-1 13 0,27 1 15,-39-14-15,38 14 16,-38-27 0,-14-14-1,0 1-15,-14 0 0</inkml:trace>
  <inkml:trace contextRef="#ctx0" brushRef="#br0" timeOffset="-49369.09">12938 10345 0,'-13'0'16,"-40"40"0,40-27-16,-67 53 15,41-39-15,-41 26 16,-52 52-1,79-65-15,-40 40 16,41-41-16,-1 1 0,-53 39 16,53-26-16,0-13 0,-13 0 0,-27 26 15,40-27-15,-39 28 16,65-41-16,-65 27 16,65-27-16,-12 1 15,39-14-15,13-13 16,13 0-1</inkml:trace>
  <inkml:trace contextRef="#ctx0" brushRef="#br0" timeOffset="-49004.95">11827 11351 0,'13'13'31,"27"0"-15,-27-13-16,13 13 0,67 40 15,-53-26-15,52 12 16,-39 1-16,-13-13 15,66 25-15,-53-25 0,13 13 16,93 52 0,-106-65-16,39 26 15,-52-27-15,13 0 0,26 14 16,-52-27-16,26 14 16,-27-14-16,0 0 0,14 1 15,-27-14-15,14 0 16,12-27-16</inkml:trace>
  <inkml:trace contextRef="#ctx0" brushRef="#br0" timeOffset="-48495.5">13150 12091 0,'0'0'0,"-13"0"0,13-13 15,52-26 1,-25 25-16,26-25 16,-13 12-16,-1 1 0,14-1 0,40-39 15,-40 40-15,13-14 16,-13 14-16,13-1 0,119-66 15,-132 67-15,119-53 16,-132 52-16,52-13 16,-65 27-16,12 0 0,14-13 15,-39 12-15,12 1 0,-13 13 16,14-26-16,-14 26 16,-13-14-16,0 1 15,0 0 16</inkml:trace>
  <inkml:trace contextRef="#ctx0" brushRef="#br0" timeOffset="-47824.12">13137 10306 0,'-14'-14'15,"1"1"17,0 13-17,13-13 1,13 26 0,40 14-1,0-1 1,-27 0-16,54 27 15,-27-26-15,0-1 0,52 40 16,-38-26-16,-15 0 0,81 26 16,-67-26-16,0-1 0,66 41 15,-65-41-15,-15 1 0,54 39 16,-53-52-16,-13-1 0,66 54 16,-80-54-16,14 14 15,-14-27-15,-12 0 0,25 14 16,-26-27-16,1 13 15,-1-13 1,-26 0 15</inkml:trace>
  <inkml:trace contextRef="#ctx0" brushRef="#br0" timeOffset="-36521.01">12634 8215 0,'0'-13'0,"-13"13"94</inkml:trace>
  <inkml:trace contextRef="#ctx0" brushRef="#br0" timeOffset="-35276.54">12700 8255 0,'0'-13'31,"-13"0"-15,0 13-1,-1 0-15,1 0 16,-27 13 0,27-13-16,-13 26 15,26-13-15,-14 1 0,1 25 16,13-12-16,0-1 0,0 1 15,0-14-15,13 53 16,1-53-16,25 27 16,-25-27-16,25 0 15,-12-13-15,26-13 16,-40 0-16,40-27 16,-53 27-16,13-53 15,0 40-15,-26-41 16,0 41-16,-14-27 15,14 40-15,0-27 16,0 27-16,-1 13 16,-12-27-16,13 27 15,0 0 1,-1 14-16,14-1 16,-13 0-1</inkml:trace>
  <inkml:trace contextRef="#ctx0" brushRef="#br0" timeOffset="-34696.45">12965 8401 0,'-14'-14'15,"1"28"1,13-1-16,0 0 16,0 0-16,0 0 15,13 14-15,-13-14 0,27 14 16,-14-27 0,0 0-16,14-14 15,-1-12 1,1 13-1,-27-1 1,13 14 0,-13 14-16,13-14 15,0 13-15,1 0 16,-1-13-16,0 0 0,0 0 31,0-13-31,-13 0 0,0-1 16,0 1-1,-13-40-15,13 40 16,-13 0-16,13 0 16,0-1-1</inkml:trace>
  <inkml:trace contextRef="#ctx0" brushRef="#br0" timeOffset="-34415.7">13269 8440 0,'26'40'15,"-12"-40"1,-14 13-16,0-26 16,13 0-1,-13-1-15,0 1 0,0-53 16,0 40 0,26-27-1,-26 39-15,13 1 0,1 13 16,-1 13-16,0 1 15,0-1-15,1 0 0,-14 27 16,13-27-16,-13 0 0,13 27 16,-13-27-16,13 0 0,-13 1 15,14-1-15,-14 0 16</inkml:trace>
  <inkml:trace contextRef="#ctx0" brushRef="#br0" timeOffset="-33860.62">12779 7871 0,'-13'40'31,"0"-27"-31,-14 40 16,14-26-16,0-1 0,-27 40 15,14-26-15,-1 0 0,1-14 16,-40 80-16,39-66 16,-39 39-16,40-26 15,12-40-15,-12 27 16,13-27-16,13 0 0,-13-13 15,13 13-15</inkml:trace>
  <inkml:trace contextRef="#ctx0" brushRef="#br0" timeOffset="-33603.31">12343 8559 0,'0'13'15,"26"14"1,-13-14-16,27 14 16,-13-14-16,-1 13 0,27 14 15,-13-27-15,26 27 16,-40-14-16,1-12 0,39 25 16,-40-25-16,1 12 0,13 0 15,-14-12-15,-13-1 16,27 27-16,-27-40 15,14 13-15</inkml:trace>
  <inkml:trace contextRef="#ctx0" brushRef="#br0" timeOffset="-33402.36">12951 8996 0,'-13'-13'16,"26"-1"-1,1 14-15,25-39 0,-25 25 16,25-12-16,-12 13 15,12 0-15,27-27 16,-39 27-16,13-1 0,39-25 16,-39 25-16,-14-12 0,54 0 15,-41 12-15,54-39 16,-67 40-16,54-27 16,-67 40-16,27-26 15</inkml:trace>
  <inkml:trace contextRef="#ctx0" brushRef="#br0" timeOffset="-33011.62">13097 7924 0,'0'0'0,"-40"-26"16,14 13-16,-1-1 0,14 14 16,0-13-16,0 13 15,39 13 1,-13 1-16,40 39 15,-40-27-15,80 67 16,-53-67-16,39 53 16,-52-52-16,12-1 0,67 67 15,-13-27 1,-67-53-16,27 27 16,-27-27-16,-12-13 0,12 13 15,1-13-15,-27 14 0,13-14 16</inkml:trace>
  <inkml:trace contextRef="#ctx0" brushRef="#br0" timeOffset="-32322.19">13666 8401 0,'-14'13'16,"28"-13"0,12-13-1,-13-1-15,14 14 0,26-26 16,-14 13-16,41-14 15,-40 14-15,12 0 0,54-27 16,-53 27-16,13 0 0,-13-14 0,66 1 16,-53 12-16,-13 1 0,66-13 15,-52 12-15,-14 1 0,52 0 16,-65 0-16,13 13 16,13-13-16,27-1 15,-80 14-15,53-13 16,-53 13-16,1 0 15,-1 0-15,-26-13 32,-14 0-17</inkml:trace>
  <inkml:trace contextRef="#ctx0" brushRef="#br0" timeOffset="-31495.94">11708 9049 0,'13'-13'15,"27"-14"1,-27 1-16,13 12 0,41-25 15,-41 12-15,53-26 16,-39 27-16,-13 13 0,92-67 16,-80 67-16,27-27 15,-39 14-15,-1 13 0,54-27 16,-67 27-16,27-14 16,-27 27-16,0-13 0,14 0 15,-27 0-15,13 13 16</inkml:trace>
  <inkml:trace contextRef="#ctx0" brushRef="#br0" timeOffset="-16771.84">15610 9776 0,'-13'0'16,"40"0"15,-1 0-31,1 0 0,-14-13 15,26 13-15,-12 0 0,79-13 16,-67 0-16,28 13 16,-41-14-16,14 14 0,13 0 15,-27 0-15,-13 0 0,40 0 16,-40 14-16,1-14 16,-14 13-16</inkml:trace>
  <inkml:trace contextRef="#ctx0" brushRef="#br0" timeOffset="-16390.86">15928 9723 0,'0'14'31,"13"25"-15,-13-12-16,13-14 0,-13 40 15,14-27-15,-14 1 16,13 65-16,-13-65 16,13 26-16,-13-40 0,0 14 15,0-14-15,13 26 16,-13-25-16,0-1 0,14-13 16,-1-13-1,0 13 1</inkml:trace>
  <inkml:trace contextRef="#ctx0" brushRef="#br0" timeOffset="-15949.16">16285 9962 0,'-40'-14'16,"27"14"-16,0 0 0,0 0 16,-1 0-16,-38 40 15,52-27-15,-14 27 16,14-27-16,-13 0 0,13 27 16,13 0-16,14 13 15,-1-40 1,14 13-1,0-39-15,-14-13 16,-13 12-16,1-25 16,-14 26-16,0-1 0,0-12 15,0-1-15,-14 1 16,1-1-16,26 27 31,-13 14-31,0-1 0,14 40 16,-1-40-1,-13 14-15,13-14 0,-13 0 16,13 0-16,0-13 16,-13-13-16,14 13 15</inkml:trace>
  <inkml:trace contextRef="#ctx0" brushRef="#br0" timeOffset="-15731.39">16417 9710 0,'0'0'0,"14"40"0,-14 0 16,0 12-16,0-25 15,0-1-15,0 41 16,0-41-16,0 0 0,13 27 16,-13-26-16,0-1 0,0 14 15,0-27-15,13 0 0,-13 1 16,0-28-16,0 1 15,0 0-15</inkml:trace>
  <inkml:trace contextRef="#ctx0" brushRef="#br0" timeOffset="-15459.78">16589 9869 0,'0'0'0,"-26"13"15,13 0-15,-1 1 0,1-1 0,-26 27 16,25-27-16,1 13 16,0-13-16,13 1 15,0 12-15,0 1 16,0-1-16,13-13 0,14 1 16,-14-1-16,13-13 15,-13 0-15,1 13 16,-1-13-1,0 0-15,0 0 16,1-13-16,-1 0 16,0 13-16</inkml:trace>
  <inkml:trace contextRef="#ctx0" brushRef="#br0" timeOffset="-15206.45">16669 10134 0,'13'-14'0,"-53"28"0,67-14 0,-1-14 16,-13 14-16,27-26 15,-27 13-15,14-1 16,-27 1-16,0 0 15,13 0-15,-13-14 16,-13 1-16,0 13 16,13-1-16,-14 14 0,-12 0 15,-1 0-15,14 27 16,0-14-16,0 0 0,0 27 16,13-27-16,0 14 0,0-14 15,13 27-15,-13-27 0,26 13 16,-13-13-16,27 14 15,-13-27-15,26 0 16,-40 0-16,66-13 16</inkml:trace>
  <inkml:trace contextRef="#ctx0" brushRef="#br0" timeOffset="-14662.17">17436 9816 0,'0'-13'15,"0"0"1,-13 13-16,13 26 16,0 27-1,0-27-15,0 54 16,0-67-16,0 53 16,13-26-16,0 13 15,0-27-15,14-13 16,-14 1-16,27-14 15,-14-14-15,14-12 16,-27 26-16,14-13 0,26-27 16,-40 14-16,13-1 15,-26 14-15,0-14 16,0 14-16,-13 0 16</inkml:trace>
  <inkml:trace contextRef="#ctx0" brushRef="#br0" timeOffset="-14505.03">17476 10001 0,'0'-13'16,"13"0"-16,-13 0 0,40-27 16,-27 27-16,0-14 15,-13 14-15,13-14 16</inkml:trace>
  <inkml:trace contextRef="#ctx0" brushRef="#br0" timeOffset="-14310.27">17357 9776 0,'0'0'16,"-14"0"-16,14-13 15,14 13-15,-1-13 16,27 0-16,-27 13 0,13-14 15,14 14-15,-14 0 16,1 0-16,13 0 0,-27 0 16,40 0-16,13 14 15,-53-1-15,40 0 16</inkml:trace>
  <inkml:trace contextRef="#ctx0" brushRef="#br0" timeOffset="-14107.09">17939 9803 0,'-40'39'16,"27"-25"-16,-14 12 15,14 1-15,0 12 0,0-12 16,-1-14-16,1 27 0,0-14 16,0 27-16,0-26 15,13 12 1,0-26-1,0-39 1</inkml:trace>
  <inkml:trace contextRef="#ctx0" brushRef="#br0" timeOffset="-13935.55">17727 9948 0,'-13'-13'15,"26"26"1,0 14-16,1-14 0,12 27 15,14-1 1,13-25 0,-27-1-1,-13-13-15,27 0 16</inkml:trace>
  <inkml:trace contextRef="#ctx0" brushRef="#br0" timeOffset="-13694.17">18111 9909 0,'-27'-14'16,"14"14"-16,-27 14 15,27-14-15,0 39 16,0-25-16,-1 38 16,14-38-16,0-1 15,0 0-15,27 27 16,-27-27-16,26-13 15,-12 0-15,12 0 16,1-13 0,-14 0-16,0-1 15</inkml:trace>
  <inkml:trace contextRef="#ctx0" brushRef="#br0" timeOffset="-13312.19">18137 10067 0,'13'0'16,"-26"0"-16,26 14 0,1-14 0,-1 26 15,0-26 1,-13 13-1,13-13-15,1-13 32,-14 0-17,0-27-15,0 27 0,13-27 16,-13 27-16,13-13 16,0 26-16,0-14 0,1 1 15,-1 13 1,0 13-1,0 1-15,1-1 16,-1 0-16,0-26 31,0-14-15,-13 14-16,14 0 16,12-14-16,-13 14 15,0 13-15,1 0 16,-1 13-16,0 27 15,0-13-15,-13-1 16,0-13-16,0 14 16,-13-1-16,13-13 0,-40 1 15,27-14-15</inkml:trace>
  <inkml:trace contextRef="#ctx0" brushRef="#br0" timeOffset="-12712.33">16669 9208 0,'-27'26'16,"14"-26"-16,0 13 16,-40 27-16,26-14 0,1 1 15,-93 52-15,79-39 16,-52 39-16,52-52 16,-13 12-16,-92 80 15,105-92-15,-40 39 16,41-26-16,-41-1 0,54-12 15,-1-1-15,-12 14 16,12-27-16,14 0 0,13 1 0,-13 25 16</inkml:trace>
  <inkml:trace contextRef="#ctx0" brushRef="#br0" timeOffset="-12384.26">15743 10200 0,'13'-14'0,"0"14"16,27-13-16,-27 13 15,66 27-15,1-1 16,-40-13-16,65 27 15,-52-13-15,0-1 0,119 53 16,-119-52-16,13-1 16,53 40-1,-66-39-15,106 39 0,-106-40 16,-13-12-16,52 12 16,-52-13-16,26-13 15,-53 0-15,40-13 0,-26 0 16,-14 13-16</inkml:trace>
  <inkml:trace contextRef="#ctx0" brushRef="#br0" timeOffset="-11987.43">17317 10636 0,'0'0'0,"0"13"0,-13-13 0,26 0 16,53-26 0,-26 13-16,39-14 15,-26 14-15,0-13 16,66-14-16,-53 27 0,0-14 15,80-12-15,-67 12 16,120-26-16,-133 27 16,53-1-16,-66 14 15,0 0-15,26-14 16,-39 14-16,-14 13 0,14-26 16,-14 26-16,-12 0 0,12-14 15,-13 14-15,1-13 16</inkml:trace>
  <inkml:trace contextRef="#ctx0" brushRef="#br0" timeOffset="-11427.06">16828 9155 0,'0'0'16,"-27"0"-16,40 0 15,14 13 1,-1-13-16,54 40 16,-54-14-16,67 14 15,92 39 1,-106-53-16,1 14 0,250 66 16,-211-66-16,53 26 15,-92-40-15,158 54 16,-172-54-16,53 27 15,-66-27-15,66 41 16,-93-54-16,27 13 16,-39-12-16,-1-1 15,-26-13 1,-1 0-16</inkml:trace>
  <inkml:trace contextRef="#ctx0" brushRef="#br0" timeOffset="-10693.38">16656 8758 0,'0'13'16,"-14"53"0,14-39-16,0 25 15,0-25 1,0 39-16,0-39 15,14 39-15,-14-40 0,0-13 16,13 54 0,-13-28-1,13-26-15,-13 1 0</inkml:trace>
  <inkml:trace contextRef="#ctx0" brushRef="#br0" timeOffset="-9737.58">17171 10649 0,'0'-13'16,"-13"0"-16,13 0 16,0 0-1,0 26 1,0 13-1,0-13-15,-13 93 16,13-66-16,-13 26 16,13-26-16,-13 0 0,13 26 15,0-40-15,-14 1 0,14 39 16,0-40-16,0 1 16,-13 39-1,13-53-15,0 13 16,0-12-16,-13-1 15</inkml:trace>
  <inkml:trace contextRef="#ctx0" brushRef="#br0" timeOffset="136.06">14235 5265 0,'0'-66'15,"0"53"-15,-27-27 16,27 27-16,-26-14 16,-1 14-16,-12-13 15,25 13-15,-12-1 0,-27 1 16,26 13-16,14 0 0,-93 27 16,80-14-16,-40 26 15,39-12-15,1-1 16,-40 67-16,52-53 15,1 26-15,13-26 0,0-27 16,27 66-16,-14-52 16,13-1-16,27 27 0,-13-40 15,0 0-15,52 14 16,-39-27-16,0 0 0,13 0 16,27-13-16,-40-1 0,39-12 15,-52 13-15,0-1 0,26-25 16,-40 12-16,41-52 15,-54 53-15</inkml:trace>
  <inkml:trace contextRef="#ctx0" brushRef="#br0" timeOffset="281.83">14605 5305 0,'0'0'0,"-13"-93"16,0 67-16,-14-1 0,-26-39 15,13 53-15,-26-27 16,40 40-16,-14-13 16,-79-13-16,79 26 15,-39 0 1,-14 13-16,54 0 15,26-13-15,-14 40 16,27-27-16</inkml:trace>
  <inkml:trace contextRef="#ctx0" brushRef="#br0" timeOffset="1707.36">18468 9723 0,'0'14'31,"13"-28"-15,0 1-16,1 0 15,25 0-15,-25 0 0,65-27 16,-53 27-16,27-27 15,-26 27-15,-1-1 16,40-25-16,0-1 16,-39 27-1,-1 0-15,1-14 16,-14 14-16,0 13 16</inkml:trace>
  <inkml:trace contextRef="#ctx0" brushRef="#br0" timeOffset="2390.97">19129 9274 0,'0'0'0,"0"-14"0,0 1 15,-13 0-15,13 0 16,0-14 0,-13 27-16,13-13 15,0 0-15,-13 13 16,-1-13 0,1 13-16,-13 13 15,-1 13-15,14-26 16,0 14-16,0 25 15,-1-26-15,1 14 0,13 13 16,13 26-16,-13-53 16,27 13-16,-14 1 0,0-14 15,40 0-15,-26-13 0,-1 14 16,40-14-16,-13 0 16,0-14-16,-26 1 15,26-13-15,-27 12 16,0 1-16,1-27 0,-14 27 15,0-26-15,-13 12 16,0 14-16,-13-40 0,0 27 16,-14-14-16,14 27 15,-13-1-15,-40-12 16,39 26-16,-26-13 16,27 13-16,-1 0 0,14 0 15,-27 13-15,14 0 16,26 0-16,13-13 15,-13 14 1</inkml:trace>
  <inkml:trace contextRef="#ctx0" brushRef="#br0" timeOffset="2821.95">19566 8824 0,'0'-13'15,"0"26"1,0 13 0,0 1-16,0 12 15,0 1 1,0 40-16,13-41 15,0 1 1,-13-14 0,-13-26 15</inkml:trace>
  <inkml:trace contextRef="#ctx0" brushRef="#br0" timeOffset="3406.37">19434 9022 0,'0'-13'0,"13"0"16,13 0-16,1 13 16,-1-14-16,1 1 0,12 13 15,-25 0-15,-1-13 16,0 13-16,14 0 15,-14 0-15,0 0 0,0 0 16,-13 13 0,0 0-1,0 14 1,0-1-16,13 27 16,1-26-1,12-14 1,-13-13-1,14-13 1,-27-1-16,13 14 16,-13-26-16,0 13 0,0-14 15,0 14 1,0 0 15,13 39-31,-13-12 16,0 12-16,0 0 0,0-12 15,14 65 1,-14-66-16,0 53 16,0-52-16,0 25 15,-14 1-15,14-14 16,-13-12-16,0 12 0,0-26 0,-1 13 16,1-13-16,-13 14 15,12-14-15,1 0 0,-26-27 16,25 14-16,1-14 15,0 14-15,13 0 0,0-13 16,13-14-16,-13 27 0,13-1 0</inkml:trace>
  <inkml:trace contextRef="#ctx0" brushRef="#br0" timeOffset="3632.8">19910 9036 0,'13'52'16,"-13"1"0,0 14-1,0-28 1,0-12-16,13 39 16,1-53-16,-14 0 15,0 0-15,-14-26 16,14 0-1</inkml:trace>
  <inkml:trace contextRef="#ctx0" brushRef="#br0" timeOffset="3873.8">19963 8930 0,'13'-14'16,"-26"28"-16,39-28 0,-26 28 15,27-14-15,-27 13 0,13 0 16,0 0-16,0 1 16,-13 12-16,0-13 15,-26 40 1,13-40-16,-14 1 16,14-1-16,-13 0 15,12-13-15,1 0 16,0 0-16,13-13 15</inkml:trace>
  <inkml:trace contextRef="#ctx0" brushRef="#br0" timeOffset="4189.74">20055 9049 0,'0'0'0,"27"0"15,13-27-15,-27 27 16,0-26-1,0 13-15,0-1 0,1 1 0,-1-13 16,-13-1-16,13 14 0,-13-13 16,0-1-16,-13 1 15,0 12-15,-1 1 16,-25 26-16,26 1 16,-14 12-16,27-13 15,-13 14-15,0 12 16,13-25-16,13 39 15,0-40-15,0 13 0,14 1 16,-14-14-16,13 0 16,-12-13-16,-1 0 0,13-13 15,-12 13 1</inkml:trace>
  <inkml:trace contextRef="#ctx0" brushRef="#br0" timeOffset="23493.99">3823 5252 0,'0'-13'16,"0"0"-16,13-1 0,-13 1 15,0 0-15,-39-40 16,26 40-16,-27-27 15,13 27-15,-65-27 16,65 27-16,-52 0 16,39 13-16,14 0 15,-27 0-15,-13 13 0,39 0 16,-26 14-16,27-1 0,-1 0 16,-12 27-1,26-13-15,13-13 0,0 39 16,13-13-16,-13-14 0,66 80 15,-40-92-15,27 26 16,-13-27-16,39 14 16,14-27-16,-14-13 15,-13 0-15,-13-13 0,53-27 16,-66 27-16,0-14 0,39-25 16,-53 25-16,1-13 0,13-12 15,-27 12-15,0 13 0,-13-26 16,-13 14-16,0-1 0,-27-13 15,27 27-15,-27 12 0,14-12 16,-41 0-16,41 12 16,-14 14-16,-26-13 0,26 13 15,27 0-15,-40 0 0,0 13 16,0 1-16,27-14 16,13 13-16,-27 0 15,27 13 1</inkml:trace>
  <inkml:trace contextRef="#ctx0" brushRef="#br0" timeOffset="31183.53">12766 4802 0,'13'-13'16,"-13"0"-16,14-1 15,-14 1-15,-14-13 16,-12-1 0,13 14-16,-1 13 0,-12-13 15,0 0-15,-41 13 16,41-14-16,-40 14 16,26 14-16,-53-1 15,67 0-15,-27 14 16,27-27-16,-1 13 0,-26 26 15,27-25-15,-14 25 16,14-12-16,12-1 0,-12 27 16,26-26-16,-13-1 0,39 54 15,-26-54-15,40 14 16,-14-14-16,54 27 16,-41-40-16,1 1 0,39 12 15,-39-26-15,0 0 16,52 13-16,-25-26 15,52-27-15,-80 27 16,28-27-16,-41 27 16,0-13-16,27-40 15,-39 39-15,-1-26 16,-13 27-16,0 12 0,-13-78 16,-14 65-16,1-12 15,12 12-15,-52-12 16,40 25-16,-54-12 15,54 13-15,-27 13 16,27 0-16,-27 13 16,39 0-16,1 0 0,-13 14 15</inkml:trace>
  <inkml:trace contextRef="#ctx0" brushRef="#br0" timeOffset="32790.58">18944 10094 0,'-26'0'15,"12"-27"-15,1 27 0,13 14 16,0-28-16,-13 14 0,26 0 15,14 0 1,-1 0-16,27-13 16,-26 13-16,12 0 0,80 0 15,-66-13-15,40 13 16,-80 0-16,27 0 16,66 0-16,-67 0 15,27 0-15,-39 0 0,-1 0 16,1 0-1,-1 0-15,-13 0 0,1 0 16</inkml:trace>
  <inkml:trace contextRef="#ctx0" brushRef="#br0" timeOffset="33803.54">20095 9882 0,'-53'-66'16,"40"66"-16,-27-26 15,27 26-15,-13 0 0,-27 0 16,39 13-16,-25 13 16,-1 40-1,27-52-15,-14 65 16,27-53-16,14 41 16,-14-54-16,39 27 15,-25-27-15,12 0 16,67 13-16,-67-26 0,14 14 15,52-28 1,-65 1-16,65-26 16,-78 25-16,25-25 15,-25 12-15,-1-39 16,-13 53-16,-13-53 16,-1 39-16,14 1 0,-53-27 15,40 40-15,-27-14 16,27 14-16,-13 13 0,-14-13 15,27 13-15,0 0 0,-1 0 16,1 13-16,0-13 0,13 13 16,13 0-1</inkml:trace>
  <inkml:trace contextRef="#ctx0" brushRef="#br0" timeOffset="34476.77">20809 9988 0,'0'0'0,"14"-13"0,-14 0 15,0-1 1,-14-25-16,1 39 0,13-14 16,-26-12-16,-1 13 15,14 13-15,-27-14 0,27 14 16,-26 0-16,25 0 15,-25 14-15,25-14 16,14 13-16,-13 0 16,13 0-16,27 27 15,-1-27-15,1 14 16,-14-14-16,0 0 0,40 14 16,-40-14-16,14 27 15,-14-40-15,-13 13 16,0 0-16,-27 14 15,14-27-15,-27 0 16,27 0-16,0 0 16,-40 0-16,40-14 15,-14 1 1,14 13-16,26-13 31,1 13-31</inkml:trace>
  <inkml:trace contextRef="#ctx0" brushRef="#br0" timeOffset="34760.98">21048 9975 0,'-14'-27'15,"1"14"-15,-13 13 16,12 0-16,-12 0 15,-27 27-15,13 12 16,14 1 0,13 13-1,26-27 1,27 1 0,-1-14-16,1-13 15,-14 0-15,27-26 16,-39 26-16,-1-14 0,13-12 15</inkml:trace>
  <inkml:trace contextRef="#ctx0" brushRef="#br0" timeOffset="34985.41">21101 10067 0,'0'-13'16,"0"26"-16,-14-26 15,1 13-15,0 0 0,-14 13 16,27 1-16,-26-1 16,26 0-16,13 0 15,27 1 1,-14-14-16,-12 0 15,-1 0-15,13-14 0,1 1 16,-14 13 0,-13-13-16,0 0 15,-13-14-15,13 14 16,-14 0-16,14-1 0,-13 1 16,0 0-16,0 13 15</inkml:trace>
  <inkml:trace contextRef="#ctx0" brushRef="#br0" timeOffset="35435.69">21206 10120 0,'0'0'0,"14"27"0,-1-27 16,-13-13 15,0-14-31,0 1 16,0 12-16,0-12 15,0-27-15,13 27 16,-13 12-16,13-12 16,-13 13-16,13 13 0,1-14 15,12 28 1,-13-14-16,1 13 0,12 0 16,-26 0-16,13 1 15,14-1-15,-14-13 16,0 13-16,14 0 0,-14-13 15,0 0-15,0 0 16,14-26 0,-27 13-16,-13-14 15,13 14-15,-14 13 16,1 0-16,-27 26 16,27-12-16,-13 25 15,26-12 1,0-14-16,0 27 15,13-27-15,0 0 16,0 0-16,1-13 0,-1 0 16,0 0-1,0-13-15</inkml:trace>
  <inkml:trace contextRef="#ctx0" brushRef="#br0" timeOffset="37357.25">18534 10372 0,'0'-14'0,"-13"14"16,26 14 15,14 39-31,-1-27 16,14 27-1,-14-27-15,1 14 0,39 13 16,-40-13-16,1-1 0,26 28 15,-27-28-15,0 1 0,27 26 16,-26-39-16,13 25 16,-14-25-16,-13-1 0,14 14 15,-14-27-15,13 27 16,-12-27-16,-14 0 16,13-13-16,-13-13 15,-13 13-15</inkml:trace>
  <inkml:trace contextRef="#ctx0" brushRef="#br0" timeOffset="38192.53">19381 11139 0,'0'0'0,"-13"-27"0,-27 14 16,27 0-16,-14 13 0,14 0 0,-40 13 15,40-13-15,-14 27 16,-26 12-16,27-12 0,-14 26 16,14-14-16,13-12 15,-14 79-15,27-67 16,13 28-16,-13-41 0,14 1 15,52 39 1,-27-40-16,14-13 0,-13 1 16,0-14-16,26 0 15,-13 0-15,-27-14 0,40-12 16,-39-1-16,26-39 16,-40 40-16,-13-40 15,0 52-15,0-38 0,-27-15 16,14 41-16,-40-27 15,40 27-15,-13 12 0,-27-25 16,40 39-16,-14-14 0,-13 1 16,14 13-16,13 0 15,-1 13-15</inkml:trace>
  <inkml:trace contextRef="#ctx0" brushRef="#br0" timeOffset="38828.85">20016 11470 0,'0'0'15,"-27"-80"-15,27 67 0,-26-13 16,13 12-16,-1 1 0,-52-13 15,53 26 1,-27 13-16,27 0 0,-13 14 16,12-1-16,1-13 0,13 1 15,-13 38-15,13-38 16,0 12-16,13 1 0,-13-14 16,27 13-16,-14-26 0,13 0 15,27 0 1,-40-13-16,14 0 15,-14-14-15,0 14 0,14-66 16,-27 52-16,13-79 16,-13 93-16,0-66 15,-13 26-15,13-13 16,0 53 0,-13 13-16,13 13 15,0 13-15,0 1 16,0-1-16,0 27 0,0-26 15,0 52-15,0-53 16,-14 14-16,14-13 16,0-14-16,14 53 15,-1-53-15,0 14 16,0-27-16</inkml:trace>
  <inkml:trace contextRef="#ctx0" brushRef="#br0" timeOffset="39168.97">20174 11324 0,'0'0'0,"-13"-26"0,13 12 0,-26 1 15,13 13-15,-14 13 16,-13 27 0,27-27-16,-13 40 15,26-39-15,0 12 16,0-13-16,13 40 15,0-40-15,14-13 16,-14 14-16,13-14 16,1-14-16,-14 1 15,0 0-15,0 0 0,1-1 16,-14 1-16,13 13 0,-13 13 31,0 1-15,0-1-1,13-13-15,0 13 16,1-13-16,-1-13 0,13-14 16,-26 14-16</inkml:trace>
  <inkml:trace contextRef="#ctx0" brushRef="#br0" timeOffset="39331.68">20386 11112 0,'0'0'0,"0"14"15,0-1-15,0 27 16,0-27-16,0 27 0,0-14 16,0 0-16,0 14 15,0-27-15,0 1 0,0 25 16,0-25-16</inkml:trace>
  <inkml:trace contextRef="#ctx0" brushRef="#br0" timeOffset="39535.82">20254 11284 0,'0'14'16,"13"-14"0,27 13-16,-14-13 0,14 0 15,0 0 1,-14 0-16,14 0 15,-27 0-15,0 0 0,27 0 16,-27 0-16,14 0 0,-1 0 16</inkml:trace>
  <inkml:trace contextRef="#ctx0" brushRef="#br0" timeOffset="39755.02">20651 11298 0,'13'-14'0,"-26"28"16,39-41-16,-26 14 16,0 0-16,0 0 15,0-1-15,-13-12 0,13 13 16,-13 13-16,0 0 15,-14 13-15,1 13 16,12-12-16,1-1 0,0 26 16,0-12-16,13-14 0,0 27 15,0-14-15,13 14 16,0-27-16,14 0 16,-1-13-16,-13 0 0,14 14 15,-1-28-15,14-25 16,-27 26-16,0-1 15</inkml:trace>
  <inkml:trace contextRef="#ctx0" brushRef="#br0" timeOffset="84512.18">17846 7620 0,'27'-13'31,"12"-14"-16,-12 14-15,39-27 16,-40 27-16,27-13 0,27-14 16,-41 27-16,14-14 0,27-12 15,-41 25-15,1 1 0,53-27 16,-54 27-16,1 0 16,26-13-16,-39 12 0,-1 1 15,27 0-15,-40 13 16,40-13-16,-53-1 15</inkml:trace>
  <inkml:trace contextRef="#ctx0" brushRef="#br0" timeOffset="85677.57">17648 12713 0,'0'-13'0,"13"13"16,13 13 0,1-13-16,-1 13 0,54 27 15,-41-13-15,28-1 16,-41 1-16,67 25 16,-67-25-16,27-1 15,-27 1-15,1-14 0,13 14 16,-27-14-16,0-13 0,13 26 15,-12-13 1,-1-26 0,-13 0-1</inkml:trace>
  <inkml:trace contextRef="#ctx0" brushRef="#br0" timeOffset="86211.62">18534 12951 0,'-66'-26'0,"53"26"16,-1 0-16,-38 13 15,38 0-15,-25 40 16,12-26-16,1 52 15,26-39-15,0-1 16,0-12-16,26 66 0,1-67 16,-14 0-16,40 1 15,-27-14-15,1-13 0,-14 0 0,53-13 16,-53 0-16,27-14 16,-27 14-16,14 0 0,-14 0 0,0-40 15,-13 39-15,-13-78 16,0 65-16,-14-26 15,1 14-15,-14-27 16,14 52-16,-1-25 16,14 25-16,0 1 15,-1-13-15,1 13 16,26-1 0</inkml:trace>
  <inkml:trace contextRef="#ctx0" brushRef="#br0" timeOffset="87259.75">19116 7117 0,'0'0'15,"-66"-79"-15,66 66 0,-13-1 0,-14 1 16,14 0-16,0 13 0,-14 0 15,-12 0-15,25 13 16,-25 14-16,12-14 0,14 13 16,-13 14-16,12-13 15,1-1-15,13 53 16,0-65-16,27 78 16,-1-65-16,27 12 15,-27-25-15,67-1 16,-66-13-16,25 0 15,-25-13-15,13-14 16,-14 14-16,-13 0 0,14-54 16,-27 41-16,-27-40 15,14 26 1,0 27-16,-40-27 16,40 40-16,-40-13 15,40 13-15,-14 0 16,14 0-16,0 13 0,-14 1 15</inkml:trace>
  <inkml:trace contextRef="#ctx0" brushRef="#br0" timeOffset="88055.27">19010 7117 0,'0'0'15,"-26"-39"-15,26 25 0,-13 14 0,-1-13 16,1 13-16,0 0 16,-27 40-1,27-27-15,0 27 16,0-14-16,-1 40 16,14-26-16,0-27 15,27 53-15,-14-52 0,13 12 16,-12-13-16,25-13 15,-25 0 1,52-39-16,-40-14 16,-26-13-1,-13-1 1,-13 28 0,12 12-16,1 27 0,-27 0 15,27 14-15,0-1 16,-14 13-16,27 1 15,0 26-15,0-40 16,14 40-16,-1-40 16,40 13-16,-40-12 15,27-14-15,-1 0 16,-12-27-16,-27 14 0,13 0 16,0-27-1,-13 27-15,-26-53 16,13 52-16,-14 1 15,14 0-15,0 13 0,-14 13 16,14 0-16,0 40 16,13-39-1,13 38 1,-13-38-16,27 12 16,-14-26-16,0 13 0,13-13 15,1-13-15,-1-13 16,-12 12-16,-1-38 15,-13 38-15,0-12 16,-13-1-16,13 14 0,-27-13 16,14 13-16,0-1 0,-27 14 15,0 14-15,14-1 16,13 0-16,-1 0 16,-12 14-16,13-14 0,13 13 15,-14-12-15,14-1 16,0 0-16,14 13 0,-1-12 15,0-1-15,14-13 16,-14 0-16,0 0 0,14 0 16,-14 0-16,0 0 0,13 0 15</inkml:trace>
  <inkml:trace contextRef="#ctx0" brushRef="#br0" timeOffset="89444.3">18494 13018 0,'-26'-67'15,"52"134"-15,-65-147 0,25 67 16,1 13-16,-40 26 16,27 1-1,13-14-15,-1 0 0,1 27 16,0-14-16,13-12 0,-13 25 16,13-12-16,0-14 0,26 53 15,-26-53-15,40 14 16,-27-27-16,0 13 15,40-13-15,0-13 16,0-14 0,-40 14-16,14-27 15,-27 27-15,13-13 0,-13-27 16,0 40-16,-13-40 16,0 40-16,-1-1 0,1-12 15,0 26-15,0 0 0,-40 26 16,39-12-1,-12 12-15,-14 27 16,40-27-16,-13 27 16,13-40-16,27 40 15,-14-39 1,26 12-16,-25-26 16,12 0-16,1-13 15,12-14-15,-25 14 16,12-40-16,-26 40 15,0-13-15,0 12 16,0 1-16,-13-13 0,0 12 16,-1 14-16,-12 14 15,13-1-15,-14 13 16,27-12-16,-13 12 0,13 14 16,0-27-16,0 27 15,13-40-15,0 13 16,14 0-16,-14-13 15,14-13 1,-27 0-16,13-1 0,0-25 16,-13 25-16,-13-25 15,0 26-15,-1-1 16,14 1-16,-26 0 16,13 13-16,-14 40 15,27-27-15,-13 26 16,13-25-16,26 39 15,-12-53 1,12 13-16,1-13 16,12-13-1,-12 13-15,12-27 16</inkml:trace>
  <inkml:trace contextRef="#ctx0" brushRef="#br0" timeOffset="91464.14">18838 12674 0,'-26'-67'15,"26"54"-15,0 0 16,0 26 0,13 40-1,0-26-15,1 25 16,-14-12-16,0-13 0,13 52 15,-13-53-15,13 80 16,0-79-16,0 26 16,-13-27-16,14 40 15,-14-53-15,0 27 16,13-40-16,-13-13 16,0-14-1,0-12-15,0 12 0,0-39 16,13-13-1,0 66-15,14-27 16,-14 27-16,0 13 0,14-14 16,-14 14-16,13 14 15,-12-14-15,-1 13 0,13 13 16,-12 14-16,-14 0 16,0-27-16,-27 40 15,1-27 1,12-12-16,-25 12 15,12-26-15,-12 0 16,25 0-16,-25 0 16,25 0-1,1 0-15,13-13 16,13 13 0</inkml:trace>
  <inkml:trace contextRef="#ctx0" brushRef="#br0" timeOffset="92542.7">19262 13018 0,'0'-14'16,"13"41"-1,-13-1 1,13 1-16,-13-1 16,13 27-16,1-27 15,-1 1-15,-13-1 16,0-12-16,13 25 15,-13-25-15,13-14 16,-13-14 0,-13 1-16</inkml:trace>
  <inkml:trace contextRef="#ctx0" brushRef="#br0" timeOffset="93082.13">19539 13084 0,'27'-40'16,"-27"27"-16,-27-40 15,27 26-15,-13 14 0,-13-27 16,13 40-16,-27 40 16,27-27-16,-1 54 15,14-41-15,0 27 16,0-13 0,14-14-16,-1 0 15,27 1-15,-27-27 16,26-27-1,-25 14-15,-14 0 0,13-40 16,0 27-16,-13-14 0,0-53 16,0 80-16,0-66 15,0 39-15,0 14 0,0-41 16,0 28-16,-13-1 0,13 14 16,0 39-16,0 27 15,0-27-15,0 13 0,0 80 16,13-66-16,-13-1 0,13 41 15,1-40-15,12 52 16,-26-65-16,27 12 16,-27-26-16,13 1 15,0-28-15,0-25 16,-13 12-16,0 1 0,13-14 16</inkml:trace>
  <inkml:trace contextRef="#ctx0" brushRef="#br0" timeOffset="94215.33">19526 7170 0,'0'-13'16,"-13"26"15,13 27-15,13 66-16,-13-40 15,13 13 1,1-26 0,-14-26-1,13-1 1,-13-39-16,-13-14 16,-1 14-16</inkml:trace>
  <inkml:trace contextRef="#ctx0" brushRef="#br0" timeOffset="94478.65">19460 7157 0,'0'-53'16,"0"40"-16,13-14 0,1 1 15,-14 13-15,13 13 0,0 0 16,0 0-16,14 0 0,12 26 16,-25-13-16,12 14 15,-26-14-15,13 14 16,1-14-16,-14 0 15,0 0-15,-14 40 16,1-40-16,-13 1 16,-1-1-16,14-13 0,-40 13 15,40-13-15,-14 0 16,14-13 0,26 0-1,1 13-15</inkml:trace>
  <inkml:trace contextRef="#ctx0" brushRef="#br0" timeOffset="94705.63">19738 7051 0,'0'0'16,"13"0"-16,-13-13 0,0 26 15,0 0-15,13 14 16,-13 13-16,14-14 15,-14 0-15,0-12 16,13-1-16,-13 27 16,0-27-16,13-13 15,-26-13 1,13-1-16,0 1 16</inkml:trace>
  <inkml:trace contextRef="#ctx0" brushRef="#br0" timeOffset="95217.02">20082 7025 0,'-27'-66'0,"14"39"16,-13 1-16,12 12 16,1 14-16,-13 14 15,13-1-15,-14 40 16,14-40-16,0 53 16,13-53-16,26 67 15,-26-67-15,40 27 16,-14-27-16,14-26 15,-14-1 1,-12-12-16,-1-40 16,-13 39-16,13-39 15,-13 53-15,0-13 0,-13-94 16,13 94-16,-13-14 16,13 14-16,0 13 0,-14-1 15,14 28 1,-13 25-1,13-12-15,0-14 0,0 40 16,0-27-16,13 41 0,14 12 16,-27-39-16,26 26 15,-12-40-15,25 40 16,-26-66-16,1 27 16,-1-27-16</inkml:trace>
  <inkml:trace contextRef="#ctx0" brushRef="#br0" timeOffset="102857.64">11681 10134 0,'14'-27'156,"-14"40"-141,13-13-15,0 0 16,0 0-16,14 27 16,-14-27-16,0 26 15,0-26-15,-13 13 0,27 1 16,-14-1-16,0 0 0,1 0 16,-1-13-16,13 27 15,-13-14-15,14 14 16,-14-14-1,14 13 1,-14-26-16,13 27 16,-26-14-16,27 0 15,-14 0-15,13 1 16,-26-1-16,14 0 16,-1-13-16,-13 13 0,26 1 15,-12-1-15,-1 0 16,0-13-1,0 13 1,-13 0-16,14 1 16,-1-14-16,-13 13 15,13-13 1,0 13 0,0 0-1,-13 1 1,14-14-1,-1 13-15,0 0 16,0 0 0,1 0-1,-1 1 17,-13-1-17,13-13 1,-13 13-1,13-13 1,-13 13 31,13-13-31,-13 14 15,14-14-31,-14 13 47,-14-26 62,1-1-109,0 1 16,0 0-1,0 13-15,-1-13 16,14-1-16,-26 1 16,26 0-16,-13 13 0,-1-13 15,-12-14 1,0 14-1,-1-13-15,14 12 16,0 1 0,-1 13-16,1-26 15,0 26-15,13-13 16,-27-1 0,27 1-16,-26 13 15,26-13-15,-26 0 16,12-1-1,1 1-15,0 0 0,0 0 16,-1-1 0,1 1-16,0 0 15,0 0 1,-1 0-16,1-1 16,0 1-1,0 13-15,13-13 16,-13 0-16,-1 13 0,1-14 15,13 1 1,-13 13-16,0 0 16,13-13-16,-14 13 15,1-27 1,0 27-16,0-13 16,0 0-1,-1 13 1,14-13-16,-13 13 15,0-13-15,0 13 16,13-14 0,-14 14-1,1-13 1,0 13 78,26 0-79,0 0 1,14 13 0,-14 1-16,0-1 15,1-13-15,-1 13 0,13 0 16,1-13-16,-27 13 0,39 1 15,-25-1-15,12 13 16,-13-26-16,0 14 0,1-1 16,-1 0-16,0 0 0,0-13 15,14 14-15,-14-1 0,14 13 16,-14-13 0,13 14-16,-13-14 15,14 0 1,-1 14-1,-12-14 1,-1-13-16,0 13 16,-13 1-16,13-14 15,1 13-15,-1 0 16,0-13-16,0 13 16,-13 0-16,13-13 15,-13 14 1,14-14-16,-1 13 15,0 0 1,0-13 0,-13 13-16,14-13 15,-14 14 1,13-14 15,-13 13-15,13-13-1,-13 13 1,-13-13 109,0-13-125,-1 0 16,-12-14-16,13 14 15,-14 0-15,14-1 0,-27-25 16,27 26-16,0-1 16,-14-25-1,14 25-15,-13 1 0,-1-13 16,14 12-16,0 1 0,0 0 0,-27-27 15,27 27-15,-27-13 16,27 12-16,-14-12 16,14 26-16,0-13 15,-14-1-15,27 1 0,-13 13 16,0-13-16,0 0 16,-1 13-16,14-13 15,-13 13-15,13-14 31,-13 14-15,13-13 0,13 0 15,0-14-15,1 27-16,-1-26 15,0 13-15</inkml:trace>
  <inkml:trace contextRef="#ctx0" brushRef="#br0" timeOffset="104205.51">11800 9062 0,'-13'0'0,"13"13"16,0-26 0,27 0-1,-14 0 1,0-1-16,40-12 16,-40 13-16,0-1 0,27-12 15,-13 13-15,26-27 16,-27 14-16,14-1 15,-27 14-15,27-27 16,-14 27-16,-13 0 0,27-14 16,-27 14-16,14 0 0,12-14 15,-39 14-15,27 0 16,-14 13-16,-13-13 16,13 13-16,-13-14 15,0 28 32,-26-1-31,13-13-16,-14 26 15,14-26-15,0 14 0,-14 12 16,14-13-16,0 0 0,-40 14 16,40-1-16,-40 1 15,39-14-15,-38 27 16,38-27-16,-25 13 15,25-12-15,-25-1 16,25 0 0,28-26 31,-1 0-47,13 13 15,-12-14-15,25-12 16,-25 13-16,12 0 0,14-27 15,-14 27-15,-13-1 0,67-39 16,-67 40-16,53-26 16,-53 39-16,27-27 15,-40 14-15,13 13 16,-26 0 15,-27 26-31,27-26 16,0 14-16,-14 12 0,1-13 15,13 0-15,-53 27 16,39-13-16,-26-1 16,27 1-16,-1-14 0,-26 13 15,27-13-15,-14 27 16,14-27-16,-1 1 0,1 12 16,-1-13-16,14-13 0,0 27 15,0-27-15,26 0 31,27-13-31,13-14 16,13-26 0,-13 27-1,-27-1-15,67-26 16,-67 40-16,40-27 16</inkml:trace>
  <inkml:trace contextRef="#ctx0" brushRef="#br0" timeOffset="105581.2">13692 8440 0,'13'0'47,"14"-13"-32,-14 0-15,0 0 0,14 13 16,-14 0-16,0-14 0,27 1 15,-27 13 1,40-26 0,-40 26-16,27-14 15,-27 14-15,27-13 0,-27 0 16,14 13-16,-1-13 16,14 13-16,-27-14 15,27 1-15,-14 13 16,14-13-1,-27 13-15,27-13 16,-27 13-16,27-13 16,-27 13-16,0 0 0,14-14 15,-14 14-15,26-13 16,-25 13-16,39-13 16,-40 0-16,13 13 15,1 0-15,-14-14 0,27 14 16,-27-13-16,0 13 0,14 0 15,-14-13-15,0 13 0,27 0 16,-27 0-16,0-13 0,14 13 16,-14-14-16,0 14 0,14 0 15,-14 0-15,0-13 16,13 13-16,-12-13 16,-1 13-16,13-13 15,-12 13 1,12 0-16,-13-13 15,1 13-15,12-14 16,-13 14 0,0 0-1,1 0-15,-1-13 16,13 13 0,-12 0-16,-1 0 15,-13-13 1,13 13-16,0 0 31,1 0 0,-1 0-15,0 0 0,0 0-1,0 0 1,1 0 15,-28 0 0,-25 0-15,12 0-16,-39 13 16</inkml:trace>
  <inkml:trace contextRef="#ctx0" brushRef="#br0" timeOffset="112077.69">16695 8877 0,'0'-13'16,"13"-14"-16,-13 14 15,0 0 1,0-1 15,0 28-15,0 25 0,0-25-1,0 52-15,0 0 16,0-26-1,0-14-15,0 27 16,0-40-16,0 14 16,0-14-16,0 0 0,0 0 15,0 1 17,0-28-32,0 1 15,0 0-15,0-40 16,0 40-16,-13-67 15,13 67-15,0-13 0,0-1 0,0-26 16,-13 27-16,13-14 16,0 27-16,0 0 0,0-1 15,0 1-15,-13 13 16,13 13 0,0 27-1,0-27-15,0 1 0,0 65 16,0-53-16,0 14 15,0-13-15,13 39 16,-13-53-16,0 0 16,0 0-16,0-26 31,0-13-31,0-14 16,-13-39-1,13 65-15,0-39 16,-13 40-16,13 0 0,0-13 15,0 12-15,0 28 16,0-1-16,0 13 16,13 1-16,-13-14 0,0 40 15,13-40-15,-13 14 16,0-14-16,0 0 0,0 0 16,0 0 15,0-26-31,0 0 15,-13 0 1,26 13 0,-26 0-1,13 13 1,0 13 0</inkml:trace>
  <inkml:trace contextRef="#ctx0" brushRef="#br0" timeOffset="113740.14">17119 10954 0,'0'-27'16,"0"14"-16,0 0 16,0 0-1,0-1-15,0-12 0,0 13 16,0-1-16,0 1 15,-14 13 17,28 0-32,-14 27 15,0-14-15,0 27 0,13 39 16,-13-39-16,0 52 16,0-52-16,13 53 15,-13-67-15,13 14 16,-13-14-16,0 1 0,0 12 15,13-25-15,-13-1 16,0 0 0,0-26 15,-13-27-31,13 27 0,-13-40 16,13 40-16,0-14 0,-13-39 15,13 40-15,0-1 16,-13-39-16,13 40 0,0-1 15,0-26-15,0 27 0,0-1 16,0-12 0,0 25-16,13 54 31,-13-13-31,0-1 0,13 27 16,-13-27-16,13 54 15,-13-41-15,0 28 16,0-41-16,0 14 15,0-27-15,0 0 0,13 0 16,-13 1 0,-13-14-16,13-27 15,0 1 1,0 12-16,0-38 0,0-41 16,0 66-16,-13-39 15,13 40-15,0-1 0,0-12 16,0 26-16,0-14 0,0 1 15,0 12-15,0 1 0,13 26 16,-13 14-16,13 13 16,-13-14-16,0 0 0,0 54 15,0-67 1,0 40-16,0-13 0,0-14 16,0 40-16,0-39 15,0 12 1,0-25-16,0-1 15,-13-13-15,13-13 0,0-27 16,0 27-16,0-67 16,0 54-16,0-40 15,0 26-15,0 14 0,0-1 0,-13-79 16,13 93 0,0-13-16,0 39 15,0 13 1,0-12-16,0 65 15,13-26-15,-13 26 16,0-52-16,0 26 16,0-40-16,0 13 15,0-13-15,0 1 0,0-1 16,0-26 0,0-14-1,0 14-15,0 0 0,0-53 16,0 52-16,0 1 0,0-13 15,0 39 1,13 27 0,-13-27-16,0 40 15,0-40-15,14 27 16,-14-27 0,0 0-16,-14 0 31</inkml:trace>
  <inkml:trace contextRef="#ctx0" brushRef="#br1" timeOffset="136769.57">16880 1627 0,'53'-39'0,"-13"25"15,-40 1 1,0 26-16,-40 14 16,27-14-16,-13 27 15,12-27-15,1 0 0,-13 27 16,26-27-16,-13 13 15,26 1 1,26-27-16,-12 0 16,13 0-16,-1 0 15,27-13-15,-39 13 16,13-14-16,-27 14 16,0 0-16,0 14 31,0-14-16,-13 13 1</inkml:trace>
  <inkml:trace contextRef="#ctx0" brushRef="#br1" timeOffset="138697.02">17171 8797 0,'0'-13'0,"-13"0"16,13 0-16,-26 26 15,26 0 1,-13 14-16,-14 39 16,27-40-16,-13 67 15,13-67-15,0 40 16,0-39-16,0-1 0,0 14 15,0 13-15,26 13 16,-26-53-16,27 27 16,-14-27-16,13-13 15,-12-13-15,12 0 16,-13 0-16</inkml:trace>
  <inkml:trace contextRef="#ctx0" brushRef="#br1" timeOffset="139087.52">17370 8969 0,'-13'-13'16,"-1"13"-16,1 0 15,-13 27 1,13-14-16,-1 27 15,1-27-15,13 0 16,0 27-16,0-27 16,13 40-16,14-40 15,-27 0-15,26-13 16,-13 0-16,1 0 0,25-13 16,-25 0-16,-1 0 0,0-14 15,0 1-15,-13-27 16,0 40-16,-13-27 15,0 13-15,0 1 16,-1 13-16,-12-14 16,-1 14-16,1 0 15,13 13-15,0 13 16,13 13 0</inkml:trace>
  <inkml:trace contextRef="#ctx0" brushRef="#br1" timeOffset="139442.58">17674 9181 0,'0'-13'15,"0"26"17,0 0-17,-13 14-15,13-14 16,-13 13-16,13-12 15,-14-1 1,1 0-16,0-13 16</inkml:trace>
  <inkml:trace contextRef="#ctx0" brushRef="#br1" timeOffset="139699.99">17754 8956 0,'0'0'0,"0"13"16,0 14-1,0-14-15,0 14 0,0-14 0,13 66 16,-13-52-16,13-1 15,-13-13-15,13 1 0,0-1 16,-13 0 0,14-13-1,-14-13-15,-14-14 16,1 1-16</inkml:trace>
  <inkml:trace contextRef="#ctx0" brushRef="#br1" timeOffset="139968.07">17740 9022 0,'-13'-39'15,"13"25"-15,-13 14 0,13 14 32,26 12-32,-26-13 15,40 27-15,-27-27 0,14 14 16,-14-14-16,0-13 16,14 13-16,-14 0 0,0-13 15,14-13 1,-14 0-16,-13 0 15,0-1-15,0 1 0,0-13 16,-13-1-16,13 14 0,-14-27 16,14 27-1,0 0 1</inkml:trace>
  <inkml:trace contextRef="#ctx0" brushRef="#br1" timeOffset="140288.84">18084 8824 0,'-13'-13'15,"26"13"1,1 39-16,-1-25 16,26 38-16,-39-38 15,27 39-15,-14-27 16,0 1-16,-13-1 0,14 40 16,-14-53-16,-14 80 15,14-67-15,-26 27 16,13-26-16,-1-1 15,1-13-15,0 1 0,0-1 16,0-13 0</inkml:trace>
  <inkml:trace contextRef="#ctx0" brushRef="#br1" timeOffset="160746.45">17555 10808 0,'-13'0'0,"-14"0"15,1 40-15,13-27 0,-1 53 16,1-39 0,0 52-16,13-26 15,0-13-15,-13 13 16,26-14-16,0 1 16,0-27-16,14 27 15,-1-27 1,-12-13-16,-1 13 0</inkml:trace>
  <inkml:trace contextRef="#ctx0" brushRef="#br1" timeOffset="161296.42">17701 11046 0,'0'0'0,"0"-13"0,-14 13 0,14-13 16,-13 13 0,-13 40 15,12-27-31,1 53 15,0-53-15,13 27 16,0-27-16,26 40 16,-12-53-16,12 13 15,-13-13-15,14-13 16,-14 13-16,0-26 16,-13 12-16,14 1 15,-14-27-15,0 27 0,-14-27 16,14 14-16,-13-14 15,0 27 1,0 13 0</inkml:trace>
  <inkml:trace contextRef="#ctx0" brushRef="#br1" timeOffset="161598.61">17859 11258 0,'14'-13'15,"-14"26"-15,0 0 31,0 14-15,0-14-16,-14 27 16,14-27-16,-26 13 15,26-12-15,-13-1 16,-1-13 0</inkml:trace>
  <inkml:trace contextRef="#ctx0" brushRef="#br1" timeOffset="161868.89">17886 11112 0,'0'14'0,"0"-1"16,0 0-16,0 40 16,0-40-16,13 40 15,0-40-15,1 1 16,-14-1-16,13-13 31,-13-13-15</inkml:trace>
  <inkml:trace contextRef="#ctx0" brushRef="#br1" timeOffset="162182.01">17912 11126 0,'-13'-66'15,"26"132"-15,-26-146 0,13 67 16,0 0-16,-13 13 16,26 0-1,-13 13-15,13 27 16,-13-14-16,27 14 15,-14-14-15,13 14 16,-12-27-16,25 14 16,-39-14-16,40 0 15,-27-13 1,1 0-16,-1-13 16,0 0-1,0 0-15,-13-27 0,0 13 16,0 14-16,0 0 15,-13-14-15,13 14 0,0 0 16,-13 0-16,13 0 31</inkml:trace>
  <inkml:trace contextRef="#ctx0" brushRef="#br1" timeOffset="162503.53">18150 10755 0,'-13'-26'16,"26"26"-1,1 40-15,-14-27 16,13 0-16,27 66 16,-27-52-16,13 39 15,-13-40-15,14 80 16,-14-40-16,-13-39 0,0-1 16,13 40-1,-13-39-15,-26 26 0,13-27 16,-1 1-16,1-14 0,0 0 15</inkml:trace>
  <inkml:trace contextRef="#ctx0" brushRef="#br1" timeOffset="198277.39">14076 7567 0,'0'-53'16,"-13"27"-1,13 12 1,-14 28-1,14-1 1,-26 27-16,26-14 0,-13 53 16,13-39-1,-14 26-15,28 40 16,12-40 0,14-26-1,0-14 1,-1-26-1,-12-13-15,-14 0 0,0 0 16</inkml:trace>
  <inkml:trace contextRef="#ctx0" brushRef="#br1" timeOffset="198621.49">14314 7620 0,'-13'0'16,"0"0"-16,-1 13 0,-25 14 15,39-14-15,-27 27 16,27-27-16,0 0 0,0 14 16,0-14-16,13 13 0,1 1 15,-1-14-15,13 0 16,-12-13-16,-1 0 15,0 0-15,13-13 16,1-14-16,-27 1 16,13 0-16,-13 12 15,-13-12-15,0-14 0,13 27 16,-14 0-16,1-14 16,0 14-16,0 0 0,0 0 15,-1 26 1</inkml:trace>
  <inkml:trace contextRef="#ctx0" brushRef="#br1" timeOffset="198872.81">14446 7792 0,'13'0'15,"-13"13"-15,14 0 16,-14 1-16,0-1 16,0 0-16,0 0 15,-14 27-15,14-27 16,-13 1 0,13-1-16,-13-13 15,26 0 1</inkml:trace>
  <inkml:trace contextRef="#ctx0" brushRef="#br1" timeOffset="199470.4">14552 7567 0,'-13'-26'16,"13"39"15,0 13-31,13 1 16,-13-1-16,0 14 15,0-14-15,13-12 0,1 25 16,-14-25-16,0-1 0,13 13 16,-13-13-16,0 1 15,0-28 1,0-12 0,-13 13-16,-1-40 15,14 26-15,-13-26 16,13 40-16,-13-13 15,13 13-15,13 26 32,14 13-17,12 14-15,-12-14 16,-14-12-16,13 12 16,-12-26-16,-1 13 0,13-13 15,-12 0-15,12-13 16,-26 0-16,0-27 15,0 14 1,-26-27 0,26 40-16,-14-14 15,14 14-15,-13 0 16</inkml:trace>
  <inkml:trace contextRef="#ctx0" brushRef="#br1" timeOffset="199758.3">14777 7316 0,'0'-14'15,"13"28"1,0-1-16,14 13 15,-14-12-15,27 39 16,-27-27-16,0 27 16,0-27-16,14 41 15,-27-41-15,0 0 0,0 14 16,0-27-16,0 40 16,-13-39-16,-1-1 15,1 0 1,0-13-16,0 13 0,0-13 15</inkml:trace>
  <inkml:trace contextRef="#ctx0" brushRef="#br1" timeOffset="-211869.14">12039 9208 0,'-14'-14'16,"-12"-12"0,13 26-1,-1 13 1,1-13-16,0 40 15,0-27-15,13 0 0,-27 27 16,27 39 0,-13-26-1,26 0-15,0-40 16,14 40-16,-14-53 16,40 13-16,-40 1 15,1-14-15,12-14 16,0 1-16,-12 0 15</inkml:trace>
  <inkml:trace contextRef="#ctx0" brushRef="#br1" timeOffset="-211508.7">12158 9247 0,'0'-13'16,"0"26"-16,13-13 15,-13 13 1,13 27-16,-13-27 16,13 14-16,-13-14 15,0 13-15,0-12 0,14-1 16,-14 0-16,0 0 0,0 1 16</inkml:trace>
  <inkml:trace contextRef="#ctx0" brushRef="#br1" timeOffset="-211261.59">12330 9393 0,'13'0'15,"-13"13"1,0 0 0,0 0-1,0 1 1,0 12 0,0-13-16,-13 1 15</inkml:trace>
  <inkml:trace contextRef="#ctx0" brushRef="#br1" timeOffset="-210934.67">12475 9181 0,'0'0'16,"0"13"0,13 27-1,-13-27-15,14 0 0,-14 14 16,13-1-16,-13-12 0,0 12 15,13-13-15,-13 0 16,0 1-16,0-1 0,0 0 16</inkml:trace>
  <inkml:trace contextRef="#ctx0" brushRef="#br1" timeOffset="-210677.35">12502 9036 0,'13'-14'16,"13"28"-16,14-1 16,-27 0-16,27 13 15,-27-12-15,0-1 0,27 27 16,-27-27-16,-13 27 15,0-14-15,13 14 16,-26 13 0,0-40-16,13 13 0,-13-13 15,13 1-15,-13-14 0,-1 13 16</inkml:trace>
  <inkml:trace contextRef="#ctx0" brushRef="#br1" timeOffset="-202542.98">11258 10358 0,'-53'0'15,"40"14"1,-14 12-16,14-13 16,0 27-1,13-13-15,0-1 0,-13 40 16,13-39-16,0 39 15,0-53-15,26 80 16,-26-80-16,27 40 16,-14-40-16,13 13 15,-12-26-15,-1 0 16</inkml:trace>
  <inkml:trace contextRef="#ctx0" brushRef="#br1" timeOffset="-202073.11">11430 10478 0,'0'-14'15,"0"28"1,13-1 0,0 26-1,-13-25-15,0-1 0,0 27 16,0-27-16,0 26 15,0-25-15,0 12 0,0-13 16,0 1-16,0-1 16</inkml:trace>
  <inkml:trace contextRef="#ctx0" brushRef="#br1" timeOffset="-201760.58">11602 10702 0,'13'14'15,"-13"-1"1,0 13 0,0-12-1,0 12-15,-13 0 16,13-12 0,-13-14-16,13 13 0,-13-13 15</inkml:trace>
  <inkml:trace contextRef="#ctx0" brushRef="#br1" timeOffset="-201435.1">11748 10478 0,'0'13'15,"0"0"-15,0 0 16,0 0-16,13 27 0,-13 0 15,0-27-15,0 0 16,0 27-16,0-27 0,13 0 16,-13 1-16,0-1 15,0 0-15</inkml:trace>
  <inkml:trace contextRef="#ctx0" brushRef="#br1" timeOffset="-201118.69">11774 10385 0,'0'0'0,"13"13"16,27 27-1,-27 0 1,14-1 0,-27-26-16,0 14 0,13 13 0,0-27 15,-13 13-15,0 14 16,0-27-16,0 0 0,13 27 16,-13-27-16,0 1 15,-13-1-15,13 0 16,-13-13-16,13 13 15</inkml:trace>
  <inkml:trace contextRef="#ctx0" brushRef="#br1" timeOffset="-193320.3">14486 11867 0,'0'-14'0,"-13"14"16,-14 14-1,-12 25 1,-1 27 0,27-13-1,-1-26-15,-12 39 0,13-40 16,13-12-16,0 25 15,-13-12-15,26 12 16,0-25-16,0-14 0,0 0 16,14-14-1</inkml:trace>
  <inkml:trace contextRef="#ctx0" brushRef="#br1" timeOffset="-192975.58">14526 11999 0,'-27'40'0,"14"-14"0,13-13 16,-13 27 0,-1-27-16,14 14 0,0-14 0,0 27 15,0-27-15,14 26 16,-1-39-16,0 14 15,0-14-15,1 0 0,25-27 16,-25 27-16,-1-13 16,-13 0-16,26-27 15,-26 27-15,0 0 0,0-14 16,0 14-16,0 0 0,0-14 16,-13 14-16,13 0 0,-26 0 15,26-1-15,-14 14 16,1 0-1,0 14 1</inkml:trace>
  <inkml:trace contextRef="#ctx0" brushRef="#br1" timeOffset="-192634.9">14711 12250 0,'0'13'15,"0"1"1,0-1-16,-13 27 16,13-27-16,-14 13 15,14-13-15,0 1 16,0-1 0,0-26-1</inkml:trace>
  <inkml:trace contextRef="#ctx0" brushRef="#br1" timeOffset="-192400.97">14817 12065 0,'0'0'0,"-14"0"0,14 13 16,0 14-16,-13-1 15,13-13-15,0 1 0,0 12 16,-13-13-16,13 1 16,0-1-1,13-13 1,-13-13 0,0-1-1</inkml:trace>
  <inkml:trace contextRef="#ctx0" brushRef="#br1" timeOffset="-192146.9">14777 12091 0,'0'0'0,"-13"-13"0,13 0 16,0 26 15,13 0-31,-13 14 16,0-14-16,13 14 0,0-1 16,-13 1-16,14-14 0,-1 13 15,0-13-15,0 14 16,1-14-16,-1-13 0,0 0 15,0 0-15,0 0 0,1-13 16,-1 0-16,0-1 0,0-25 16,-13 12-16,14 1 15,-14 13-15,0-14 16,0 14 0,0 0-1</inkml:trace>
  <inkml:trace contextRef="#ctx0" brushRef="#br1" timeOffset="-191842.71">15042 11946 0,'0'0'0,"0"13"15,13 0 1,0 1-16,-13-1 0,26 27 16,-26-27-16,14 0 0,-14 13 0,13 41 15,0-54-15,-13 13 16,-13 67 0,0-27-1,-1-53-15,1 14 16,13-14-16,0 0 0,-13-13 15</inkml:trace>
  <inkml:trace contextRef="#ctx0" brushRef="#br1" timeOffset="-172615.32">7078 9803 0,'0'-13'0,"-14"13"15,14 13 17,0 0-17,0 13-15,14 27 16,-14-39-16,13 25 16,-13-25-16,13-1 15</inkml:trace>
  <inkml:trace contextRef="#ctx0" brushRef="#br1" timeOffset="-172114.93">7197 9723 0,'-14'0'31,"1"0"-31,0 0 16,0 14-1,0-14-15,13 13 0,-14-13 16,14 13 0,0 0-16,14 1 15,12 12 1,-26-13-16,26 0 0,-12-13 15,-1 14-15,0-1 0,0-13 16,-13 13 0,0 0-1,-26 14 1,26-14 0,-13-13-16,-1 0 0,1 13 15</inkml:trace>
  <inkml:trace contextRef="#ctx0" brushRef="#br1" timeOffset="-171582.63">7501 9737 0,'0'0'0,"0"-14"16,-13 14-1,-1 14 1,1-1 0,13 0-16,-13 0 0,13 14 15,0-14-15,26 13 16,-12-12 0,-1-14-1,0 0-15,14-27 16,-27 1-1,-14-1 1,14 14 0,0 0-1,0 0-15,0 26 32,14-13-32,-14 13 0,13 0 15,0 1-15,0-1 16,1 0-16,-14 0 0,13-13 15,0 13-15,0-13 16</inkml:trace>
  <inkml:trace contextRef="#ctx0" brushRef="#br1" timeOffset="-140352.82">17793 6826 0</inkml:trace>
</inkml:ink>
</file>

<file path=ppt/ink/ink2.xml><?xml version="1.0" encoding="utf-8"?>
<inkml:ink xmlns:inkml="http://www.w3.org/2003/InkML">
  <inkml:definitions>
    <inkml:context xml:id="ctx0">
      <inkml:inkSource xml:id="inkSrc0">
        <inkml:traceFormat>
          <inkml:channel name="X" type="integer" min="-1920" max="3840" units="cm"/>
          <inkml:channel name="Y" type="integer" max="1080" units="cm"/>
          <inkml:channel name="T" type="integer" max="2.14748E9" units="dev"/>
        </inkml:traceFormat>
        <inkml:channelProperties>
          <inkml:channelProperty channel="X" name="resolution" value="96" units="1/cm"/>
          <inkml:channelProperty channel="Y" name="resolution" value="31.76471" units="1/cm"/>
          <inkml:channelProperty channel="T" name="resolution" value="1" units="1/dev"/>
        </inkml:channelProperties>
      </inkml:inkSource>
      <inkml:timestamp xml:id="ts0" timeString="2021-07-13T20:32:37.012"/>
    </inkml:context>
    <inkml:brush xml:id="br0">
      <inkml:brushProperty name="width" value="0.05292" units="cm"/>
      <inkml:brushProperty name="height" value="0.05292" units="cm"/>
      <inkml:brushProperty name="color" value="#00B0F0"/>
    </inkml:brush>
  </inkml:definitions>
  <inkml:trace contextRef="#ctx0" brushRef="#br0">11919 5001 0,'-13'-14'0,"0"14"15,-13 0 1,12 53-1,14 27-15,-13 12 16,13-26 0,0 1-1,0-41-15,0 27 16,13-13-16,-13-14 0,0 1 16,0-54 15</inkml:trace>
  <inkml:trace contextRef="#ctx0" brushRef="#br0" timeOffset="283.24">11814 5080 0,'0'-53'16,"0"106"-16,0-119 0,0 53 0,13-40 16,0 53-16,14 0 15,-1 13-15,40 13 16,-53 1-16,14 13 15,-1-27-15,1 40 16,-27-27-16,13 1 0,0 26 16,-13-27-16,0 67 15,-13-80-15,-27 66 16,1-52 0,25-1-16,-39-13 15,40 1-15,-13-14 0,13 0 0,-1 0 16,-12-14-16,26 1 15,0 0-15,13 0 0,0-1 16</inkml:trace>
  <inkml:trace contextRef="#ctx0" brushRef="#br0" timeOffset="646.59">12224 5371 0,'13'-13'16,"0"0"-16,0-14 15,1 14-15,-1-14 16,0 14-16,-13-13 16,0 13-1,-13-1-15,0 1 16,-1 13-16,1 0 0,0 13 15,0-13-15,-14 27 16,14-14-16,0 13 0,-14 14 16,27-27-16,-13 14 0,13 13 15,0-27-15,0 0 0,13 40 16,1-40-16,25 14 16,-25-14-16,38-26 15,-12-1 1,-27 1-16,27-27 15,-27 27-15,0 0 0</inkml:trace>
  <inkml:trace contextRef="#ctx0" brushRef="#br0" timeOffset="1134.22">12422 5305 0,'0'13'16,"0"14"0,0-14-16,0 0 0,0 14 0,0 25 15,0-38-15,0 39 0,13-1 16,-13-25-16,0-1 15,0 41-15,0-41 16,14 0-16,-14-12 16,-14-28-1,14-12 1,-13 0-16,0-41 16,13 41-16,0-40 15,0 39-15,0-39 16,13 27-16,0-1 15,-13 13-15,27-12 16,-14 25-16,0 14 16,1 0-16,25 40 15,-26-27-15,1 14 16,-14-14-16,0 0 0,13 27 16,-13-27-16,0 0 0,-13 14 15,-1-14 1,1 0-16,0-13 15,-13-13 17,26 0-32,-14 13 15,14-13-15,0-1 16,0 1 15</inkml:trace>
  <inkml:trace contextRef="#ctx0" brushRef="#br0" timeOffset="1667.39">12885 5305 0,'0'0'0,"-26"-27"0,13 14 16,-1 0-16,-12 0 15,13 13-15,-1-13 0,1 13 16,0 0-16,-14 13 0,1 26 16,13-25-16,0 12 15,-1 1-15,14-14 0,14 40 16,-14-40-16,26 13 16,0-12-1,1-1 1,-1-26-1,1-14-15,-14 1 16,-13 13-16,0-40 16,0 39-1,0 1 1,0 0 0,13 26-1,-13 0 1,14 1-1,-14-1-15,13 0 16</inkml:trace>
  <inkml:trace contextRef="#ctx0" brushRef="#br0" timeOffset="2023.44">12965 5477 0,'0'13'16,"0"-26"-16,-14 13 0,14-27 15,0 1-15,0 13 16,-13-40-16,13 40 16,0-14-16,13 1 15,14-14-15,-27 27 16,13-14-16,0 27 0,1 0 16,-1-13-1,0 13-15,-13-13 0,13 13 16,0 0-16,1 0 0,12 0 15,-26-13-15,13 13 0</inkml:trace>
  <inkml:trace contextRef="#ctx0" brushRef="#br0" timeOffset="2231.67">13189 5133 0,'0'0'0,"0"-13"0,0-1 16,0 1-1,0 26 1,14 27-1,-14-27-15,0 14 0,0 26 16,0-40-16,13 66 16,-13-65-16,13 52 15,-13-53-15,0 27 16,-13-27 0,0 0-16,-1-13 15</inkml:trace>
  <inkml:trace contextRef="#ctx0" brushRef="#br0" timeOffset="2411.62">13070 5358 0,'0'-13'15,"14"-1"1,12 14 0,-13-13-16,14 13 0,-1 0 15,14-13-15,-27 13 0,0 0 16,27 0-1,-27 0-15,40 13 16,-40-13-16</inkml:trace>
  <inkml:trace contextRef="#ctx0" brushRef="#br0" timeOffset="2961.61">13414 5331 0,'0'14'15,"14"-1"-15,-14 27 16,0-27-16,13 13 15,-13-13-15,0 1 16,0 12-16,0-13 16,13-13-16,-13 14 15,0-28 17,0-25-32,0 25 15,0-52 1,0 40-16,0-27 15,0 40-15,13-14 16,1 14-16,-1 26 16,0 14-1,0 12 1,-13 1 0,13-27-16,-13 1 15,0-28 16,0 1-31,0-13 16,0-27-16,14 0 16,-1 26-1,13 14 1,-12 26 0,12 14-1,-26-1-15,13 1 16,-13-14-16,0 0 0,13 0 0,1 40 15,-14-39-15,0-1 16,0 0-16,13 13 16,-13-12-16</inkml:trace>
  <inkml:trace contextRef="#ctx0" brushRef="#br0" timeOffset="3268.05">13705 5411 0,'27'0'0,"-1"-13"16,1 13-16,-1-14 16,-13 14-16,1 0 0,-1-13 15,0 0-15,0 0 0,1-1 16,-14 1-1,-14-13-15,1 12 16,0 14-16,13-13 16,-40 26-16,27-13 15,-27 40-15,40-27 16,-26 40-16,26-26 16,0 12-1,13-12 1,-13-14-16,27 0 0,-14 1 15,0-14-15,0 0 0</inkml:trace>
  <inkml:trace contextRef="#ctx0" brushRef="#br0" timeOffset="3514.52">13904 5503 0,'0'-53'0,"0"40"16,0-40-1,0 40-15,26-53 16,1 39-1,-14 14-15,13 0 16,-12 13-16,-1 0 0,13 13 0,-12-13 16,-1 13-16,0 27 15,-13-27-15,13 40 16,1-13-16,-14-27 0,0 27 16,13-27-1,-13 0-15,0-26 16,13-13-1</inkml:trace>
  <inkml:trace contextRef="#ctx0" brushRef="#br0" timeOffset="3700.02">14301 5093 0,'0'0'16,"39"13"-16,-39 1 0,14 12 0,-1 14 15,-13-27-15,13 14 0,-13 39 16,13-40-16,-13 40 15,14-52-15,-14 12 16,13 14-16,0-14 0,-13-13 16,0 1-16,-13-14 15,0-14 1</inkml:trace>
  <inkml:trace contextRef="#ctx0" brushRef="#br0" timeOffset="3874.14">14195 5292 0,'0'0'0,"13"0"0,40-14 16,-40 14-16,40-13 15,-26 13-15,-1-13 0,27 13 16,-27 0-16,1-13 16,52 0-16,-65 13 15,25 0-15</inkml:trace>
  <inkml:trace contextRef="#ctx0" brushRef="#br0" timeOffset="4890.39">12846 5305 0,'-14'13'31,"28"14"-15,-14-14-16,0 13 16,13-12-16,-13 25 15,0-26-15,0 1 16,13-1 0,-13 0-1</inkml:trace>
  <inkml:trace contextRef="#ctx0" brushRef="#br0" timeOffset="43967.03">11999 6906 0,'-13'-27'0,"-14"-13"0,14 27 15,13 0-15,0 0 32,0 26-17,-13 13 1,13-12-16,0 25 16,0-12-16,0-1 0,-14 40 15,14-39-15,0 13 16,0-27-16,0 0 0,0 27 15,0-14-15,0-13 0,0 1 16,0-1 0,14 0-1,-14-39-15,0-1 16,-14-26-16,1 27 0,13 13 16</inkml:trace>
  <inkml:trace contextRef="#ctx0" brushRef="#br0" timeOffset="44262.84">11893 6985 0,'0'0'0,"0"-53"0,-13 0 16,13 27-16,0 12 0,0-38 15,0 38-15,0-12 16,0 13 0,26 52-16,-13 1 15,-13-14-15,27 41 16,-14-41-16,0 27 16,1-27-16,-1-12 0,27 39 15,-40-40-15,39 13 16,-26-12-1,1-41 1,-14-26 0,-14 0-16,14 27 15,-13-27-15,13 26 0,0 1 16,-13 13-16,13-27 16,0 27-16,0-14 15,13 27-15,-13 14 16,13-1-16,14 40 15</inkml:trace>
  <inkml:trace contextRef="#ctx0" brushRef="#br0" timeOffset="44672.1">12263 7025 0,'-26'-53'15,"13"53"-15,13-13 16,-13 13-16,-14 13 31,27 0-31,-13 0 0,0 27 16,13-27-16,0 0 0,-14 14 16,14-14-16,0 0 0,14 27 15,-1-27 1,0-13-1,0-13 1,1 0-16,-1-14 16,-13 14-16,13 0 0,-13-14 15,0 14-15,13 13 16,0 0 0,-13 13-1,0 1-15,14-14 16,-14 13-16,13 0 15,-13 0-15,0 1 0,13-1 16,0 0-16</inkml:trace>
  <inkml:trace contextRef="#ctx0" brushRef="#br0" timeOffset="45081.93">12343 7170 0,'13'-13'16,"-13"0"-1,0 0 1,0-1-16,0-39 16,0 40-16,0-13 0,0-27 15,13 53 1,0 0-16,1 13 16,-1 27-1,0-27-15,0 27 16,-13-27-16,0 13 15,14-12-15,-14-28 47,13 1-31,-13 0-16,0 0 0,0-14 16,0 14-16,0-14 15,13 27-15,0 27 31,-13-1-31,0-12 16,14-1-16,-14 0 0,0 0 16,0 1-16,0-1 15,13-13-15</inkml:trace>
  <inkml:trace contextRef="#ctx0" brushRef="#br0" timeOffset="45347.96">12647 7104 0,'0'0'16,"40"-40"-16,-27 27 15,-13-13-15,13 12 0,-13 1 16,-13-13 0,0 13-16,13-1 0,-27 14 15,14 0-15,0 0 0,-27 14 16,40-1-16,-13 0 15,0 27-15,-1-27 0,14 0 16,0 14-16,0-14 0,14 13 16,-1-12-16,27 12 15,-27-26-15,13 0 16,1 0-16,-14 0 16,0 0-16,0 0 0</inkml:trace>
  <inkml:trace contextRef="#ctx0" brushRef="#br0" timeOffset="45932.6">13137 7051 0,'-53'-13'0,"106"26"0,-133-26 16,67 13-16,0 0 15,0 13-15,-14 14 16,27-14-16,13 13 16,1 1-16,-1-14 15,0-13-15,13 13 16,-12-13-16,-1 0 0,13 0 16,-12 0-16,-1-13 15,0 13-15,-13-26 16,-13-1-16,0 14 15,13 0-15,-14 13 0,14-14 16,0 28 0,27-1-1,-14 0-15,0 0 16,0 14-16,1-14 0,-1 0 16,0 14-16,0-14 15,-13 0-15,14-13 16,-14-13-1,-14-40 1,1-13 0,0-27-1,0 27-15,13-27 16,26 27 0,-26 40-16,13-14 15,1 40-15,-14-13 0,13 13 0,0 13 31,-13 14-31,-13 26 16,13-40-16,-13 0 16,-14 27-16,14-27 15</inkml:trace>
  <inkml:trace contextRef="#ctx0" brushRef="#br0" timeOffset="46087.19">13123 6959 0,'-53'39'15,"106"-78"-15,-119 78 0,53-26 16,26 1-16,27-14 15,-27 0-15,27 0 16,13-14-16,13 1 16,-40 13-16,27 0 15,-13 0 1,13 0 0</inkml:trace>
  <inkml:trace contextRef="#ctx0" brushRef="#br0" timeOffset="46480.14">13877 6879 0,'0'0'0,"-13"-40"16,13 1-16,-13 12 16,13 67 15,0-14-31,0-12 0,-13 78 15,13-65-15,0 12 16,0-12-16,0 26 16,13-13-16,-13-14 0,13 14 15,-13-27-15,0 0 0,-13-26 16,0-27 0,13 14-16,0-1 15</inkml:trace>
  <inkml:trace contextRef="#ctx0" brushRef="#br0" timeOffset="46736">13811 7051 0,'0'-79'15,"-13"39"-15,26 159 0,-26-264 0,13 92 16,0 39-16,0 1 0,0-13 16,0-1-16,13 1 0,0 13 15,1 13-15,12 26 16,1-26-16,-1 27 16,-13-14-16,14 13 0,-1 1 15,1-1-15,-14-13 0,13 40 16,-26-26-16,14-1 15,-14-13-15,-14 27 0,-12-13 16,13-1-16,-1-26 0,-12 27 16,13-14-16,-40 13 15,40-26-15,-14 0 16,14 0 0</inkml:trace>
  <inkml:trace contextRef="#ctx0" brushRef="#br0" timeOffset="47047.17">14102 7078 0,'27'-14'15,"-54"28"-15,67-28 0,-40 1 0,13 13 0,14-26 16,-27 12-16,13 1 15,-13 0 1,-13 0 0,-1 13-16,1 0 0,-40 39 15,40-25-15,0 12 16,0 1-16,-1-14 16,14 27-16,0-27 15,27 40 1,-14-40-16,14 0 15,-1-13-15,-13 0 0,14 0 16,-1-13-16,1 13 0,12-40 16</inkml:trace>
  <inkml:trace contextRef="#ctx0" brushRef="#br0" timeOffset="47459.74">14354 7117 0,'-14'53'16,"14"-40"-16,0 40 15,0-39-15,0 12 0,0 53 16,0 1 0,14-54-1,-14-13-15,-14-39 32,14 13-32,0 0 0,-13-40 15,13 26-15,-13-13 0,13-26 16,0 13-1,0 14-15,26-27 16,-12 39-16,25 1 16,-25 12-16,25 14 15,-12 14-15,-1-1 16,-13 0-16,-13 14 16,0-14-16,0 0 0,0 0 15,-26 14 1,-1-14-1,14 0-15,-40-13 0,40 0 16,-13 0-16,12 0 16,1 0-16,0 0 0,-13-13 15,26 0-15,13-14 16</inkml:trace>
  <inkml:trace contextRef="#ctx0" brushRef="#br0" timeOffset="47679.83">14592 6760 0,'0'0'15,"0"13"-15,0 1 0,0-1 16,-13 40-16,13-27 16,0 54-16,0-54 15,0 27-15,0 13 16,13-13-1,-13-40-15,0 0 16,-13-13 0,13-13-16</inkml:trace>
  <inkml:trace contextRef="#ctx0" brushRef="#br0" timeOffset="47829.94">14433 6985 0,'0'0'0,"-13"0"0,13-13 15,13 13-15,0 0 16,27-13 0,-27 13-16,0 0 0,14 0 15,13 13-15,-27-13 0,13 13 16,1-13-16</inkml:trace>
  <inkml:trace contextRef="#ctx0" brushRef="#br0" timeOffset="47984.4">14764 7117 0,'0'14'16</inkml:trace>
  <inkml:trace contextRef="#ctx0" brushRef="#br0" timeOffset="49509.04">15690 6787 0,'-13'0'16,"-14"-27"-16,14 27 0,26 0 31,14 0-15,-14 0-16,53 13 16,-53-13-16,14 14 15,-14-1-15,0 0 16,-13 0-1,-40 27-15,27-27 16,-13 14 0,12-27-16,-12 13 15,26 0-15,-13-13 16,26 13-16,27 14 16,13-14-1,-14 27 1,1-1-1,-40-25 1,0-1-16,0 0 0,-13 27 16,0-27-16,-1 0 0,-12 14 15,-1-14-15,14 0 0,-27 0 16,27-13-16,-13 0 0,-1 0 16,1-13-16,13-13 15,13 12-15,-14-12 0,14-14 16,0 27-16,14-27 0</inkml:trace>
  <inkml:trace contextRef="#ctx0" brushRef="#br0" timeOffset="49719.1">15743 6628 0,'0'-27'16,"0"54"-16,-14-54 0,14 41 15,0-1-15,0 13 0,-13 27 16,13-26-16,0 12 0,0 41 15,0-41 1,13 94-16,-13-94 16,0 54-16,14-67 15,-14 27-15,0-39 16,13 12-16,-13-13 0</inkml:trace>
  <inkml:trace contextRef="#ctx0" brushRef="#br0" timeOffset="51350.78">17026 6760 0,'-40'-40'0,"27"27"0,0 0 15,-14 13-15,1 0 16,13 0-16,-53 26 16,52-12-16,-12 25 15,13-12-15,-1-1 0,14 1 16,-13 52-16,13-66 15,13 53-15,-13-52 0,27 39 16,-14-40-16,14 13 16,12 1-16,-12-14 0,12-13 15,-12 13-15,-1-13 16,14-13-16,-14 0 0,-12 13 16,25-27-16</inkml:trace>
  <inkml:trace contextRef="#ctx0" brushRef="#br0" timeOffset="51523.32">17171 6945 0,'-13'0'0,"13"14"15,0-1 1,0 0-16,-13 27 16,13-27-16,0 0 15,0 0-15,13 14 16,-13-14-16,0 0 0,13-13 15</inkml:trace>
  <inkml:trace contextRef="#ctx0" brushRef="#br0" timeOffset="51910.84">17264 6668 0,'0'39'15,"0"-26"-15,0 1 0,0 39 0,0-40 16,0 40-16,0-27 0,0 1 16,0 12-16,13-12 0,-13 12 15,0 1 1,0-27-16,0 1 15,-13-14 1</inkml:trace>
  <inkml:trace contextRef="#ctx0" brushRef="#br0" timeOffset="52430.28">17185 6892 0,'0'-13'15,"26"0"1,14 0 0,-27-1-16,14 14 0,-14-13 15,0 13-15,0 0 0,14 13 16,-14-13-16,0 27 16,-13-14-16,0 0 15,0 1-15,0-1 0,13 13 16,-13-12-1,14-1 1,-1-13 0,13-13-1,-13-1-15,1 14 16,-14-13-16,13 0 16,-13 0-16,13 13 0,-13-14 15,13 28 1,14 25-16,-14 1 15,-13-14-15,13 41 16,1-41-16,-14 14 16,0-14-16,0 14 15,0-14-15,-14 14 0,1 13 16,0-27-16,-14 1 16,14-14-16,-40 14 15,27-14-15,-1-13 16,14 0-16,-13-13 0,-1-27 15,27 13 1,0-39-16,13 40 16,14-14-1</inkml:trace>
  <inkml:trace contextRef="#ctx0" brushRef="#br0" timeOffset="52759.21">18071 6932 0,'-53'13'16,"40"1"-16,0-1 16,-1 0-16,1 0 0,13 14 15,-13-14-15,13 0 0,0 0 16,0 1-16,13 12 15,0-13-15,1 1 16,-1-14-16,0-14 31,0 1-31,-13 0 16,0 0-16,-13-27 16,13 27-16,-13-27 15,13 27-15,0 0 0,0-1 16</inkml:trace>
  <inkml:trace contextRef="#ctx0" brushRef="#br0" timeOffset="52996.45">18124 7104 0,'13'13'16,"-13"-26"-16,-13 0 15,13-40 1,-13 26-16,13-12 15,-13-41 1,13 67-16,13-79 16,-13 65-16,26-26 15,-26 27-15,40-14 16,-27 40-16,0-13 16,-13 26-1,-26 14 1</inkml:trace>
  <inkml:trace contextRef="#ctx0" brushRef="#br0" timeOffset="53169.99">17978 6866 0,'0'0'15,"-39"26"-15,39-12 0,-13-1 0,-1-13 16,14 13-16,14-13 16,38 0-1,1 0 1,27-13-1,-1 13-15,-52 0 16,25-13-16,-38 13 16</inkml:trace>
  <inkml:trace contextRef="#ctx0" brushRef="#br0" timeOffset="53647.36">18852 6734 0,'-14'-14'15,"14"28"-15,0 12 16,0 1 0,0 39-16,0-40 15,0 40-15,0-39 16,14 39-16,-14-40 16,0-12-16,0-1 31,-14-26-31,14-1 0,-13 1 15,0-27-15</inkml:trace>
  <inkml:trace contextRef="#ctx0" brushRef="#br0" timeOffset="54051.56">18812 7011 0,'-27'-92'16,"27"65"-16,0-39 15,14-13-15,12 13 16,14 39 0,13 1-1,-27 26 1,14 40-1,-40-1-15,-13 14 16,-27 0 0,-13 0-1,27-27 1,12-12-16,1-1 0,-13 0 16,12-13-16,14 13 15,14-13-15,12 0 16,-13 0-16,67 14 15,-67-14-15,27 13 16,-27 0-16,13 0 16,-26 0-16,14 14 15,-14-14-15,0 0 16,-14 1-16,-12-1 16,13 0-16,-14-13 0,-13 13 15,27-13-15,-13 14 0,-1-14 16,14 0-16,-13 0 0,-27-27 15,39 14-15,41-14 32,-14 27-32</inkml:trace>
  <inkml:trace contextRef="#ctx0" brushRef="#br0" timeOffset="54358.07">19050 7091 0,'26'40'15,"-12"-27"-15,-14 13 16,0-13-16,13-13 16,-13 14-16,-13-14 31,-14-27-31,14 14 16,0-27-16,0 27 0,-1-40 15,14 27 1,-13-40-16,26 26 15,1 13-15,-1 1 16,0 13-16,0-1 0,40 1 16,-40 13-16,27 13 15,-27-13-15,14 14 16,-14-1-16,0 0 0,14 14 16,-14-27-16,0 13 0,0 0 15</inkml:trace>
  <inkml:trace contextRef="#ctx0" brushRef="#br0" timeOffset="54590.86">19381 6919 0,'-53'13'16,"40"0"-16,-1 1 0,-12 12 15,13-13-15,-1 27 16,14-27-16,-13 14 0,13 12 15,0-25 1,13 25-16,1-26 0,12 14 16,-13-27-1,14-13 1,-14-1-16,0 1 0,14-13 16</inkml:trace>
  <inkml:trace contextRef="#ctx0" brushRef="#br0" timeOffset="55004.75">19434 6932 0,'-14'13'15,"14"14"-15,14 26 16,-1 0 0,-13-14-1,13 1 1,-13-27-16,13 0 16</inkml:trace>
  <inkml:trace contextRef="#ctx0" brushRef="#br0" timeOffset="55379.37">19500 7078 0,'13'39'0,"0"-25"15,0-1-15,-13 0 0,14 0 16,-14 0-16,0 1 16,13-14-1,-13 13-15,0-26 16,0-1 0,-13 1-16,-1-40 15,14 27-15,0-1 16,0-39-1,14 27-15,-1 12 16,0 14-16,0 0 0,14-1 16,-14 28-16,0-14 15,14 39 1,-27-12-16,13-1 16,-13-13-16,0 27 0,0-27 0,0 1 15,0-1 1,0 0-16</inkml:trace>
  <inkml:trace contextRef="#ctx0" brushRef="#br0" timeOffset="55641.45">19897 6932 0,'0'0'0,"-14"-13"0,-12 13 16,13 0-16,0 0 0,-27 26 15,27-12-15,-1 12 16,1-13-16,13 14 0,-13 12 16,13-25-16,13 52 15,-13-53-15,27 0 16,-14 0-16,13-13 0,1 14 16,-14-14-16,13-14 15,27-25-15,-13-1 16,-14-13-1</inkml:trace>
  <inkml:trace contextRef="#ctx0" brushRef="#br0" timeOffset="56001.23">20042 6668 0,'0'0'16,"-13"-40"-16,0 40 15,13 26-15,0 1 16,0-1-16,-14 40 15,14-39-15,0 26 16,14 0-16,-1 13 16,-13-40-16,0 14 0,13-14 15,0-39 17,1-27-17,-1 14-15,0 0 16,0-1-16,-13 14 0,27 0 15,-14 13-15,0 0 0,0 13 16,1 0-16,12 27 16,-13-14-16,1 27 15,-14-40-15,0 27 16,13-27-16,-13 1 0,0-1 16,0-26 15,0-1-31</inkml:trace>
  <inkml:trace contextRef="#ctx0" brushRef="#br0" timeOffset="127787.24">6244 5159 0,'-53'-53'16,"27"40"-16,13 0 15,-14 13-15,-26-26 16,27 12-16,-40 1 16,39 13-16,14 0 0,0 0 0,-67 27 15,54-14-15,-1 13 0,-26 27 16,40-13-16,-13 0 0,-1 39 15,27-39-15,-13 13 0,13-1 16,27 28-16,-1 12 16,0-52-16,14-13 0,66 52 15,-66-66-15,92 14 16,-106-27 0,80-27-16,-53 14 15,-13 0-15,66-67 16,-80 41-16,14-28 15,-27 28-15,0-67 16,-13 80-16,-26-67 0,13 66 16,-27-39-16,13 40 0,-52-27 15,39 40-15,-26-14 16,27 14-16,-28 0 16,41 0-16,-1 13 0,-39-14 15,53 14-15,0 14 31,39 12-31,14 0 16</inkml:trace>
  <inkml:trace contextRef="#ctx0" brushRef="#br0" timeOffset="130263.26">6297 5411 0,'-13'0'0,"13"-13"15,-13-14 17,26 27-17,0 0 1,0-13-1,1 13-15,-1-13 0,0 13 16,0-14-16,40 14 16,-26-13-1,-14 13-15,40-13 16,-27 13-16,-13 0 0,40 0 16,-39 0-16,39 0 15,-27 0-15,27 0 16,-27 0-16,27 0 15,-13 13-15,13-13 16,-40 0-16,0 0 0,40 0 16,-26 0-16,65 13 15,-65-13-15,52 14 16,-52-14-16,12 0 16,-12 13-16,-1-13 0,14 13 15,-14-13-15,1 0 0,39 13 16,-40-13-16,14 14 15,-27-14-15,53 13 16,-39 0-16,26 0 16,-40-13-16,14 13 15,-14-13-15,13 14 16,1-1-16,-14-13 0,13 13 16,-12-13-16,12 13 15,14 14 1,-27-27-16,13 13 15,-12 0-15,12-13 0,-13 13 0,27 1 16,-27-1-16,14-13 0,-1 13 16,1 0-16,-1 1 0,40 12 15,-39-13-15,12 14 16,-12-14-16,-1 0 16,54 27-16,-41-14 15,-12-12-15,39 39 16,-40-40-16,41 26 15,-41-25-15,14 25 16,-14-25-16,1-1 0,12 13 16,-25 1-16,12-14 0,14 27 15,-27-27-15,13 0 16,14 27-16,-27-27 0,14 13 16,12 14-16,-25-27 15,52 54-15,-26-28 16,-27-26-16,26 40 15,-25-39-15,12 12 0,1 14 16,-1-27-16,-13 13 0,27 14 16,-27-13-16,27 26 15,13 13 1,-14-13-16,-25-27 16,25 27-16,-25-27 0,12 1 15,27 52 1,-40-52-16,27 26 0,-14-27 15,-12 14-15,25 13 16,-12-27-16,-14 1 0,40 65 16,-40-65-16,27 26 15,-14-14-15,-13-12 0,14 39 16,-1-40-16,-12 14 0,39 53 16,-40-67-16,13 40 15,-13-39-15,1-1 0,25 40 16,-25-39-16,12 39 15,-13-40-15,14 1 0,-1 26 16,1-27-16,-14 1 0,27 26 16,-27-27-16,0 0 15,40 27-15,0 0 16,-27-26-16,1-14 0,39 40 16,-40-40-16,14 27 15,-13-27-15,-1 0 16,27 14-16,-40-14 15,27 0-15,-27 0 16,0-13-16,1 14 16,-1-14-16,0 0 0,-13 13 15,13-13 1,-13-13 31,13 13-32</inkml:trace>
  <inkml:trace contextRef="#ctx0" brushRef="#br0" timeOffset="130657.54">10967 8493 0,'0'-13'15,"13"13"17,0 13-32,1-13 15,12 0-15,-13 0 0,14 0 16,-14 13-16,0-13 0,14 0 16,-14 14-16,13-14 15,-12 13 1,-1-13-16,-13 13 0,-13 0 31,-27 14-31,13-1 16,14-13-16,-26 1 15,12-1-15,1 0 16,12-13-16,1 13 0,-13-13 16,26 14-16,-13-14 15,26 0 1,13-14-1,27 1 1,-40 0-16</inkml:trace>
  <inkml:trace contextRef="#ctx0" brushRef="#br0" timeOffset="131270.9">11880 8427 0,'0'-26'15,"-13"12"-15,13 28 31,0-1-15,0 0-16,0 13 0,0-12 16,0 39-1,0-27-15,0 14 0,13 13 16,-13-27-16,0 14 0,0-14 16,13-13-16,-13 14 15,0-14-15,0 14 16,0-41-1,0-12-15</inkml:trace>
  <inkml:trace contextRef="#ctx0" brushRef="#br0" timeOffset="131620.01">11840 8334 0,'0'-13'16,"0"26"-1,13 14-15,1-14 0,12 53 16,-26-39-16,13-1 16,14 27-16,-14-27 15,0-12-15,27 65 16,-27-66-16,14 27 16,-14-27-16,0 0 0,27 1 15,-27-14-15,27-40 16,-40 14-1,0-14-15,0 27 16,-14-54-16,14 28 16,-13 12-16,0-39 15,13 40-15,-13-14 16,13 27-16,0-14 0,-14 14 0,14 0 16,0 26-1,0 0 1</inkml:trace>
  <inkml:trace contextRef="#ctx0" brushRef="#br0" timeOffset="131962.32">12290 8520 0,'0'0'0,"-53"39"16,40-26-16,0 1 0,-1 25 15,14-25-15,-13-1 0,13 13 16,0-12-16,27 12 16,-27-13-16,26-13 15,14-26 1,-27 26 0,0-27-16,0 14 15,-13-13-15,0 12 0,-13-25 16,0-1-1,0 27-15,-1-14 16,1 27-16,0-13 16,13 0-16,-13 13 0,13 13 31,13-13-31,-13 13 16</inkml:trace>
  <inkml:trace contextRef="#ctx0" brushRef="#br0" timeOffset="132976.25">12568 8758 0,'-14'0'47</inkml:trace>
  <inkml:trace contextRef="#ctx0" brushRef="#br0" timeOffset="133561.65">12978 8414 0,'0'-13'47,"53"13"-32,13 0-15,26 0 16,14 0-1,-40 13 1,-13 0 0,-26-13-1</inkml:trace>
  <inkml:trace contextRef="#ctx0" brushRef="#br0" timeOffset="133777.07">13269 8387 0,'0'0'16,"-40"14"-16,27-1 0,13 0 0,-13 13 15,13-12-15,-14 12 0,14 1 16,0-1-16,0-13 0,0 40 16,0-40-16,14 40 0,-14-13 15,0-14-15,13-12 0,0 12 16,-13-13-16,13-13 0,1 0 31</inkml:trace>
  <inkml:trace contextRef="#ctx0" brushRef="#br0" timeOffset="134203.26">13348 8440 0,'13'-26'16,"1"39"-16,-14 13 15,0-12-15,13 25 16,-13-25-16,0-1 0,0 13 16,0 1-16,0-1 15,0 14 1,0-27-16,0 0 16,0-26-1,0-13 1,13 12-16,-13-12 15,0 13-15,13-1 0,1-12 16,-14 13-16,13 0 16,0 26-1,0 13 1,-13-13 0,14 40-16,-14-39 15,13 25-15,-13-25 16,13-1-1,0 0 1,14-26 0,-14 0-16,0-1 15,0 1-15,1 0 16</inkml:trace>
  <inkml:trace contextRef="#ctx0" brushRef="#br0" timeOffset="134802.98">13626 8625 0,'-13'14'0,"26"-28"0,-13 1 15,13 0-15,-13 0 0,0-1 16,-13-12-1,0 13-15,0 13 16,-14 13 0,1 13-1,26-12-15,-14 12 16,14-13-16,0 1 0,0 12 16,27 14-1,-1-40 1,-12 0-16,-1 0 15,13 0-15,-13-13 0,14-1 16,-14 1-16,0 0 0,1 0 16,-1-14-16,0 14 15,-13 26 17,0 0-17,13-13 1,1 14-1,-1-14 1,0 0-16,13-14 16,-12 1-16,-1 13 0,0-26 15,-13 12-15,0 1 0,0 0 16,13 0 0,-13 26 15,14 40-31,-14-27 15,0 27-15,13-26 16,-13 79-16,13-80 16,-13 53-16,0-65 15,0 39-15,-13 13 0,13-40 0,-13 1 16,-1-1-16,1 27 16,0-26-16,0-14 0,-14 13 15,14-26-15,-27 13 16,14-26-16,-14-13 15,27 13-15,0-14 0,-1 1 16,14-1-16,0 14 0,14-40 16,-1 40-16</inkml:trace>
  <inkml:trace contextRef="#ctx0" brushRef="#br0" timeOffset="135423.32">14698 8797 0,'-14'-13'15,"28"26"1,-14 27-1,13-27-15,-13 14 16,0-14 0,13 0-16,-13 0 15,0-26 17,0-13-17,0-14-15,0 27 16,0-67-16,0 41 15,13-14-15,1 40 16,-1 13-16,0 13 16,0-13-16,-13 13 0,13 0 15,-13 27-15,0-27 16,14 0-16,-14 14 0,0-14 16,0 0-16,13 14 15,0-40 1,0-40-1,14 0 1,-14 0 0,13 26-1,-26 14 1,14 40-16,-14 26 16,0-40-16,0 26 15,0-25-15,0 12 16,0-13-16,13 1 15,0-28 1,0 1 0,1 0-16,-1 13 0</inkml:trace>
  <inkml:trace contextRef="#ctx0" brushRef="#br0" timeOffset="135620.79">15028 8758 0,'0'0'0,"27"26"16,-1 1-1,-26-14-15,13-13 0,1 13 16,-1-13-16,0 0 15,14-13-15,-27 0 16,13-1-16,-13-12 0,0 13 16,-13-53-1,13 39-15,-14 1 16,14 12-16,-13 1 16,13 0-16,-13 0 15</inkml:trace>
  <inkml:trace contextRef="#ctx0" brushRef="#br0" timeOffset="135884.71">15240 8572 0,'0'-13'0,"-26"0"16,12 0-16,-12 13 16,13 13-1,13 13 1,13-12-16,13 25 15,-12-25 1,25 25-16,-12 1 16,-14 0-1,-26-14 1,-1 1 0,1-27-16,-13 13 15,13-26-15,-1-14 16,1 14-16,13-27 15</inkml:trace>
  <inkml:trace contextRef="#ctx0" brushRef="#br0" timeOffset="136048.35">15333 8467 0,'26'0'16,"-52"0"-16,52 13 0,-13 13 16,-13 1-16,0-1 15,0 27-15,0-40 16,0 14-16,0 26 15,0-40-15,0 13 16,0-12-16,0-1 0</inkml:trace>
  <inkml:trace contextRef="#ctx0" brushRef="#br0" timeOffset="136202.94">15200 8639 0,'0'0'0,"-13"0"0,26-14 15,14 14 1,39-13 0,-40 13-16,27 0 15,-26 0-15,-1 0 0,27-13 16,-26 13-16</inkml:trace>
  <inkml:trace contextRef="#ctx0" brushRef="#br0" timeOffset="136802.03">16245 8361 0,'0'-40'15,"0"53"1,0 27-16,0-27 0,14 40 16,-14-13-16,0-14 15,0 40-15,0-39 0,0 13 16,13 13-16,-13-27 0,0 0 16,0 27-1,0-39-15,0-1 16,0-40-1,0 1-15,13-53 16,0 26 0,-13 39-16,40-39 15,-27 40-15,0 0 16,1 13-16,12 40 16,-13-27-16,1 40 15,-14-27-15,0 14 16,0-14-16,0-12 0,13 12 15,-13-13-15,0 1 0,13-14 16,0 0-16,14-27 16</inkml:trace>
  <inkml:trace contextRef="#ctx0" brushRef="#br0" timeOffset="137291.47">16589 8586 0,'-13'-14'16,"0"1"-16,0 13 0,-1 0 15,1 13-15,-13 1 0,-1 12 16,14-13-16,-13 27 16,26-27-16,0 14 15,0-14 1,13 13-16,0-12 16,40-28-1,-27-25 1,1 12-1,-14 14 1,0 0-16,-13 26 31,0 0-15,14-13 0,-1 0 15,0-26-16,-13 13-15,13-1 16,-13 1-16,0 0 0,14-14 16,-14 14-1,0 26 1,0 1-16,13 25 16,-13-25-16,0-1 15,13 0-15,-13 0 16,13 1-16,-13-1 15,27-13 1</inkml:trace>
  <inkml:trace contextRef="#ctx0" brushRef="#br0" timeOffset="137631.2">16828 8731 0,'13'27'0,"0"-27"16,0-14 0,0 14-16,14-39 15,-14 26-15,0-27 16,-13 27-16,0-14 0,14-26 16,-14 40-16,0-13 15,0-1 1,-27 40-1,1 14 1,-1 26-16,14 13 16,13-26-1,26 12 1,14-25 0,0-14-1,13-39-15,-14-1 16</inkml:trace>
  <inkml:trace contextRef="#ctx0" brushRef="#br0" timeOffset="138173.95">17952 8334 0,'-13'14'16,"13"25"0,0-25-16,13 38 15,-13-25-15,0 65 16,0-65-16,13 26 16,-13-27-16,0 1 0,0 39 15,0-40-15,0 1 16,0-1-1,13-12 1,1-41-16,-1 1 16</inkml:trace>
  <inkml:trace contextRef="#ctx0" brushRef="#br0" timeOffset="139290.72">18653 8427 0,'-13'-13'15,"0"0"-15,26-1 16,0 14-1,27-13-15,13 13 16,0 27 0,-14-14-1,-25 13 1,-28 14 0,-25-14-16,-1 1 15,13-14 1,14 0-1,13 0 1,13 1 0,1-1-16,-1-13 0,0 13 0,14 14 15,12 12 1,-39-25-16,27 25 16,-27-26-16,0 1 0,0 12 15,-40 14 1,27-27-16,-14 0 15,14-13-15,-13-13 16,26 0-16,-27-40 0</inkml:trace>
  <inkml:trace contextRef="#ctx0" brushRef="#br0" timeOffset="139511.76">18799 8334 0,'0'0'15,"0"27"-15,0-14 16,-14 40-16,14-13 16,0-1-16,0 14 15,0-26-15,0 26 16,0-27-16,14 14 0,-14-1 16,0-25-16,0-1 0,0 13 15,0-12-15,-14-14 16</inkml:trace>
  <inkml:trace contextRef="#ctx0" brushRef="#br0" timeOffset="140173.57">19553 8572 0,'-27'-26'16,"14"26"-16,-27 13 15,27 0-15,0 1 16,0 12-16,-14 27 15,27-26-15,0-14 16,0 0-16,13 13 0,1 1 16,-1-27-16,27 13 15,-27-13-15,0 0 16,13 0-16,-12-13 0,-1-14 16,-13 14-1,-13-26-15,-1 25 16,-12-12-1,26 13-15,-13-1 0,-14-12 16</inkml:trace>
  <inkml:trace contextRef="#ctx0" brushRef="#br0" timeOffset="140472.97">19659 8731 0,'0'0'0,"0"27"16,0-14-16,-14-13 31,1 0-15,0-40-16,0-13 15,13 0 1,0 0 0,26 14-1,1 26 1,-14 13-16,0 0 0,0 13 15,0 0-15,14 27 16,-14-27-16,-13 13 16,13-12-16,-13-1 0,14 0 15,-14 0-15,13-26 16,13-40 0</inkml:trace>
  <inkml:trace contextRef="#ctx0" brushRef="#br0" timeOffset="140649.21">19897 8348 0,'0'-14'16,"0"28"-16,0 12 15,0 1-15,0 52 16,-14-66-16,14 40 16,0-40-16,0 0 0,14 40 15,-14-39-15,13-1 0,-13 0 16,13-13-1,0 0-15,1-13 0</inkml:trace>
  <inkml:trace contextRef="#ctx0" brushRef="#br0" timeOffset="141011.24">20016 8599 0,'0'0'16,"0"13"-16,0 0 0,0 1 15,13-1-15,0 0 16,0-13-16,1 0 0,12-13 15,-13 0-15,1-14 16,-1 14-16,0-14 16,-13 14-16,0 0 0,0-13 15,0 12-15,0 1 32,0 40-32,13 52 15,-13-26 1,0-13-16,13 52 15,-13-65-15,0 26 16,-13-1-16,-13 15 16,-14-28-1,-26-25 1,13-28 0,27-25-16,-1-14 15,27 13 1,13 0-1</inkml:trace>
  <inkml:trace contextRef="#ctx0" brushRef="#br0" timeOffset="141313.43">20955 8268 0,'-13'13'16,"13"27"-1,0-27-15,-13 14 0,13 13 16,0-14-16,0 0 0,0 27 16,0-39-16,0 38 15,0 15 1,13 12-1,-13-66-15,26-13 32,-13 0-32,14-13 15</inkml:trace>
  <inkml:trace contextRef="#ctx0" brushRef="#br0" timeOffset="141430.89">21074 8731 0,'0'0'0,"13"13"16,-13-26 15</inkml:trace>
  <inkml:trace contextRef="#ctx0" brushRef="#br0" timeOffset="166627.07">4339 6297 0,'0'-13'16,"13"0"-16,-13-1 15,0 1 1,-13-13-16,-13 12 15,12 1-15,-25 0 16,26 13-16,-27-13 16,27 13-16,-1 0 0,-78 13 15,65 0-15,-39 27 16,53-27-16,-27 40 16,14-26-16,13-1 15,-14 40-15,27-39 0,0 12 16,13 94-1,1-107-15,39 80 16,-27-80-16,67 40 16,-54-52-16,41 12 15,-41-26-15,1 0 0,53-13 16,-54 0-16,1-1 0,26-25 16,-26 26-16,-14-14 0,1 1 15,26-54-15,-40 54 16,-13-40-16,0 52 15,-40-78-15,14 39 16,-1 26-16,-39-25 16,40 38-16,-1 14 0,-26-26 15,27 13-15,-1 13 0,-12-14 16,25 14-16,-12-13 16,13 13-16,0 0 0,13 13 31</inkml:trace>
  <inkml:trace contextRef="#ctx0" brushRef="#br0" timeOffset="174989.25">11919 10186 0,'0'-13'16,"-26"53"15,26-27-31,-13 40 15,13-26-15,-13-1 0,-1 40 16,14-39-16,-13 52 16,13-53-16,0 27 15,-13 13 1,13-52-16,0-1 16,13-13-16,-13-13 15,13-14-15</inkml:trace>
  <inkml:trace contextRef="#ctx0" brushRef="#br0" timeOffset="175170.08">11906 10239 0,'0'0'15,"13"-39"-15,1 39 16,-1 39 0,-13-12-16,13 39 15,14 13 1,-27-12-1,26-1-15,-26-27 16</inkml:trace>
  <inkml:trace contextRef="#ctx0" brushRef="#br0" timeOffset="175347.88">11827 10425 0,'0'-14'15,"13"14"17,27 0-32,26-13 15,13 13 1,-13-13 0,-52 0-16</inkml:trace>
  <inkml:trace contextRef="#ctx0" brushRef="#br0" timeOffset="175575.58">12197 10147 0,'0'0'16,"0"13"-16,14 13 16,-14-12-16,0-1 0,0 53 15,0-39-15,13-1 0,-13 67 16,13-40-1,-13-40-15,0 53 16,0-40-16,0-12 16,-13 12-1,0-52-15,-1 26 16</inkml:trace>
  <inkml:trace contextRef="#ctx0" brushRef="#br0" timeOffset="175747.73">12065 10385 0,'0'-13'16,"0"-1"-16,13 14 16,14-13-1,-14 13-15,0 0 0,27-13 16,-14 13-16,-12 0 0,25 0 16,-12 0-16,-1 0 0,14 0 15,-14 13-15,-13-13 0,14 13 16</inkml:trace>
  <inkml:trace contextRef="#ctx0" brushRef="#br0" timeOffset="176390.47">12793 10345 0,'0'13'15,"0"1"1,13 25 0,-13-25-16,0 12 15,0-13-15,13 27 16,-13-27-16,0 0 15,0 1-15,0-1 0,0-26 32,0-14-17,0 14-15,0-13 16,0-1-16,13-26 16,-13 40-16,14 0 0,12-14 15,-26 14-15,13 13 16,14 13-1,-14 0-15,0 14 16,0-14-16,-13 0 16,0 1-16,14-14 15,-14 13-15,0-26 32,0-14-17,0 14-15,13-53 16,-13 53-16,13-14 15,-13 14-15,13 13 16,1 13-16,-14 14 16,13-14-16,-13 0 15,0 27-15,0-27 16,0 27-16,0-27 16,0 13-1,13-12-15,-13-28 16,13 1-1</inkml:trace>
  <inkml:trace contextRef="#ctx0" brushRef="#br0" timeOffset="176645.79">13110 10398 0,'0'0'16,"27"53"-16,-14-40 0,0 14 16,0-14-16,-13 0 15,40 14-15,-27-14 16,14 0-16,-14-13 15,13-13-15,-26 0 16,14-1-16,-14 1 0,-27-53 16,27 53-1,-26-27-15,12 27 0,1 0 16,0-1-16,-14-12 0,1 13 16,-14 0-1,27 13-15,0 0 16,0 13-1</inkml:trace>
  <inkml:trace contextRef="#ctx0" brushRef="#br0" timeOffset="176943.61">13216 10253 0,'0'0'15,"-13"0"-15,13-14 16,-14 14-1,28 0-15,-1 14 16,0-1-16,0-13 0,14 26 16,-14-26-16,0 14 0,40 38 15,-53-38 1,27 12-16,-14-13 0,0 54 16,-13-54-16,0 13 15,0-13-15,-13 1 16,13 12-16,-13-13 15,-1-13 1,-12-13-16,26 0 0,-26-14 16,12 14-16,14-13 0,-13-14 15,13 14-15,0-1 0</inkml:trace>
  <inkml:trace contextRef="#ctx0" brushRef="#br0" timeOffset="177122.53">13361 10107 0,'0'0'15,"14"-26"-15,-1 26 0,-13 13 16,26 13 0,-26-12-16,27 65 0,-27-53 15,13 27-15,-13-26 16,13 39-16,1-26 16,-14-14-16,0 1 15,-14-1-15,14-13 16</inkml:trace>
  <inkml:trace contextRef="#ctx0" brushRef="#br0" timeOffset="177309.31">13282 10411 0,'0'0'16,"0"-13"-16,0 0 16,40 13-1,-27-13-15,40 13 16,26 0-1,-65 0-15,25 0 0,-12 0 16,-1 0-16,1 0 0,52 0 16,-53 0-16,54 13 15</inkml:trace>
  <inkml:trace contextRef="#ctx0" brushRef="#br0" timeOffset="177785.26">14340 10094 0,'0'0'0,"-13"0"16,13 53-16,0-40 16,0 40-1,13 0-15,1 26 16,-14-52-16,13 52 16,-13-66-16,13 27 15,-13-14-15,0-12 0,0-1 16,0 0-1,0 0-15,13-13 16</inkml:trace>
  <inkml:trace contextRef="#ctx0" brushRef="#br0" timeOffset="178870.35">16166 10107 0,'-13'0'0,"-27"40"15,40-14-15,-26 14 16,12 39 0,1-39-16,13 13 15,0-27-15,13 54 16,1-67-16,12 13 16,27 1-1,-40-27-15,27-13 16</inkml:trace>
  <inkml:trace contextRef="#ctx0" brushRef="#br0" timeOffset="179187.73">16338 10253 0,'0'0'15,"-40"26"-15,27-13 0,0 14 0,13-14 16,-13 27-16,13-27 0,26 40 15,-13-40-15,27 0 16,-27 1-16,0-14 16,14 0-16,-1-14 15,-12 14-15,12-13 0,14-27 16,-40 27-16,13-13 16,-13 12-16,-13-25 15,13 26-15,-13-14 0,-14-13 16,14 27-16,-14 0 15,27 0-15,-26 13 16,13 13 0,13 0-1</inkml:trace>
  <inkml:trace contextRef="#ctx0" brushRef="#br0" timeOffset="179450.18">16708 10451 0,'14'0'16,"-14"13"-16,0 1 16,0-1-16,0 0 15,-14 13-15,14-12 16,-13-1-16,0 13 15,13-12-15,-13-14 16,0 13 0,-1-26-1,14-1-15,-13 1 16</inkml:trace>
  <inkml:trace contextRef="#ctx0" brushRef="#br0" timeOffset="179684.56">16880 10173 0,'0'27'16,"0"-14"-16,0 0 15,0 40-15,14-26 0,-14-14 16,13 26-16,0-25 15,-13-1-15,27 13 16,-14-26-16,-13 14 16,13-14-16</inkml:trace>
  <inkml:trace contextRef="#ctx0" brushRef="#br0" timeOffset="179978.77">17026 10028 0,'0'0'15,"13"13"1,0 27-16,-13-27 16,14 13-16,12 27 15,-13-26-15,1-1 0,-1 40 16,-13-39-16,13 65 15,-13-65-15,-13 65 16,0-65-16,-1 26 16,-12 0-16,-14-27 15,27-26 1,13-13 0,26-14-1</inkml:trace>
  <inkml:trace contextRef="#ctx0" brushRef="#br0" timeOffset="181105.29">22476 8295 0,'0'-27'16,"-13"27"-16,-13 27 16,12-14-16,1 0 0,-13 27 15,26-27-15,-27 40 16,27-27-16,-13 1 0,13 26 15,-13-27-15,13 27 16,0-40-16,26 67 16,-12-67-16,-1 13 15,0-12-15,0-1 0,14-13 16,-14 0-16,0 0 16,14-13-1,-14 13-15</inkml:trace>
  <inkml:trace contextRef="#ctx0" brushRef="#br0" timeOffset="181371.58">22675 8348 0,'0'-14'16,"0"28"-1,0 12 1,0-13-16,0 27 16,-13-27-16,13 14 15,0-1-15,0-13 0,0 14 16,0-14-16,0 0 16,0 14-16,13-1 15</inkml:trace>
  <inkml:trace contextRef="#ctx0" brushRef="#br0" timeOffset="181580.02">22807 8625 0,'13'0'0,"-13"14"15,14 12 1,-14-13-16,0 1 15,0-1 1,0 0-16,-14 0 16,14 0-1,-13-13-15,13 14 16,0-28-16</inkml:trace>
  <inkml:trace contextRef="#ctx0" brushRef="#br0" timeOffset="181855.28">23006 8334 0,'0'14'16,"0"12"-16,13-13 15,-13 27-15,0-27 16,0 14-16,0 12 16,0-25-16,13-1 0,-13 26 15,13-25-15,-13 12 16,13-26-16,1-13 16</inkml:trace>
  <inkml:trace contextRef="#ctx0" brushRef="#br0" timeOffset="182147.14">23085 8215 0,'0'0'16,"0"-53"-16,13 53 0,0 0 16,1 14-16,25 12 15,-25-13-15,-1 14 0,13 12 16,-26-12-16,13-14 0,1 14 0,-1 65 15,-13-79 1,-27 80-16,14-67 16,0 27-16,0-39 0,-14 12 15,1 14-15,13-27 16,-14 27-16,14-27 16,0 0-16,26-13 31,13 0-31,14-13 15,-13 13-15,-1 0 0</inkml:trace>
  <inkml:trace contextRef="#ctx0" brushRef="#br0" timeOffset="190210.64">11946 2540 0</inkml:trace>
  <inkml:trace contextRef="#ctx0" brushRef="#br0" timeOffset="197070.66">13335 635 0,'-40'53'16,"14"-13"-1,13-14-15,-40 67 16,39-67-16,-25 53 15,26-65-15,-27 39 16,27-40-16,-1 13 0,-12 1 16,26-14-16,-26 0 15</inkml:trace>
  <inkml:trace contextRef="#ctx0" brushRef="#br0" timeOffset="197289.97">13018 622 0,'0'-27'16,"0"41"-16,13 25 15,0-12-15,0-1 0,14 27 16,-27-13-16,13-14 16,27 54-16,-1-14 15,-12-40 1,-14 1-16,27 12 15,-27-25-15,0-1 0,14 0 16,-14-13-16</inkml:trace>
  <inkml:trace contextRef="#ctx0" brushRef="#br0" timeOffset="198434.24">16087 622 0,'0'-13'16,"0"26"0,13 13-1,-13 1-15,26 26 16,1 13-16,-1-27 15,14-12 1,0-14 0,-1-26-1</inkml:trace>
  <inkml:trace contextRef="#ctx0" brushRef="#br0" timeOffset="198883.71">16431 529 0,'-14'13'15,"1"-13"-15,0 14 0,0-1 16,-1 0-16,1 0 0,-13 14 16,13-14-16,-14 27 15,14-27-15,0 0 16,13 0-16,-14 1 0,14-1 15,-13 0 1,13 0-16,-13 1 31,13-1 1,0 0-17,13 13-15,0-12 16,-13 12-1,0-13-15,0 1 0,0 12 16,0-13-16,14 27 16,-14-27-16,0 0 15,0 1-15,13-14 0,-13 13 16,0 0-16,13-26 47</inkml:trace>
  <inkml:trace contextRef="#ctx0" brushRef="#br0" timeOffset="-200043.41">4432 6694 0,'0'-13'16,"0"0"-1,0 26 17,53 26-17,-40-25-15,53 25 16,-53-12-16,40-1 16,13 40-1,0-13 1,-39-39-16,26 25 0,-40-26 0,14 1 15,25 25 1,-38-25-16,-1-1 0,13 13 16,-12-26-16,-1 14 15,0-14 1,-13 13-16</inkml:trace>
  <inkml:trace contextRef="#ctx0" brushRef="#br0" timeOffset="-199488.66">5093 7276 0,'-13'0'15,"26"0"1,0-26 0,1 12-16,25-12 15,-25-1-15,12 1 16,1 13-16,-14 0 0,40-27 16,-27 13-16,1 14 15,52-53-15,-53 40 16,27-14-16,-26 13 0,-1 14 15,40-40-15,-39 40 16,39-53-16,-40 53 16,14-14-16,-13 14 0,-14 13 15,27-26 1,-27 12-16,13 1 16,-26 0-16,-13 13 31</inkml:trace>
  <inkml:trace contextRef="#ctx0" brushRef="#br0" timeOffset="-198969.3">5186 6350 0,'-13'-13'16,"39"26"15,14 0-16,-27 0-15,13 1 0,67 25 16,-53-25-16,52 39 16,-65-40-16,79 40 15,-80-27-15,27 1 16,-27-14-16,27 13 16,-39-12-16,12 12 15,-13-26-15,1 13 0,12 0 16</inkml:trace>
  <inkml:trace contextRef="#ctx0" brushRef="#br0" timeOffset="-198322.45">4445 6720 0,'13'-13'16,"0"0"-16,14 13 0,-1-26 15,1 12-15,39-39 16,-26 40-16,65-53 16,-38 13-1,-28 27-15,67-27 0,-79 26 16,39-12-16,-40 25 16,1 1-16,26-13 15,-40 12-15,0 1 0,27 0 16,-27 13-16,-13-13 0,13 13 15,0-14-15,1 14 16</inkml:trace>
  <inkml:trace contextRef="#ctx0" brushRef="#br0" timeOffset="-160550.47">4379 5530 0,'-13'0'15,"-1"0"-15,1 13 16,26-13 15,14-13-31,26-14 16,0-12-1,26 12 1,27-39 0,-40 40-1,-40 12-15,54-39 16,-54 40-16,27-13 0,-26 26 15,-14-13-15,40-27 16,-27 40-16,1-27 16,-14 27-16,-13-13 0,26 0 15</inkml:trace>
  <inkml:trace contextRef="#ctx0" brushRef="#br0" timeOffset="-159941.4">5120 5080 0,'-14'0'0,"28"13"47,39 0-31,-40 1-16,40 25 15,26 1 1,-39-13-16,39 25 15,-39-25-15,-14-14 0,27 27 16,-26-14-16,-1 1 0,27 12 16,-26-25-16,12 25 15,41 14 1,-54-13-16,-13-40 16,1 13-16,-1 0 0,0 1 15,0-1-15,-13 0 16,13-13-16,-13 13 15</inkml:trace>
  <inkml:trace contextRef="#ctx0" brushRef="#br0" timeOffset="-159259.83">4326 5569 0,'0'-26'16,"0"52"-16,0-65 16,0 26-16,13 13 15,0 0 1,27 26 0,0 27-1,26 0 1,0 13-16,13 0 15,-12 0 1,-1-13 0,-13-13-1,-27-27 1,-13 0-16,14 1 0</inkml:trace>
  <inkml:trace contextRef="#ctx0" brushRef="#br0" timeOffset="-158863.2">4895 5980 0,'-13'13'16,"26"-13"-1,0-13 1,27-1 0,-27 14-16,53-26 15,-39 13-15,65-14 16,-52 14-16,26-13 16,-26 12-16,-14 1 0,80-40 15,-66 40-15,79-40 16,-93 40-16,80-40 15,-80 40 1,67-14-16,-66 14 16,12 0-16,-12-1 0,-14 14 15,27-13-15,-27 0 16,0 13-16,0 0 0,0-13 16,-13 26-1,-13-13 1</inkml:trace>
  <inkml:trace contextRef="#ctx0" brushRef="#br0" timeOffset="-137065.5">10874 11496 0,'-79'-26'16,"26"52"0,27 1-1,26-14-15,0 0 16,0 0-16,13 14 0,-13-14 0,13 0 15,0 0-15,14 14 16,-14-27-16,0 0 16,0 0-1,1-13-15,-14-1 16,13 14 0,0 14-1,0-1 1,1 0-16,-14 0 0,26 1 15,-13-1-15,1-13 16,-1 0-16,0-13 16,0-1-16</inkml:trace>
  <inkml:trace contextRef="#ctx0" brushRef="#br0" timeOffset="-136815.17">10901 11324 0,'0'0'0,"-13"-26"0,13 12 0,13 28 16,13 12 0,-12 1-16,12 12 15,0-12-15,-12-1 16,39 54-16,-40-54 16,13 40-16,-13-39 0,1 12 15,-1 14-15,-13-26 0,0-1 16,0 1-16,-13 12 15,-1-25-15,1 12 16,0-13-16,-13 0 16,12-13-16,1 0 0</inkml:trace>
  <inkml:trace contextRef="#ctx0" brushRef="#br0" timeOffset="-135469.39">13626 1588 0,'-40'-14'16,"27"14"-16,-13 14 16,12-14-16,1 0 0,26 0 15,1 0 1,12 0-16,27 0 15,13-14-15,-13 14 16,66-13-16,-53 13 0,0-13 16,93 0-16,-93-1 0,14 14 15,78-26-15,-78 26 16,-14-13-16,132-1 16,-145 14-16,40-13 15,-40 13-15,-27 0 0,27 0 16,-40 0-16,14 0 15,-40 0 1</inkml:trace>
  <inkml:trace contextRef="#ctx0" brushRef="#br0" timeOffset="-134883.41">13692 2024 0,'0'0'16,"-40"0"-16,40-13 0,14 13 16,25-13-1,54-1 1,66 1-16,-93 13 0,66-13 15,-66 13-15,1 0 16,78 0-16,-79-13 0,0 13 16,67 0-16,-80 0 15,-27 0-15,93 0 16,-79 0-16,26 0 16,-40 0-16,1 0 0,-1 13 0,1 0 15</inkml:trace>
  <inkml:trace contextRef="#ctx0" brushRef="#br0" timeOffset="-134339.02">13785 2421 0,'0'0'0,"-40"0"0,27 0 15,0 0 1,26 0-1,0 0-15,0 0 0,67 0 16,-1 0-16,27 0 16,-40-13-16,-13 13 0,79 0 15,-66 0-15,-39 0 16,79 0-16,-53 0 0,0 0 16,52 0-1,-65 0-15,0 0 0,92 13 16,-106-13-16,14 0 15,-27 0-15,1 13 0</inkml:trace>
  <inkml:trace contextRef="#ctx0" brushRef="#br0" timeOffset="-134028.21">13772 2699 0,'-14'0'16,"28"13"-16,-1-13 0,13 0 15,27 0-15,-13 0 0,66 0 16,-40 0-16,53 0 15,-53 0-15,0 0 0,66 0 16,-65 13-16,52-13 16,-53 0-16,40 0 15,-67 0-15,1 0 0,39 0 16,-65 13-16,52-13 16</inkml:trace>
  <inkml:trace contextRef="#ctx0" brushRef="#br0" timeOffset="-128995.64">4511 5609 0,'-40'-40'15,"27"27"-15,13 0 0,-13 0 16,0 0-16,13-1 16,-13 14-16,13-13 15,0 26 1,13-13-16,0 14 16,0-1-16,0 0 0,40 40 15,-39-27-15,52 41 16,-53-54-16,53 53 15,-39-40-15,25 27 16,-38-26-16,25-1 16,-25-13-16,-1 14 15,0-14-15,14 14 16,-27-14-16,13-13 16,0 0-1,-13-13 1,13 13-16</inkml:trace>
  <inkml:trace contextRef="#ctx0" brushRef="#br0" timeOffset="-128544.83">4961 5993 0,'-13'13'15,"26"-13"17,27-13-17,-14 0-15,40-14 16,-39 27-1,52-40-15,-39 27 16,26-13-16,27-14 16,-67 27-16,80-27 15,-80 27-15,40-14 16,-39 14-16,-1 0 0,27 0 16,-26 0-16,12-14 15,-12 27-15,-14-13 0,27 0 16,-27 13-16,13-14 15,-12 14-15,-1 0 16</inkml:trace>
  <inkml:trace contextRef="#ctx0" brushRef="#br0" timeOffset="-128143.21">5331 5093 0,'0'0'15,"-26"0"-15,39 13 16,40 27 0,-13 0-1,39 13-15,14 13 16,-1 0-1,-12 0 1,-14-13 0,-13 0-1,-14-13-15,-12-14 16</inkml:trace>
  <inkml:trace contextRef="#ctx0" brushRef="#br0" timeOffset="-127684.77">4538 5556 0,'0'0'15,"-40"0"-15,27 0 16,-1 0-16,1-13 31,40 0-15,-14 13-16,40-13 15,39-40 1,-52 39-16,39-38 16,-26 25-16,0 14 0,53-40 15,-53 26-15,0 1 0,53-14 16,-66 27-16,12-13 0,15-14 15,-28 27-15,-12-1 0,26 1 16,-27 0-16,14-13 16,-27 26-16</inkml:trace>
  <inkml:trace contextRef="#ctx0" brushRef="#br0" timeOffset="-125899.23">17542 767 0,'0'-13'16,"-13"26"-1,-1 14 1,14-14-16,0 53 15,0-39-15,0-1 0,0 27 16,0-27-16,0 27 16,0-39-16,0 12 0,0 14 15,14-1-15,-14-25 0,0-1 16,0-26 0,0-1-16</inkml:trace>
  <inkml:trace contextRef="#ctx0" brushRef="#br0" timeOffset="-125555.64">17476 807 0,'13'26'15,"-13"-12"-15,26 25 16,-26-25-16,27 25 16,-14-26-16,27 1 15,-1-28-15,-12-12 16,-14 13-16,0-14 15,14-39-15,-14-13 16,0-14 0,-13 67-1,0-1 1,14 67 0,-14-27-16,0 93 0,0-66 15,13-14-15,-13 40 16,0-13-16,0-26 0,13 79 15,-13-80 1,26 14-16,-12-27 16,-14 0-16,13 0 0,0 1 0,14-14 15</inkml:trace>
  <inkml:trace contextRef="#ctx0" brushRef="#br0" timeOffset="-125265.72">17899 1019 0,'0'0'15,"-53"53"-15,40-40 16,-14 26-16,27-25 16,-13 25-1,13-25-15,13 25 16,1-25-16,-1-14 0,13 13 15,-12-13-15,25-13 16,-39-1-16,27-25 16,-14 25-16,-13-12 15,13 13-15,-13-1 0,0 1 16,13 13 0</inkml:trace>
  <inkml:trace contextRef="#ctx0" brushRef="#br0" timeOffset="-124996.46">18058 1191 0,'0'0'15,"13"-14"1,-26-12 0,13 13-16,0-27 15,0 27-15,26-93 16,-26 93-16,14-27 15,-1 40-15,-13-13 0,26 26 16,-13 0 0,-13 0-16,14 40 15,-14-39-15,0 25 16,0-12-16,13-14 0,-13 40 16,0-40-16,0 0 15,13-13-15,-13 14 16</inkml:trace>
  <inkml:trace contextRef="#ctx0" brushRef="#br0" timeOffset="-124721.36">18283 979 0,'-53'40'15,"40"-27"1,-14 40-16,14-40 15,13 13-15,0-12 16,0-1-16,13 27 16,0-40-16,14 13 15,-14-13-15,40-27 16,-40 27-16,0-26 16,1 26-16,-1 0 0,0-13 15,0 26 1,1 13-1</inkml:trace>
  <inkml:trace contextRef="#ctx0" brushRef="#br0" timeOffset="-124289.15">18534 992 0,'-26'-13'15,"12"26"-15,1 14 16,13-14-16,-13 0 16,0 27-16,13-27 0,0 0 15,0 27-15,0-27 0,13 0 16,0 14 0,0-27-16,1-13 15,12-1 1,-13 1-16,1-13 15,-1 12-15,0 28 32,0 25-32,0 14 15,-13-39-15,14 38 16,-14-25-16,0 13 16,0-14-16,0 1 0,-14 52 15,1-66-15,-13 53 16,13-52-16,-27 38 15,-13-38 1,13-41 0,14-12-1,13-14 1,26 0-16</inkml:trace>
  <inkml:trace contextRef="#ctx0" brushRef="#br0" timeOffset="-123513.58">18746 1072 0,'13'-14'16,"27"14"-16,-14-13 15,-13 13-15,14-13 16,-1 13-16,-13-13 0,14-1 15,-14 14 1,-13-13 0,-13 0-16,0 13 15,-1 0-15,1 13 0,-13 0 16,26 1-16,-13-1 0,-1 27 16,14-27-16,-13 13 0,13-13 15,0 1-15,13 12 0,1-13 16,12 14-16,-13-27 15,0 13 1,1-26-16,-1 0 16,0-1-16,-13 1 0,13-13 15,-13 12-15,14-38 16,-1 25 0,-13 14-16,26-14 15,-26 14-15,27 13 16,-14 13-1,13 1-15,-26-1 0,27 13 16,-27-12 0,13-14-16,-13 13 15,0 0-15,13-13 16,1 0 0,-1 0-1,0 0-15,27-13 16,-27 13-16,27-13 15,-1-1-15,-12-12 16,-1-27 0,-26 26-1,-26 14 1,-1 13 0,14 13-16,-13 27 15,12-27-15,-12 14 0,26-1 16,0-12-16,-13 25 15,13-26-15,13 14 16,0-27-16,14 0 16,-14 0-1,0 0-15,27-13 0,-27-1 16,0 1-16,14-13 16,-27 13-16,39-40 15,-12 26-15</inkml:trace>
  <inkml:trace contextRef="#ctx0" brushRef="#br0" timeOffset="-123299.45">19553 833 0,'53'-52'16,"-53"38"-16,26 1 16,-26 0-16,13 13 15,-13 13 1,14 27-16,-1-27 0,-13 13 16,13 41-1,-13-41-15,0 14 16,0-14-16,13-13 0,-13 27 15,0-13-15,0-14 0,0 13 16,0-13-16,0 1 16,0-28-1,0 1-15</inkml:trace>
  <inkml:trace contextRef="#ctx0" brushRef="#br0" timeOffset="-122972.64">19672 873 0,'0'0'0,"-13"40"0,13-27 16,0 27-16,0-27 15,0 13 1,0-12-16,13-1 16,-13 0-16,-13-13 31,-1 0-16,14-13 17,27 0-17,12-1-15,1 14 16,-13 0-16,12-13 16,-12 13-16,-1-13 0,1 13 15,-1 0-15,-13 0 0,14-13 16,-14 13-1</inkml:trace>
  <inkml:trace contextRef="#ctx0" brushRef="#br0" timeOffset="-108799.12">12091 1601 0,'-13'-53'16,"0"53"0,13-13-16,0 26 31,0 40-31,0-40 15,0 40-15,0-27 16,13 93-16,-13-92 16,13 52-16,1-39 15,-14-27-15,13 27 16,0-53 0,-13-27-1,0 27-15,0-27 16,0 0-16,-13 1 0,0-14 15,13 13-15,0 14 0,-14-67 16,14 80-16,0-40 16,0 66 15,14 0-31,-1 27 16,0-27-16,27 40 15,-27-53-15,14 13 16,-14 1-16,0-14 15,0 0-15,0-27 0,1 1 16,-1 12-16,-13-12 0,13-14 16,-13 14-16,0 13 0,0-14 0,13-13 15,-13 27 1,14 26 0,-1 40-16,0 0 15,0-26-15,0 65 16,-13-65-16,14-1 0,-1 27 15,0-26-15,-13-1 16,13 1-16,1-1 16,-14-13-16,13-13 0,0 0 15,14-13-15</inkml:trace>
  <inkml:trace contextRef="#ctx0" brushRef="#br0" timeOffset="-108101.58">12621 1707 0,'-14'0'16,"1"0"-16,-13 13 0,12 0 16,-12 0-16,13 0 15,0 1-15,-1 12 0,-12 1 16,26-14-16,-13 40 16,13-40-16,13 27 15,0-27-15,14 0 16,-14-13-1,26-13 1,-12 13-16,-14 0 16,0-13-1,1 13 17,-14-14-17,13 1-15,-13 0 16,13-27-1,-13 14-15,0 13 0,0-14 0,13-13 16,-13 27-16,14 0 0,-1-40 16,0 40-16,0 13 15,0 0 1,14 13-16,-1 40 16,-12 0-1,-1-13 1,0-1-1,0-25-15,14-14 16,-1-14 0,-13-25-1,1 12 1,-14 14 0,-14 0-16,-12 13 15,0 39 1,12-12-1,1 13-15,13-27 16,0 0-16,13 13 16,1-26-1,-1-13-15,13-13 16,-13 13 0,1-1-16,-1-12 15,0 26-15,0 0 16,1 0-1</inkml:trace>
  <inkml:trace contextRef="#ctx0" brushRef="#br0" timeOffset="-107742.23">13070 1826 0,'0'0'0,"14"-14"0,-1 1 16,-13 0-16,-13-14 16,-1 14-1,1 13-15,0 0 16,13 13-1,0 1 1,13 12 0,0-13-1,1 1 1,-1-14-16,0 13 31,0 0-31,1 14 16,-1-1-16,-13-13 0,13 0 15,0 27-15,-13-13 16,13-14-16,1 27 16,-14-14-16,0-13 0,13 40 15,-13-40-15,0 1 0,-13 38 16,-1-38-16,14-1 0,-26 0 16,26 0-16,-13-13 0,-14 0 15,1-13-15,13 0 0,-14-40 16</inkml:trace>
  <inkml:trace contextRef="#ctx0" brushRef="#br0" timeOffset="-107349.28">13189 1826 0,'53'-40'15,"-39"27"-15,-1-14 16,0 27-16,0-13 0,-13 0 15,14 13-15,-28 0 16,14 13-16,0 0 0,-13 27 16,13-27-16,0 14 15,0-14-15,13 27 16,-13-27-16,14 0 16,-1 0-16,-13-26 31,-13-27-16,-1-13 1,1 40-16,13-27 16,0 27-16,0-26 15,13 25-15,-13 1 0,27-13 16,-14 26-16,27-27 16,-27 27-16,27 0 15,-27 0-15,0 0 0,14 0 16,-1 0-16,0 13 15,-12-13-15,12 14 0</inkml:trace>
  <inkml:trace contextRef="#ctx0" brushRef="#br0" timeOffset="-106341.61">15558 1376 0,'0'-13'16,"0"26"15,0 13-31,13 40 16,-13-39-16,13 52 16,-13-52-16,13 26 15,0 13 1,1-13-16,-1-40 15</inkml:trace>
  <inkml:trace contextRef="#ctx0" brushRef="#br0" timeOffset="-106085.1">15571 1402 0,'0'0'0,"0"-39"0,13 12 16,0 14-16,-13 0 0,40 13 15,-27 0-15,40 13 16,-40 0-16,27 14 16,-27-14-16,0 0 0,14 27 15,-14-27-15,0 13 0,-13-12 0,14 39 16,-14-27-16,-14 14 16,14-27-16,-13 13 0,-13 14 15,12-27-15,1 1 0,-13-1 16,12 0-16,-12-13 15,13 0 1,0-13-16</inkml:trace>
  <inkml:trace contextRef="#ctx0" brushRef="#br0" timeOffset="-105792.33">15941 1654 0,'0'0'0,"40"-14"0,-27 14 15,0-13 1,1 0-16,-1 0 16,-13 0-1,-27-27-15,1 27 16,-14 39 0,0 14-1,27-27-15,0 40 16,13-40-16,0 14 0,0-1 15,13 14-15,0-27 0,27 40 16,-27-40-16,54 14 16,-54-27-16,26 0 15,-25 0-15,39-27 16</inkml:trace>
  <inkml:trace contextRef="#ctx0" brushRef="#br0" timeOffset="-105375.68">16219 1773 0,'0'26'31,"0"-13"-31,0 27 16,0-27-16,13 1 0,-13 12 0,13 14 15,-13-27 1,14 27-16,-14-27 16,13 0-1,-26-13 1,-1-40-1,1 1 1,0 25-16,13-12 0,-13-27 16,-1 27-16,14-14 0,0-13 15,0 27-15,0-54 16,14 67-16,-1-27 16,0 27-16,0-13 0,14 12 15,-14 14-15,0-13 0,1 13 16,12 27-16,-13-14 0,0 40 15,-13-40-15,0 13 16,0 1-16,-26 26 16,13-40-16,-27 27 15,14-14 1,12-13-16,-12-13 16,13 0-16,-1 0 15,14-13 1</inkml:trace>
  <inkml:trace contextRef="#ctx0" brushRef="#br0" timeOffset="-104645.4">16550 1614 0,'0'0'16,"-27"-13"-16,14 13 0,0 0 16,-27 13-16,27 0 15,0 0-15,-14 14 16,27-14-16,0 0 0,13 40 16,-13-40-16,40 27 15,-27-27-15,27 14 16,-27-27-16,27 0 15,-27 0-15,0 0 16,1 0 0,-1 0 15,0-13 16,-26-1-32,13 1 1,-13-13-16,-1 12 16,14-12-16,-13 0 15,13 12 1,0 1 0,0 0 30,0 0 1,0 26-31,13-13-16,1 26 16,-14-12-1,13 12-15,13 0 16,-26-12-16,27 12 15,-27-13-15,13 14 16,0-14 0,-13 0-1,0-26 1,0 0 0</inkml:trace>
  <inkml:trace contextRef="#ctx0" brushRef="#br0" timeOffset="-103198.3">16788 1773 0,'0'-14'0,"13"14"32,14 14-32,-1 25 15,-13 1 1,0-13-1,-13-14-15,0 0 16,-13-13 15,13-13-31,-26-14 16,26 14-16,0-13 0,-13-14 16,26-13-1,0 40-15,0-40 16,0 40-16,14-14 15,-14 14-15,14-13 16,-14 12-16,0 1 0,13 0 16,-12 0-16</inkml:trace>
  <inkml:trace contextRef="#ctx0" brushRef="#br0" timeOffset="-103020.72">17052 1495 0,'14'-27'16,"-14"14"0,13 13 15,-13 13-31,13 40 15,0-26-15,1 39 16,-14-53-16,0 40 16,13-40-16,-13 67 15,0-54 1,-13 14-16,-1-27 16,1-13-16</inkml:trace>
  <inkml:trace contextRef="#ctx0" brushRef="#br0" timeOffset="-102248.92">17013 1733 0,'0'-13'16,"13"13"-16,0-13 15,0 13-15,1 0 16,12 0-16,-13 0 0,1-14 16,12 14-16,0 0 0,-12 0 15,52 27 1,-53-27-16,14 26 15,-14-13-15,13 27 16,-26-27-16,0 1 16,13-1-1,-13 0 1,0-26 0,0-14-1,0 14-15,0-27 16,0 27-16,14-40 15,-14 40-15,13 13 16,0 0-16,0 0 16,1 13-16,-1 1 15,0-14-15,13 13 16,-26 0-16,14-13 16,-1 0-16,0 0 15,0 0 1,14-13-16,-14 13 0,0-13 15,1-1-15,-14 1 0,13-13 16,-13 12-16,13 14 0,-13-13 16,-13 13-16,-27 27 15,14-1 1,12-13-16,-12 40 16,26-40-16,0 1 0,0-1 15,0 0-15,26 27 16,1-40-1,-1-13 1,14-14 0,-14-13-16,-12 27 15,-1 0 1,0 13 0,0 0-1,14 13 1,-14-13-16,0 0 0,1 0 15,-1 0 1,0 0-16,13-13 16,-12 0-16,12-14 15,-13 14-15,1-13 16,-14-1-16,13 14 0,0-27 16,0 27-16,1 0 15,12-27-15,-13 27 0,0 0 16</inkml:trace>
  <inkml:trace contextRef="#ctx0" brushRef="#br0" timeOffset="-102091.34">18005 1442 0,'13'-13'0,"-13"0"0,13 13 16,1 13-16,-1 0 16,0 13-16,-13-12 0,13 25 15,-13-25-15,14 39 16,-14-40-16,13 13 0,-13 14 16,0-14-16,0 1 0,0-1 15,0 14-15,-13-27 16,-14 27-16,14-27 15,0-13-15,-1 0 0,1-13 16</inkml:trace>
  <inkml:trace contextRef="#ctx0" brushRef="#br0" timeOffset="-101925.78">17926 1759 0,'-27'-39'16,"27"26"-16,13-1 16,1 1-16,25 0 15,-12 0-15,52-1 16,-39 1-16,52 0 15,-65 0-15,26 0 16,-27 13-16,40-27 16,-52 27-16,12-13 15</inkml:trace>
  <inkml:trace contextRef="#ctx0" brushRef="#br0" timeOffset="-94461.96">5080 7157 0,'-13'0'16,"-14"26"0,14-26-1,13 14-15,13-14 32,40-14-17,-40 1-15,67-13 16,-54 13-16,80-27 15,-79 27 1,92-40-16,-80 39 16,67-38-16,-66 38 15,26-12-15,-40 13 16,14-1-16,40-25 16,-54 25-16,40-12 15,-53 13-15,27 0 16,-27-1-16,0 14 15,-13-13-15</inkml:trace>
  <inkml:trace contextRef="#ctx0" brushRef="#br0" timeOffset="-93982.24">5040 6284 0,'14'0'31,"52"26"-16,-40-12 1,93 25-16,-39-12 16,-41-1-16,80 14 15,-92-14-15,12-12 0,28 25 16,-41-26-16,40 40 16,-39-39-16,12 25 15,-25-25 1,12 12-16</inkml:trace>
  <inkml:trace contextRef="#ctx0" brushRef="#br0" timeOffset="-93541.77">4471 6694 0,'0'0'16,"14"-13"-1,25-14-15,-12 14 0,-14 0 16,93-53-1,-66 39-15,92-52 16,-92 52-16,52-26 16,-39 27-16,-13 0 0,-1-1 0,41-13 15,-40 27-15,-14 0 0,27-14 16</inkml:trace>
  <inkml:trace contextRef="#ctx0" brushRef="#br0" timeOffset="-86394.11">10848 11800 0,'-13'-13'15,"13"0"1,-14 26-1,28 27 1,-14-14-16,0-12 0,13 52 16,-13-40-16,13 40 15,-13-52-15,13 38 16,-13-38-16,0-1 16,0 0-16,0 0 15,0-26-15,0-27 31,0 27-31,14-40 16,-14 40-16,13 0 0,0 0 16,0-1-16,27 14 15,-27 0-15,14 14 16,-14-14-16,13 26 16,-12-13-16,-14 1 0,13 12 15,0-13-15,-13 0 0,0 14 16,0-14-16,-13 14 15,-14-1-15,14-13 16,0-13-16,0 0 0,-1 0 16,-25-26-1,26 26-15,-1-27 16,14 14-16,0-13 16,0 12-16,14 1 15</inkml:trace>
  <inkml:trace contextRef="#ctx0" brushRef="#br0" timeOffset="-86093.91">11258 11748 0,'0'0'0,"13"13"15,14 40 1,-14-27-16,13 53 16,-12-52-1,12 39-15,-26-39 0,13 12 16,-13 67-16,0-93 16,-13 67-16,0-54 15,-14 27-15,14-27 0,0-12 16,-27 12-16,27-13 0,0-13 15,-27 14-15</inkml:trace>
  <inkml:trace contextRef="#ctx0" brushRef="#br0" timeOffset="-69323.41">10941 12528 0,'-40'-40'16,"13"40"-16,14-13 0,0 13 16,-14 13-16,1 1 15,13-1-15,0 13 0,-14 1 16,27-14-16,-13 13 0,13 1 16,0-14-16,26 53 15,-12-53-15,25 14 16,-26-14-16,54 0 15,-54-13-15,79-13 16,-65 0-16,13-14 16,-27 14-16</inkml:trace>
  <inkml:trace contextRef="#ctx0" brushRef="#br0" timeOffset="-69053.14">11099 12356 0,'-13'-26'15,"13"12"1,13 28-16,0-1 16,27 26-1,13 14-15,-26-13 16,-14-13-16,26 39 16,-39-40-16,14 27 15,-14-13-15,0-27 0,0 27 16,-14-1-16,14-12 0,-13-1 15,0 14-15,0-27 16,-14 27-16,14-40 16,0 13-16</inkml:trace>
  <inkml:trace contextRef="#ctx0" brushRef="#br0" timeOffset="-59760.98">19804 2342 0,'-13'-40'0,"13"27"16,0 26 15,0 27-15,0 12-1,0 68 1,0-68-1,0-12-15,13 40 16,-13-67-16,0 53 16,13-40-16,-13-12 15,0-1-15,0-40 32,-13-12-32,13-1 15</inkml:trace>
  <inkml:trace contextRef="#ctx0" brushRef="#br0" timeOffset="-59457.95">19778 2461 0,'0'-67'16,"0"134"-16,0-147 0,0 67 0,-14-13 0,14-1 15,14 40 1,-1 40 0,27 0-16,-1 27 15,14-28 1,-40-25-16,40 13 15,-40-27-15,27 0 16,-27-13-16,1 0 16,-1-13-16,0 0 15,-13-14-15,0 1 16,0-1-16,0 1 0,-13-80 16,13 79-16,-13-65 15,13 65-15,0-26 16,0 40-16,0 0 0,0-13 15,0 12-15,0 1 0,0 26 16</inkml:trace>
  <inkml:trace contextRef="#ctx0" brushRef="#br0" timeOffset="-58583.91">18296 3545 0,'0'27'16,"13"26"-1,0-27-15,-13 40 16,0-39-16,14 65 16,-14-78-16,0 39 15,0-27-15,0 1 0,0-1 0,0 27 16,0-40-16,0 27 15,0-27-15,-14-13 16</inkml:trace>
  <inkml:trace contextRef="#ctx0" brushRef="#br0" timeOffset="-58270.75">18283 3757 0,'0'-53'0,"0"27"16,0 12-16,0-12 15,13 26-15,13 26 16,-12-12-16,12 25 16,-13-12-16,14 26 15,-14-27-15,0 1 0,27 12 16,-27-12-16,14 13 16,-14-27-16,0 0 0,14 0 15,-14 0-15,0-13 0,0-13 16,0-26-1,-13 25-15,0-52 16,-13-13 0,0 26-1,13 26-15,-13-26 0,13 27 16,-13 13-16,13 0 0,0-1 16</inkml:trace>
  <inkml:trace contextRef="#ctx0" brushRef="#br0" timeOffset="-57274.14">19129 2593 0,'0'-13'0,"27"13"16,-1 79 0,-12-39-1,-1 13-15,13 92 0,-13-65 16,1-1-16,25 106 16,-25-92-16,12 105 15,-13-92-15,1 0 0,-1 79 16,0-79-16,0 158 15,-13-171-15,13 66 0,-13-119 16,0 12-16,-13 213 16,13-199-16,-13 93 15,13-146-15,0 53 16,0-39-16,0 39 16,0-53-16,0 14 0</inkml:trace>
  <inkml:trace contextRef="#ctx0" brushRef="#br0" timeOffset="-56333.18">17714 3162 0,'0'0'0,"13"0"15,0 0 1,14 0-16,39 0 16,27 0-1,-80 0-15,106 0 16,-27 0-16,27 13 16,-52-13-16,-1 0 0,145 26 15,-131-26-15,92 14 16,-93-1-16,14-13 0,105 13 15,120 14 1,145-14 0,-106 0-16,79-13 15,-39 13 1,-159-13 0,-118 0-16,144 0 15,-158 0-15,0 0 0,119 0 16,-106 0-16,-13 0 0,330 14 15,-343-14-15,185 13 16,-120 0 0,-92-13-16,120 13 15,-133 0-15,-1-13 0,28 14 16,-40-14-16,-1 0 0,1 13 16,-14-13-16,1 0 0,-14 0 15,0 0-15,1 0 16,-14-13-16,-14-1 31,-12 1-31</inkml:trace>
  <inkml:trace contextRef="#ctx0" brushRef="#br0" timeOffset="-52505.56">20823 1733 0,'0'-13'31,"13"26"-15,0 27 0,-13-14-16,0 14 15,0-14-15,0 1 0,0 65 16,13-78-16,-13 39 15,14-40-15,-1 0 0,0 27 16,0-40-16,1 13 0,38 0 16,-38-13-16,39 0 15,-40-13-15,40-14 16,-40 14-16,0-13 16,0 13-16,-13-1 0,0-25 15</inkml:trace>
  <inkml:trace contextRef="#ctx0" brushRef="#br0" timeOffset="-52330.03">20876 1945 0,'-14'0'16,"1"0"-16,26 0 15,1-14-15,-1 14 0,0-13 16,27 0-16,-27 0 15,0 0-15,27-14 16,-27 14-16,-13 0 0,13-1 16</inkml:trace>
  <inkml:trace contextRef="#ctx0" brushRef="#br0" timeOffset="-52138.95">20809 1680 0,'-26'0'15,"13"0"-15,26-13 16,0 13-16,0 0 16,54 0-16,-41 0 15,53 13-15,-52 0 16,-1-13-16,41 40 16,-54-27-16,26 27 15</inkml:trace>
  <inkml:trace contextRef="#ctx0" brushRef="#br0" timeOffset="-51812.15">21193 1918 0,'0'0'16,"0"40"-16,-13-14 0,13-12 16,-13 12-16,13-13 15,0 1-15,0-1 16,0 13 0,0-13-16,13 1 15,-13-28 16,13-12-15,0 13-16,-13-14 0,14-12 16,-14 25-16,13-12 0,-13 13 0,39-27 15,-39 27 1,40 0-16,-27 26 16,1 13-1,-1-13-15,-13 1 0,0 12 16,13 1-16,-13-14 0,0 13 15,0-12 1,0-1-16,13-13 16,1-13-1</inkml:trace>
  <inkml:trace contextRef="#ctx0" brushRef="#br0" timeOffset="-51651.58">21497 1746 0,'14'0'0,"-14"13"16,0 27 0,0-27-16,-14 67 15,14-41-15,0-25 16,0 25-16,-13-39 0,13 14 16</inkml:trace>
  <inkml:trace contextRef="#ctx0" brushRef="#br0" timeOffset="-51382.3">21431 1879 0,'40'0'15,"-27"0"-15,14 0 16,12 13-16,-25-13 0,12 13 15,-13-13-15,0 13 0,14 0 16,-27 1-16,0 12 16,13-26-16,-13 13 0,0 1 31,0-1-15,0-26-1</inkml:trace>
  <inkml:trace contextRef="#ctx0" brushRef="#br0" timeOffset="-51121.37">21775 1667 0,'0'13'15,"0"0"1,0 1-16,0-1 0,0 13 16,0 14-16,13 53 15,-13-80-15,0 40 16,14-27-16,-14-13 16,0 1-16,0-1 15</inkml:trace>
  <inkml:trace contextRef="#ctx0" brushRef="#br0" timeOffset="-50670.45">21749 1879 0,'13'0'0,"0"0"15,27 0 1,-14 0-1,14-14-15,-27 14 0,14-13 16,-14 13-16,27 0 16,-40-13-16,26 0 15,-26-1 17,13 14-17,1 14 16,12 25-15,-13-25-16,27 38 16,-27-25-1,-13-1-15,13 27 16,1-26-16,-14-1 16,0-13-16,0 1 0,-40 52 15,27-66-15,-27 13 16,14 0-16,-27-13 15,26 0-15,-52-13 16,66 0-16,-27 0 16,27-1-16,-14 1 15,14 0-15,0 13 0,0 0 16</inkml:trace>
  <inkml:trace contextRef="#ctx0" brushRef="#br0" timeOffset="-49767.77">17423 2805 0,'0'-14'0,"26"-25"16,-39 52 15,13 27-15,0-14-16,0 27 16,-13-27-16,13 14 15,0-13-15,0-14 0,0 0 0,13 66 16,-13-65-16,13 12 15,0-26-15,-13 13 16,40 1-16,-27-14 16,40-27-16,-39 27 15,38-26 1,-25-14-16,-14 13 16</inkml:trace>
  <inkml:trace contextRef="#ctx0" brushRef="#br0" timeOffset="-49589.27">17462 2963 0,'-13'0'0,"26"-13"31,14-13-15,-14 26-16,0-14 0,14-12 15,-14 26-15,-13-13 0,13 0 16,1-1-16</inkml:trace>
  <inkml:trace contextRef="#ctx0" brushRef="#br0" timeOffset="-49416.41">17476 2765 0,'-14'0'15,"1"0"-15,13-13 16,13 13-1,14 0 1,-14 0-16,53 13 16,-39 0-16,-1 0 15,-13 1-15,14-14 16,-14 13-16</inkml:trace>
  <inkml:trace contextRef="#ctx0" brushRef="#br0" timeOffset="-49144.19">17687 2844 0,'27'14'0,"-27"12"0,-27-66 15,67 106-15,-40-52 16,0-1-16,-26 27 15,26-27-15,-14 0 16,14 0-16,0 0 0,-13-13 16,13 14-16,0-28 31,0 1-15,0 0-16,27-27 15,-27 27-15,13 0 16,0 0-16,0 13 0,14 13 15,-14 0 1,0 0-16,-13 1 16,13-1-16,-13 0 15,0 0-15,14-13 16,-1-26 15</inkml:trace>
  <inkml:trace contextRef="#ctx0" brushRef="#br0" timeOffset="-48975.92">17912 2778 0,'14'13'15,"-14"1"-15,0 12 0,13 27 16,-13-40-16,0 27 16,0 0-1,0-27-15,0 26 16,0-25-16,-13-1 15,13 0-15</inkml:trace>
  <inkml:trace contextRef="#ctx0" brushRef="#br0" timeOffset="-48745.53">17873 2950 0,'39'-26'15,"-25"26"-15,-1 0 0,0 0 16,0 0-16,27 26 16,-40-13-16,13 14 15,-13-14 1,0 0 0,0 0-1,0 1 1</inkml:trace>
  <inkml:trace contextRef="#ctx0" brushRef="#br0" timeOffset="-48119.69">18084 2910 0,'0'14'15,"14"-1"-15,-14 13 31,0-12-31,13-1 16,0-13-16,-13 26 16,13-13-16,0-13 15,1 0 1,12-26 0,-13 13-1,-13 0-15,0-1 16,0 1-16,14 0 0,-14-14 15,0 14 1,0 0 0,0 0-1,0 0 1,-14 13-16,14-14 16,-13 14-16,13-13 15</inkml:trace>
  <inkml:trace contextRef="#ctx0" brushRef="#br0" timeOffset="-47799.59">18137 2699 0,'0'-13'16,"0"26"-1,0 0 1,0 0-16,0 0 0,13 40 16,-13-26-16,0-14 0,0 40 15,0-40-15,0 0 16,0 54-16,0-54 15,0 26-15,0-25 0,0-1 16,0 13 0,0-12-16</inkml:trace>
  <inkml:trace contextRef="#ctx0" brushRef="#br0" timeOffset="-47186.01">18031 2910 0,'27'-13'16,"-14"13"0,27-13-16,-27 13 15,13-13-15,-12 13 16,25 0-16,-39-13 0,14 13 15,-1 0-15,0 13 47,0 13-31,-13-13-16,0 14 16,13-14-16,-13 0 0,0 14 15,14-14-15,-14 0 16,13-13-1,-13 13-15,13-13 16,0-13 0,1 0-1,-14 0-15,0 0 0,0-14 16,13 14-16,-13 0 0,0-1 16,0 1-16,0 0 15,0 0 1,0 26-16,13 0 0,-13 14 15,13-14-15,-13 13 0,14 1 16,-14 26-16,13-27 16,-13 1-16,13 65 15,-13-65-15,0 26 16,0-40-16,0 13 0,-13 54 16,0-67-16,-40 13 15,39-12-15,-12-14 16,-14-14-16,27 1 0,-40-13 15,27 12-15,-14-38 16,27 12 0,13 27-16,0-14 15</inkml:trace>
  <inkml:trace contextRef="#ctx0" brushRef="#br0" timeOffset="-13617.23">16047 12568 0,'-13'-14'15,"13"28"16,0-1-31,0 13 16,0-12-16,0 12 0,0 40 16,0-39-16,13-1 0,-13 14 15,0-14-15,13-12 0,-13 25 16,0-12-16,13-14 0,-13 13 16,0-12-1,0-28 1</inkml:trace>
  <inkml:trace contextRef="#ctx0" brushRef="#br0" timeOffset="-13321.91">15941 12435 0,'0'0'0,"0"-13"0,0 0 15,13 13 1,14 13-16,-14 0 0,0-13 15,27 27-15,0 13 16,-27-14-16,13 14 16,-12-14-16,-1 14 15,-13-27-15,-40 53 16,27-53-16,-14 1 16,1-14-16,0 13 15,-1-13-15,14 0 0,-14 13 16,14-13-1,26 0 1,14 0 0</inkml:trace>
  <inkml:trace contextRef="#ctx0" brushRef="#br0" timeOffset="-12588.28">16259 12779 0,'-14'-13'0,"1"13"15,0 0 1,-14 27-16,14-14 16,0 13-16,0-12 0,13 12 15,-13 0-15,-1 1 16,14-14-16,0 0 15,0 1-15,0-1 0,14 13 16,-1-26-16,0 0 0,13-13 16,1 0-1,26-40 1,-27 13 0,-12 27-16,-1 0 15,0 13 32,-13 13-31,0 0-1,13-13 1,-13 13 0,0-26 15,0 0 16,0 0-32,-13 13 1,13-13 0,0 26 46,13 13-46,14 14-1,-27-27-15,13 14 16,-13-14-16,13-13 0,0 26 16,-13-12-16,14-1 15,-1-13 1,-26 0-1,26-13-15,-26 13 16</inkml:trace>
  <inkml:trace contextRef="#ctx0" brushRef="#br0" timeOffset="-12106.19">16470 12885 0,'0'13'46,"0"1"-30,0-1 0,0 0-16,0 14 0,14-1 15,-14-13-15,0 1 16,0-1 0,0 0-1,0-26 16,0-27-31,0 27 16,0-14-16,0 1 0,13-1 16,-13-12-1,13 26-15,-13-1 0,26-12 16,-12 13-16,-1 13 0,0-14 16,0 1-16,1 0 15,12 13 1,-13-13-16,1-1 0,-1 14 15,0-13-15</inkml:trace>
  <inkml:trace contextRef="#ctx0" brushRef="#br0" timeOffset="-11917.7">16748 12568 0,'0'0'16,"0"-14"-16,0 1 0,0 26 31,0 14-31,0-1 16,0-12-16,0 52 15,0-40-15,13 40 16,-13-39-16,0 13 0,0-14 16,0-13-16,0 27 15,0-27-15,0 0 16</inkml:trace>
  <inkml:trace contextRef="#ctx0" brushRef="#br0" timeOffset="-11661.49">16669 12859 0,'0'0'16,"0"-13"-16,0-1 0,13 1 0,0 0 16,0 0-16,1-1 0,12 1 15,-13 0-15,1 13 0,25-13 16,-25 13 0,12 26-1,-13-26-15,-13 13 0,13 14 16,1-14-16,-14 0 0,0 14 15,13-14-15,-13 0 0,0 0 16,0 1-16,0-28 31,-13 1-15,13-13-16,-14 13 0,14-14 16</inkml:trace>
  <inkml:trace contextRef="#ctx0" brushRef="#br0" timeOffset="-11219.29">17052 12766 0,'0'-13'0,"0"0"16,-26-1-1,26 1-15,-13 13 0,-1-13 0,1 13 16,-13 13-16,13 14 16,-1-14-16,14 0 0,-13 27 15,13-27-15,0 0 0,13 40 16,1-40 0,12 14-16,-13-27 15,27-13-15,-27 13 16,14-27-16,-14 14 15,0 0-15,0-27 16,1 27-16,-1 0 16,0 13-16,-13 13 15,13 0 1,-13 14 0,13-1-1,1-39 16,-41-27-31,27 27 16</inkml:trace>
  <inkml:trace contextRef="#ctx0" brushRef="#br0" timeOffset="-10749.97">17171 12726 0,'14'80'0,"-1"-67"16,0 53-16,-13-39 15,0 12-15,13-12 16,-13-14-16,0 27 16,14-14-16,-14-13 0,0 14 15,0-14-15,0 0 16,0-26-1,-14-40 1,14 27-16,-13-27 16,13 26-16,0-12 15,0-1-15,0 27 0,0-14 16,13-39-16,1 53 16,-14 0-16,26-14 0,-13 27 15,14 0-15,-1 0 16,1 40-1,-14-27-15,-13 27 16,0-27-16,0 14 16,-13-14-16,-1 13 15,1-13-15,0 1 0,-27-1 16,27-13 0,0-13-1,26-1-15,0-12 16</inkml:trace>
  <inkml:trace contextRef="#ctx0" brushRef="#br0" timeOffset="-10475.79">17582 12660 0,'0'-13'0,"-27"26"16,14 1-16,-14 12 15,14-13-15,0 27 16,13-27-16,0 0 15,13 14-15,-13-14 0,13 0 16,1 1-16,-1-14 0,13 13 16,-12-13-16,-1 0 15,0 0-15,0 0 0,27-13 16,-27 13-16,14 0 16,-14-14-16,13 14 15,-26-13-15,14 0 16,-1-27-1,-13 14-15</inkml:trace>
  <inkml:trace contextRef="#ctx0" brushRef="#br0" timeOffset="-10308.34">17740 12449 0,'0'0'0,"0"13"16,0 0-16,0 14 15,0-14-15,0 13 0,0 54 16,14-54-16,-14 1 0,0 25 15,0-25-15,13 13 16,-13-14-16,0-13 0,0 1 16,0-1-16,-13-13 15</inkml:trace>
  <inkml:trace contextRef="#ctx0" brushRef="#br0" timeOffset="-10063.25">17674 12713 0,'13'-26'15,"1"13"-15,-1-1 16,0 14-16,27-13 0,-27 13 16,0 0-16,14-13 15,-14 26-15,27 14 16,-27-14-16,-13 13 16,13-26-16,-13 27 15,0-14-15,0 0 0,0 0 31,0-26-15,0-13 0,-13 12-16,13-12 15</inkml:trace>
  <inkml:trace contextRef="#ctx0" brushRef="#br0" timeOffset="-9407.36">17952 12621 0,'0'26'0,"0"14"16,0-1 0,0 1-16,13 0 15,14-27 1,-14-13 0,13 0-1,-12-40-15,-1 27 0,-13-13 16,0 12-16,-13-12 15,-1-14-15,14 27 0,0 0 16,-13 0-16,0 13 16,13 13-1,13 0 1,0 0-16,14 14 16,-14-14-16,14 13 15,-14-26-15,0 14 0,0-1 16,-13 0-16,13-13 0,1 0 31,-14-26-15,0 12-16,0-52 15,0 53-15,0-66 16,13 65-16,-13 1 0,40-26 16,-27 39-1,26 26 1,1 14-16,-27-14 0,14 14 15,-14-14-15,-13-12 16,27 25-16,-27-12 0,13-1 16,-13-13-16,0 1 15,0-28 1,-27-12-16,14 13 16</inkml:trace>
  <inkml:trace contextRef="#ctx0" brushRef="#br0" timeOffset="-7762.61">15610 11655 0,'0'-13'32,"0"-14"-17,-13 14-15,13 0 0,-13-27 16,0 27-16,0 0 0,-1-27 16,1 13-16,0-39 15,0 40-15,-1-27 16,1 53-16,13-27 15,0 14-15,0 26 16,27 14 0,-1-1-1,1 14 1,12-13 0,-26-1-16,1-26 0,-1 13 15,0-13 1,14-26-1,-14-1 1,0-26 0,-13 40-16,0-27 15,0 27-15,0 0 0,13 0 16,-13 0-16,0 26 31,13 40-15,1 13-16,-1-13 15,0 13 1,0-13 0,14-13-1,-14-27-15,14-26 32,-14-1-32,0 14 15</inkml:trace>
  <inkml:trace contextRef="#ctx0" brushRef="#br0" timeOffset="-7245.14">15915 11509 0,'0'-13'0,"0"40"16,0-41-16,0-12 0,0 13 16,-14 13-16,1-14 15,0 28-15,0-14 16,0 39 0,-1 1-1,14-27 1,0 1-1,27-1 1,-27 0-16,26-13 0,-13 0 16,-13 13-16,14-13 15,-1 0 1,0-13 0,-13 0-1,13 13 1,-26-13-1,13-1 1,0 1 15,-13 13-31,13-13 16,-13 13 0,13-13-16,0 26 46,13 0-30,0 0-16,0 27 16,1-14-16,-1-26 15,0 27 1,0-14-16,1-13 16,-1 0-16,0-13 15,-13 0 1</inkml:trace>
  <inkml:trace contextRef="#ctx0" brushRef="#br0" timeOffset="-6289.36">16073 11589 0,'14'0'16,"-28"13"-16,14-26 0,14 26 0,-1 0 15,-13 0-15,13-13 16,-13 14-16,13 12 16,-13-13-1,0-26 16,0-13-15,0 12-16,-13 1 16,13-26-16,0-1 15,0 27-15,0-1 0,0-12 16,13 26-16,1 0 16,-14 13-16,13-13 0,13 13 15,-13 1-15,27 12 16,-13-26-1,26 27-15,-14-14 16,1-13 0,-27 0-16,14-13 15,-27-1-15,0 1 16,-14 0-16,-12-27 16,13 40-1,-14-13-15,1 26 16,-1 14-1,14-14-15,0 0 0,0 27 16,13-27-16,0 0 16,0 0-16,13 14 15,0-27 1,27 0-16,-14-27 16,-13 14-1,1 0-15,-1 0 16,0 13-1,14 26 1,-27-13-16,26 1 16,-13-14-16,1 0 0,12 13 15,-13-13-15,14 0 16,-1-13-16,1-1 16,-14 1-1,0-26-15,-26 12 16,0 1-1,-1 26-15,-12-14 16,-1 28 0,14 25-16,0-25 15,13-1-15,0 0 16,13 13-16,0-12 16,14-1-16,-14-13 15,0 0 1,-13-13-16,27-1 15,-14 14 1,0 0 0,14 40-1,-27-27-15,26 40 16,-13-39-16,14 38 16,-27-25-16,13 13 15,0-27-15,-13 13 16,0-13-16,-13 14 15,0-14-15,0-13 16,-1-13 0,-12-14-16,13 14 0,0 0 15,-1-27-15,14 14 16,-13 13-16</inkml:trace>
  <inkml:trace contextRef="#ctx0" brushRef="#br0" timeOffset="-5561.32">16735 11668 0,'40'-26'16,"-80"52"-16,93-52 0,-40 12 0,14 1 15,-14 13-15,0-13 0,0 0 16,0 0-16,-13-1 16,-13 14-1,0 14 1,13-1-16,0 13 15,0-13-15,0 1 16,13 12 0,0-13-16,1-13 15,-1 0-15,0 0 16,-13-13 0,0 0-16,0 0 15,0-14-15,0 14 0,13 0 16,-13 0-16,0-1 15,14 14 1,-1 0 0,0 0-1,0 0-15,0 0 16,1 0-16,-1 0 16,0 0-1,0 0 1,1 0-1,-1 0 17,0 0-1,0 0 16,1 0-32,-14-13 1,13 0-16,0 0 16,-13-1-16,13 1 0,14 0 15,-14 13-15,0 0 16,0 13-16,1-13 16,12 27-16,-13-14 15,-13 0-15,14 0 16,-1-13-16,0 0 15,0 0 1,14-26 0,-14-1-1,0 14-15</inkml:trace>
  <inkml:trace contextRef="#ctx0" brushRef="#br0" timeOffset="-5415.71">17396 11390 0,'0'-13'0,"0"0"0,0 39 0,14-52 15,-1 39 1,0 27-1,0-27-15,0 27 16,-13-27-16,0 0 0,14 27 16,-14-27-16,0 0 0,0 1 15,0-1-15,-14-13 16</inkml:trace>
  <inkml:trace contextRef="#ctx0" brushRef="#br0" timeOffset="-5252.14">17291 11470 0,'0'0'16,"13"-14"-16,0 14 0,27-13 16,-14 13-16,14 0 0,26-13 15,-40 13-15,54-13 16,-54 13-16,14 0 0,0 0 16,-27 0-16,53 13 15,-53-13-15,0 13 16</inkml:trace>
  <inkml:trace contextRef="#ctx0" brushRef="#br0" timeOffset="-4312.44">15941 11972 0,'-13'-26'15,"-14"52"1,14 14-16,13-13 0,0-1 16,0 0-16,13 14 0,-13-13 15,14 26 1,-14-27-16,0-13 0,13 27 15,0-14-15,-13-12 0,13-1 16,1-26 0,-14-14-1,0 14-15</inkml:trace>
  <inkml:trace contextRef="#ctx0" brushRef="#br0" timeOffset="-3963.59">15901 11933 0,'-13'0'0,"13"13"16,0 0-16,0 0 0,13 14 16,-13-1-16,27 1 15,-27-14-15,13 0 0,14 0 16,-14-13-16,0 14 0,14-14 16,-1-14-16,0-12 15,-12 13-15,12-27 16,-13 14-16,-13-14 15,14 27-15,-14-40 16,0 40-16,0-1 16,0 28-1,13 25 1,-13-26-16,0 14 0,0 13 16,13-14-16,-13 1 0,13 39 15,-13-40-15,27 27 16,-27-40-16,26 14 15,-13-14 1</inkml:trace>
  <inkml:trace contextRef="#ctx0" brushRef="#br0" timeOffset="-3695.31">16298 12171 0,'27'0'15,"-14"0"-15,0-13 0,27 13 16,-27-14-16,27 1 15,-40 0 1,26 0-16,-26-1 16,0 1-16,-13-13 15,-27 13 1,1 39 0,-1 14-1,27 13 1,13 0-16,26-1 15,1-25 1,26-14 0</inkml:trace>
  <inkml:trace contextRef="#ctx0" brushRef="#br0" timeOffset="-3272.44">16576 12224 0,'0'0'16,"13"0"-1,-13 13-15,0-26 32,0 0-17,14-1-15,-14-25 16,0 25-16,13 1 16,-13 0-16,13 13 15,0 13 1,1 0-1,-1 14-15,-13-14 16,13 0-16,0 1 0,-13-1 16,13-13-1,-13-13 1,14-27 0,-14 27-16,0-1 15,13-12-15,13-1 16,1 54 15,-14-14-31,-13 14 16,13-14-16,-13 13 15,0-12-15,14-14 0,-14 13 16,13-13-16,0-13 16,0 13-16</inkml:trace>
  <inkml:trace contextRef="#ctx0" brushRef="#br0" timeOffset="-2895.82">16880 11906 0,'0'0'0,"0"-13"0,27 53 15,-27-27-15,26 40 16,-12-40-16,-1 53 16,-13-39-16,26 26 15,-26-40-15,0 13 16,0-39 15,-13-40-15,13 40-16,13-27 15,0 27-15,1 13 16,-1-13 0,13 26-16,1 13 15,-14-12-15,0-1 16,1 0-16,-14 0 0,0 27 15,0-27-15,-14 14 16,1-14-16,-27 0 16,27 0-16,-13-13 15,12 0-15,-25-26 16,26 13-16,-14 0 16,27-1-16,-13 1 0</inkml:trace>
  <inkml:trace contextRef="#ctx0" brushRef="#br0" timeOffset="-2469.2">17079 12118 0,'40'0'15,"-27"0"-15,13 0 0,14 0 16,-27 0-16,40-13 16,-40-1-16,1 1 15,-28 13 16,-12 0-15,13 13-16,-27 27 16,40-27-16,-13 14 15,13-14-15,0 0 0,13 14 16,-13-14-16,13-13 0,0 13 16,1 0-16,-1-13 15,0 0 1,0-13-16,1 0 15,-14 0-15,0 0 16,0-27-16,0 27 16,0-14-16,0 14 0,0 0 15,26-53 1,-13 52-16,14 1 16,-27 0-16,13 13 0,13 0 15,1 13-15,-1 0 16,-13-13-16,40 14 15,-39-1-15,12-13 16</inkml:trace>
  <inkml:trace contextRef="#ctx0" brushRef="#br0" timeOffset="-2177.71">17648 11999 0,'-53'-27'15,"40"27"-15,-1 0 16,1 0-16,0 14 31,13-1-15,26 40-1,-12-40-15,12 27 16,-13-27-16,0 13 16,1-12-16,-14-1 0,13 27 15,-13-27-15,-27 13 16,14-13-16,13 1 15,-26-1-15,13-13 16,-1 0-16,-12-13 16,13-1-16,-1-12 15,1 0-15,13 12 0,0-12 0</inkml:trace>
  <inkml:trace contextRef="#ctx0" brushRef="#br0" timeOffset="-1849.59">17634 11867 0,'0'0'16,"40"52"-16,-27-25 0,14 13 16,-27-27-16,13 13 0,0 14 15,-13-27-15,0 14 16,14 26-16,-1-53 16,-13 26-16,13-39 31,-13 0-31,13-27 15,0 27-15,1-27 16,-14 27-16,13 13 0,0-13 16,-13 26-1,13 13 1,1 1 0,-14-14-16,13 13 15,-13-12-15,13-14 16,14-14-1</inkml:trace>
  <inkml:trace contextRef="#ctx0" brushRef="#br0" timeOffset="-1716.21">17978 12065 0,'0'40'16,"0"-80"-16,0 106 0,14-39 15,-14-14-15,0 0 0,13 0 16,-13 1-16,0-28 31</inkml:trace>
  <inkml:trace contextRef="#ctx0" brushRef="#br0" timeOffset="-1227.56">18150 12118 0,'0'0'15,"40"79"-15,-40-65 0,13-1 0,-13 26 16,0-25-16,14 52 16,-1-53-16,-13 13 15,13-12-15,-13-1 0,0 0 16,0 0-1,0-26 1,0 0-16,0-27 16,-13-26-1,0 40-15,-1-40 16,14 39-16,0-13 0,-13-13 16,13 27-16,0 13 0,0-27 15,13 0-15,1 1 16,-1 25-16,0 14 0,13-13 15,-12 13-15,39 27 16,-27 12 0,1-12-1,-27-14-15,0 27 0,-14-14 16,14-13-16,-13 1 16,0-1-16,0 0 15,-1 0-15,14-26 31</inkml:trace>
  <inkml:trace contextRef="#ctx0" brushRef="#br0" timeOffset="12944.02">2514 7792 0,'-14'0'16,"1"-13"15,0 13-31,13 13 16,0-26 46,26 13-46,-12-13-16,-1-1 0,13 1 16,-13 0-16,1 13 0,52-40 15,-40 27-15,40-40 16,-39 40-16,52-40 15,-52 40-15,39-14 16,-40 14-16,-12-14 0,65-12 16,-66 26-16,27-14 15,-14 27-15,-12-13 0,25-14 16,-26 27-16,1-13 16,-1 0-16,0 13 15,0 0 1,-13-13 15</inkml:trace>
  <inkml:trace contextRef="#ctx0" brushRef="#br0" timeOffset="13474.08">3307 7302 0,'-13'0'16,"26"0"15,1 14-31,12-1 15,-13 0-15,14 0 0,26 27 16,-40-27-16,40 27 16,-27-27-16,1 14 0,26 12 15,-27-12-15,40 26 16,-39-27-16,26 14 16,-1 13-1,15-13 1,-54-27-16,13 13 15,-12-13-15,-1-13 0,13 27 16,-13-14-16,1-13 16,-14 13-1,0-26 1</inkml:trace>
  <inkml:trace contextRef="#ctx0" brushRef="#br0" timeOffset="13960.12">3241 8308 0,'-13'0'16,"26"-13"-1,27-14 1,-27 14 0,27-27-16,-14 27 0,1-13 15,39-27-15,-40 39 16,14-12-16,66-40 16,-80 39-16,54-25 15,-54 38-15,14-12 0,26-14 16,-40 27-16,27-14 15,-26 14-15,12-13 16,1-1-16,-40 41 31,-13-14-31,-14 13 16,14 0-16</inkml:trace>
  <inkml:trace contextRef="#ctx0" brushRef="#br0" timeOffset="14560.52">2368 7752 0,'0'0'0,"-13"0"15,26 0-15,0 14 16,14-14-16,-1 26 15,1-13-15,-1 0 16,53 40-16,-52-39 16,39 25-16,-26-12 15,66 39-15,-14 0 16,-39-40 0,-26 1-16,52 26 15,-66-40-15,14 0 16,-1 1-16,-13-1 0,14 0 15,-14-13-15,-13 13 16,0-26-16,-13 0 16</inkml:trace>
  <inkml:trace contextRef="#ctx0" brushRef="#br0" timeOffset="27852.17">19407 8692 0</inkml:trace>
</inkml:ink>
</file>

<file path=ppt/ink/ink3.xml><?xml version="1.0" encoding="utf-8"?>
<inkml:ink xmlns:inkml="http://www.w3.org/2003/InkML">
  <inkml:definitions>
    <inkml:context xml:id="ctx0">
      <inkml:inkSource xml:id="inkSrc0">
        <inkml:traceFormat>
          <inkml:channel name="X" type="integer" min="-1920" max="3840" units="cm"/>
          <inkml:channel name="Y" type="integer" max="1080" units="cm"/>
          <inkml:channel name="T" type="integer" max="2.14748E9" units="dev"/>
        </inkml:traceFormat>
        <inkml:channelProperties>
          <inkml:channelProperty channel="X" name="resolution" value="96" units="1/cm"/>
          <inkml:channelProperty channel="Y" name="resolution" value="31.76471" units="1/cm"/>
          <inkml:channelProperty channel="T" name="resolution" value="1" units="1/dev"/>
        </inkml:channelProperties>
      </inkml:inkSource>
      <inkml:timestamp xml:id="ts0" timeString="2021-07-13T20:41:24.826"/>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00B0F0"/>
    </inkml:brush>
  </inkml:definitions>
  <inkml:trace contextRef="#ctx0" brushRef="#br0">2699 6363 0,'0'-13'47,"-13"0"-31,13 26 46,0 0-31,0 0-15,0 1 0,0 12-1,0-13-15,0 1 0,0 12 16,13 27-1,0-13 1,-13-14 0,0-13-16,0 27 15,0-27-15,0 1 0,13 12 16,-13-13-16,0 14 0,0-14 16,0 0-16,0 0 0,0 27 15,0-27-15,0 14 16,0-14-1,0 13-15,0-12 16,0-1-16,0 0 16,0 0-1,0 1-15,0-1 16,0 0 0,0 0-1,-13-26 32,26 13-31,-13-13-1</inkml:trace>
  <inkml:trace contextRef="#ctx0" brushRef="#br0" timeOffset="811.48">2699 6985 0,'-13'0'0,"13"13"16,-14-13-1,28 0 48,12 0-63,14 0 15,-27 0-15,53-13 16,-39 13-16,-14 0 0,26 0 16,-25 0-16,91-13 15,-91 13 1,52 0-16,-53 0 16,66 0-16,-65 0 0,25 0 15,-12 0-15,-1 0 16,40 0-16,-39 0 15,13 0-15,-27 0 0,40 0 16,-40 0-16,13 0 16,-12 0-16,-1 0 15,0 0-15,0 0 16,1 0-16,-1 0 16,0 0-1,0 0 1,14 13-1,-14-13-15,0 0 16,0 0-16,1 0 31,-1 0-31,0 13 16,0-13 0,1 0-16,-1 0 15,0 13 1,0-13 15,0 0-15,-13-13 46</inkml:trace>
  <inkml:trace contextRef="#ctx0" brushRef="#br0" timeOffset="1345.54">3810 6443 0,'0'-14'15,"0"1"1,-13 13-16,26 0 16,-26 0-1,13 13-15,13 1 16,-13-1-16,0 0 0,0 40 15,0-27-15,0 67 16,0-66-16,13 65 16,-13-65-16,0 25 15,0-25-15,0 39 16,0-53-16,0 1 0,0 25 16,0-26-1,0 1 1,0-28-1,0 1 1,-13 0-16</inkml:trace>
  <inkml:trace contextRef="#ctx0" brushRef="#br0" timeOffset="2522.94">2659 6376 0,'-13'0'15,"26"0"48,0 0-48,1 0-15,-1 0 0,40 0 16,-40 0-16,27 0 16,26 0-1,-13 0 1,26 0-16,-53 0 15,-12 0-15,39 0 16,-40 0-16,0 0 0,27 0 16,-27 0-16,13 0 15,14 0-15,-13 0 16,26 0-16,-27 0 16,0 0-16,14 0 15,-13 0-15,25 0 16,-38 0-16,12 0 15,1 0-15,-14 0 16,27 0-16,-14 0 16,0 14-1,1-14 1,-14 0 0,0 13-1,1-13-15,-1 0 16,0 0-1,0 0 1,1 0 0,-1 0-1,-13 13 1,13-13 0,0 0-1,0 0 1,1 0 15,-28 0 0,14 13-15,-13-13-16</inkml:trace>
  <inkml:trace contextRef="#ctx0" brushRef="#br0" timeOffset="13009.32">11430 5278 0,'-13'0'16,"0"0"15,13 27-16,0-14-15,0 14 0,0-1 16,0 14-16,0-1 0,0 14 16,0-26-16,0 12 15,13 41-15,0-54 16,-13 1-16,0-1 0,13-13 0,0 40 16,1-39-16,25 12 15,-25-26-15,12 0 16,1-13-16,25-27 15,-25 27-15,-1 0 16,-12-1-16,-1-12 16,0 13-16,-13 0 0,0-1 15,0 1-15</inkml:trace>
  <inkml:trace contextRef="#ctx0" brushRef="#br0" timeOffset="13193.69">11509 5569 0,'-13'0'16,"26"-13"-1,27-13 1,-27 13-16,27-27 16,-14 40-16,1-53 15,-14 40 1,0-14-16</inkml:trace>
  <inkml:trace contextRef="#ctx0" brushRef="#br0" timeOffset="13399.77">11483 5265 0,'0'0'0,"-13"-13"0,-1 13 15,14-13-15,27 13 16,-1-13-1,1 13-15,-1 0 16,-12 0-16,38 13 16,-25-13-16,-1 26 15,-12-13-15,-1-13 0,0 14 0,0 12 16,1-13-16,-14 14 16</inkml:trace>
  <inkml:trace contextRef="#ctx0" brushRef="#br0" timeOffset="13959.87">11800 5530 0,'0'13'0,"0"0"16,0 0-16,14 54 15,-1-41 1,-13 1-16,0 12 15,13-26-15,-13 1 16,0-1-16,0-26 31,-13-14-15,13 1-16,0-27 16,0 40-16,0-1 0,0-39 15,13 1 1,0 38-16,1 14 15,-1 14-15,-13-1 16,13 0-16,-13 0 0,13 0 16,-13 14-1,13-14-15,-13 0 0,14 1 32,-14-28-17,0-25 1,0 12-1,0 14-15,13 0 0,-13 0 0,0-1 16,13 14-16,0 14 16,14 25-1,-27-26-15,13 27 16,0-27-16,1 40 16,-14-26-16,13-1 15,-13-13-15,13 1 16,-13-28-1,0 1 1</inkml:trace>
  <inkml:trace contextRef="#ctx0" brushRef="#br0" timeOffset="14143.38">12078 5530 0,'0'-13'16,"0"26"-16,0 13 15,13-13-15,-13 14 0,14 39 16,-14-13-1,13-40-15,0 53 16,-13-39-16,0-14 0,13 27 16,-13-27-16,14 0 15,-28-26 1,14 0-16</inkml:trace>
  <inkml:trace contextRef="#ctx0" brushRef="#br0" timeOffset="14386.09">12078 5596 0,'-13'-66'0,"13"53"0,0-1 16,13-39-16,0 40 16,1 0-16,-1 13 15,13 0-15,1 40 16,-14-27-16,-13 13 16,13-12-16,-13 25 15,0-26-15,-13 40 16,13-39-16,-13-1 0,0 27 15,-1-27-15,-12 26 16,13-39-16,-14 14 16,14-14-1,0-14-15,0-25 16</inkml:trace>
  <inkml:trace contextRef="#ctx0" brushRef="#br0" timeOffset="14642.06">12263 5226 0,'0'0'15,"14"-27"-15,-1 40 0,-13 1 16,13 25 0,-13-12-16,0-1 0,13 27 15,-13-26-15,14 65 16,-14-13-1,13-12 1,0-14-16,0-40 16,0 0-16,1-26 15,-14 0 1</inkml:trace>
  <inkml:trace contextRef="#ctx0" brushRef="#br0" timeOffset="14923.31">12382 5530 0,'-13'26'16,"13"-13"-16,0 14 16,0-14-16,13 27 15,1-27-15,-1 0 0,0 1 16,27-1 0,-27-13-16,14 0 15,-1-13-15,0-1 16,-12 1-16,-1 13 0,0-26 15,-13 12-15,0 1 0,-13-13 16,13 12-16,-40-12 16,27 13-16,-13 13 15,26-13-15,-14 13 16,1 0-16,0 0 16</inkml:trace>
  <inkml:trace contextRef="#ctx0" brushRef="#br0" timeOffset="15346.78">12502 5543 0,'0'0'16,"26"53"-16,-26-40 0,40 14 16,-27-14-1,13 0-15,-12 0 0,-1-13 16,27 14-16,-27-14 15,0 0-15,27-14 16,-14-12 0,-26-14-1,0-13 1,-13 40-16,13-13 16,-13 26-16,13-14 0,0 28 15,13 25 1,0-26-16,-13 40 15,13-26-15,1-1 0,-1 54 16,-13-54-16,13 40 16,-13-39-16,0-14 0,0 27 15,0-14-15,-13 27 16,0-27-16,-1 1 0,1-14 16,-13 14-16,12-14 15,1-13-15,-13 0 16,-1-13-16,14-1 0,-13-12 15,12 13-15,1-14 0,0-12 16,13 25-16,-13-12 0</inkml:trace>
  <inkml:trace contextRef="#ctx0" brushRef="#br0" timeOffset="15677.62">12793 5636 0,'0'0'15,"66"-27"-15,-53 27 0,13-13 16,-12 13-16,25-27 16,-25 14-16,12-26 15,-13 39-15,-13-27 16,0 14-16,-26-27 16,13 40-16,-1 0 15,-12 13 1,-14 14-16,14 26 15,26 13 1,0-40 0,0 14-16,26 0 15,-13-27-15,14 0 16,-1-13 0,-12 0-16,12-13 15,-26 0-15,13 0 0,1 13 16</inkml:trace>
  <inkml:trace contextRef="#ctx0" brushRef="#br0" timeOffset="15960.86">13044 5622 0,'0'0'16,"0"-13"-16,13 0 0,0 0 15,1-1-15,12-12 16,-13 13-16,1 0 16,-1-1-16,-13 1 0,0-13 15,0 12 1,-13 1-16,13 0 15,-14 13-15,-25 13 16,25 0-16,-12 1 16,13-1-16,13 13 0,-13 1 15,-1-1-15,14 27 16,0-40-16,27 40 16,-14-39-16,27-1 15,-1-13 1,1-13-1,13-14-15</inkml:trace>
  <inkml:trace contextRef="#ctx0" brushRef="#br0" timeOffset="16467.16">13414 5146 0,'-13'-13'16,"0"26"-16,0 14 15,13-1-15,0 1 16,-14 78-16,14-65 16,0 53-1,14 65-15,-14-131 16,26 65-16,-13-65 15,14 26-15,-14-53 16</inkml:trace>
  <inkml:trace contextRef="#ctx0" brushRef="#br0" timeOffset="42063.65">13877 5384 0,'14'-53'16,"-14"40"-16,-27 0 15,27 0-15,-13-1 16,-14 1-16,14 0 16,-26 13-16,25 0 15,-25 26-15,-1 27 16,27-39-16,-27 65 15,40-53-15,-13 27 16,13-39-16,13 52 16,0-40-16,14 14 15,-1-27-15,-13 0 0,54 14 16,-41-27-16,0 0 16,14 0-16,-13-13 15,12-1-15,-25 1 0,-1 0 16,0 0-16</inkml:trace>
  <inkml:trace contextRef="#ctx0" brushRef="#br0" timeOffset="42313.54">13996 5556 0,'-13'-13'16,"26"26"-16,-39-26 0,13 39 15,0-12-15,13 12 16,0-13-16,0 1 0,26 25 16,0-12-1,14-27 1,0-13-1,-14-27 1,-26 13-16,-26-12 16,13 25-16,-14-12 15,27 13-15,-13 0 16,-27-1-16,14 14 16,13 0-1,13 14 1</inkml:trace>
  <inkml:trace contextRef="#ctx0" brushRef="#br0" timeOffset="42724.6">14288 5477 0,'0'0'15,"-14"-13"-15,1 13 0,0-14 0,-14 14 16,14 0-16,-13 14 15,-14 25 1,40-12-16,-13 12 16,13-25-16,13 25 15,0-25-15,0-1 0,14 0 16,-1-13-16,1 13 16,-14-13-16,14-13 0,-1 0 15,-13 0-15,14-40 16,-27 39-16,0-25 15,0 26-15,0-14 0,-14-39 16,1 40-16,13-1 0,-13-13 16,0 27-16,13 0 0,-13 0 15,13 26 1,0 40 0,0-40-16,13 53 15,-13-53-15,13 14 0,0 26 16,-13-40-16,13 13 0,14 14 15,-14-27-15,0 1 16,-13-1-16</inkml:trace>
  <inkml:trace contextRef="#ctx0" brushRef="#br0" timeOffset="42977.45">14433 5649 0,'40'-13'16,"-27"13"-16,0-14 15,14-12-15,-14 26 16,0-40-16,0 14 15,-13 13-15,0-1 16,-13-12-16,13 13 16,-13-1-16,0 14 0,-14 0 15,14 27 1,0-14-16,13 0 16,0 1-16,-14 12 0,14-13 15,0 0-15,14 14 16,-1-14-16,-13 0 0,13 14 15,0-27-15,1 13 0,-1-13 16,0 13-16,14-13 16</inkml:trace>
  <inkml:trace contextRef="#ctx0" brushRef="#br0" timeOffset="43216.81">14843 5715 0,'0'0'0,"13"26"15,-13 1-15,0-14 0,14 0 0,-14 40 16,13-39-16,-13 12 16,0-13-16,0 0 0,-27 27 15,27-27-15,-13 1 16,0-1-16,0-13 0,-14 13 15,14-13 1</inkml:trace>
  <inkml:trace contextRef="#ctx0" brushRef="#br0" timeOffset="44211.24">15372 5371 0,'-13'-53'15,"0"40"-15,-14 0 16,14-1-16,0 1 0,-27 0 15,27 13-15,-13 0 0,12 0 16,1 0-16,-27-13 16,27 13-16,-13 13 15,12 0-15,14 0 16,0 1 0,40 25-16,-27-25 15,27 12-15,-27-13 0,14 1 16,-1 12-1,1-13-15,-14 0 0,13 14 16,-12-14-16,-1 0 0,0 27 16,-13-27-16,-26 14 15,-1-1 1,-13-26-16,27 13 16,0-13-16,0-13 15,13 0 1,0 0-16,13-14 15,0 27-15,0-13 16</inkml:trace>
  <inkml:trace contextRef="#ctx0" brushRef="#br0" timeOffset="44460.81">15399 5450 0,'0'14'15,"0"-1"1,0 0-16,0 14 15,13-14-15,0 0 16,0-13-16,-13 13 0,14-13 16,-1 0-16,0 0 0,27-26 15,-27 26-15,0-27 16,-13 14 0,0 0-16,-13-27 15,13 27 1</inkml:trace>
  <inkml:trace contextRef="#ctx0" brushRef="#br0" timeOffset="44685.21">15650 5517 0,'0'13'15,"-13"-13"-15,0 0 31,13-13-31,-14-27 16,14 27-16,0-14 16,0 14-16,14-13 15,-1 12-15,0 1 16,0 0-16,1 13 16,12 13-1,-13-13-15,0 13 16</inkml:trace>
  <inkml:trace contextRef="#ctx0" brushRef="#br0" timeOffset="45015.04">15822 5543 0,'0'0'0,"13"26"0,-13-12 16,0-28 30,0-25-30,0 26-16,0-40 16,0 39-16,14-38 15,-14 25-15,13 14 16,-13 0-16,13-14 16,0 27-16,0 27 15,14 12 1,-27-25-16,13 38 15,0 1-15,-13-39 16,0 12-16,14-13 16,-14 14-16,13-27 15</inkml:trace>
  <inkml:trace contextRef="#ctx0" brushRef="#br0" timeOffset="45462.84">16140 5384 0,'-27'-13'15,"54"26"-15,-67-26 0,27 13 16,-14 27 0,1 12-16,26 14 15,0-26 1,13 25-1,13-38 1,-12-1-16,12-26 16,1-14-1,-14 1 1,0-1 0,-13 1-1,13 26-15,-13-13 16,13 26 15,-13 0-15,0-26 46,0 0-15</inkml:trace>
  <inkml:trace contextRef="#ctx0" brushRef="#br0" timeOffset="46231.21">16312 5490 0,'13'27'15,"-13"-14"-15,13 0 0,0 13 16,-13-12-16,0-1 15,13-13 1,-13-13 15,0-1-15,0 1-16,0 0 16,-13-53-16,13 26 15,13 1 1,1 25-1,-1 28 1,0 25-16,0 1 16,-13-27-16,0 0 15,14 1-15,-14-1 16,0 0-16,13 0 16,-13-26 15,0 0 0,13 13-15,-13-13-16,13 13 0,-13-14 15,14 14 1,-14-13-16,13 13 0,0-13 16,0 0-1,0 13-15,1-27 16,-1 14-16,-13 0 15,13 0-15,-26-1 32,0 14-17,13 14-15,-14-1 0,-12 13 16,26-13-16,-13 1 0,13 12 16,0-13-16,0 14 0,0-1 15,0 1 1,0-1-16,26 1 15,-26-14-15,13-13 16,1 0-16</inkml:trace>
  <inkml:trace contextRef="#ctx0" brushRef="#br0" timeOffset="46491.52">16761 5609 0,'14'13'0,"-1"1"0,0 12 15,0-13 1,-13 14-16,14-14 16,-14 0-16,0 0 15,0 1-15,0-1 0,-14 13 0,1 1 16,13-14-16,-13 0 15,0-13-15,-1 14 16,1-1-16,0-13 0,0 0 16,-1 0-16,1 0 15</inkml:trace>
  <inkml:trace contextRef="#ctx0" brushRef="#br0" timeOffset="47529.29">17317 5424 0,'-26'-79'15,"26"65"-15,-40-25 16,27 25-16,-14-12 16,1 13-16,12 13 15,-25 0-15,26 0 16,-54 26-16,54-26 16,-13 40-1,12-14-15,14-12 16,0-1-16,40 40 15,-27-40-15,1 0 0,12 14 16,1-14-16,-14 0 16,26 14-16,-12-14 0,-1 0 15,27 27 1,-39-27-16,12 13 16,-13-12-16,0-1 0,-13 0 15,0 0-15,-26 1 16,13-14-1,-27 13-15,27-13 16,-14 0-16,14 0 0,-27-13 16,27 13-16,0-14 15,0 14-15,0 0 16,-1 0-16</inkml:trace>
  <inkml:trace contextRef="#ctx0" brushRef="#br0" timeOffset="47998.37">17462 5503 0,'-13'-39'15,"0"25"1,0 14 0,0 0-16,-27 27 15,27-14-15,-1 40 16,14-13 0,0-14-16,0-13 15,27 14-15,-14-14 16,0-13-16,1 0 15,25-13-15,-26 0 16,1-27 0,-1 13-1,-13 14-15,0-26 0,0 25 16,13 28 15,-13 12-15,13-13-16,-13 0 0,0 27 15,14-27-15,-1 14 16,-13-14-16,13 0 16,0-13-16,1-13 15</inkml:trace>
  <inkml:trace contextRef="#ctx0" brushRef="#br0" timeOffset="48204.82">17568 5239 0,'0'0'16,"0"-27"-16,0 41 16,14 25-1,-14 27 1,0-39-16,13 26 0,-13-27 16,0 1-16,13 52 15,-13-66-15,0 40 16,0-40-16,0 1 0,13-1 15</inkml:trace>
  <inkml:trace contextRef="#ctx0" brushRef="#br0" timeOffset="48705.37">17806 5464 0,'0'0'0,"-13"-14"0,0 1 0,0 13 15,0 0-15,-14 13 16,1 14 0,12-14-16,1 14 15,13-14-15,0 0 0,0 27 16,13-14-16,-13 1 16,14-27-16,-1 26 15,0-26-15,0 0 31,1-13-31,-1 13 0,0-13 16,0-1-16,0 1 0,1-13 16,-1 12-1,-13-12-15,13 13 16,-13 0-16,0-1 16,0-12-1,0 13-15,0-1 31,0 1-15,0 26 15,0 14-31,13-1 16,1 14-16,-14 0 16,13-40-16,0 26 15,-13-13-15,13-13 16,-13 14-16</inkml:trace>
  <inkml:trace contextRef="#ctx0" brushRef="#br0" timeOffset="49290.83">17952 5609 0,'13'27'16,"-13"-14"-16,13 0 15,-13 0 1,0-26 31,0-13-47,0 12 15,0-12-15,0-1 16,0-12 0,0 26-16,0-14 0,14 14 15,-14 0-15,13-1 0,0 1 16,0 26 15,1 14-31,-1-14 0,-13 0 16,13 14-16,-13-14 15,13 13-15,1-12 0,-14-1 16,13 13-16,0-26 16,-13 14-16,13-1 15,0-13-15,14-13 16,-14-1-1,-13 1-15,13-40 16,-13 40-16,0-40 16,0 40-16,0 0 15,14 26 1,-1 40 0,-13-40-16,13 27 15,-13-14-15,13 67 16,-13-67-16,13 27 15,-13-40-15,0 14 0,-13 65 16,0-65-16,0 26 16,0-40-16,-14 0 15,14-13 1,-14-39 0,27 25-16,0-12 15</inkml:trace>
  <inkml:trace contextRef="#ctx0" brushRef="#br0" timeOffset="49496.29">18468 5755 0,'13'26'15,"-26"-52"-15,39 65 0,-26-25 16,0-1-16,0 0 0,-13 27 15,13-27 1,-26 0 0,12-13-16,-12 0 15,13 13-15</inkml:trace>
  <inkml:trace contextRef="#ctx0" brushRef="#br0" timeOffset="50376.67">18746 5689 0,'0'13'16,"-14"0"0,14 0-1,0-26 1,14-13 0,-14-27-16,13 26 15,-13-52-15,0 52 16,13-52-16,0 0 15,-13 26 1,14 39-16,-1-38 16,-13 38-16,0 1 15,13 13-15,0 13 16,1 14-16,-14-1 16,13 1-16,13 52 15,-26-52-15,27 25 16,-14-38-16,13 65 15,-26-66-15,14 27 16,-14-27-16,0 0 0,0 1 16,0-1-16,-14-13 15,1-13-15</inkml:trace>
  <inkml:trace contextRef="#ctx0" brushRef="#br0" timeOffset="50961.17">18799 5543 0,'13'0'32,"13"0"-32,-12 0 15,25 0-15,-26 0 0,27-13 16,26 13 0,-39 0-16,-1-13 15,-13-1-15,14 14 0,-14-13 16,0 0-16,-26 0 15,0-1 1,0 1-16,-1 13 16,1 0-16,0 0 15,0 13-15,0 14 16,-1-14-16,14 0 0,0 14 16,0-14-16,0 27 15,14-27-15,-1 13 16,0-12-16,0-14 0,14 13 15,-1-26 1,-13-1-16,1-12 16,-1 13-16,-13-14 15,0 14-15,0-27 16,-13 14-16,13 39 31,26 40-15,-13 0-1,1 0 1,-14-27-16,13 40 16,-13-39-16,0-1 0,13 14 15,-13-27-15,0 14 0,-26 26 16,26-27-16,-27 1 16,1-14-1,-1-26-15,1-14 16,12 14-16,1-27 15,13 14-15,0-1 0</inkml:trace>
  <inkml:trace contextRef="#ctx0" brushRef="#br0" timeOffset="51268.56">19301 5569 0,'0'0'0,"27"-26"0,-14 13 15,0 0-15,14-1 16,-27 1-16,13 0 0,0-27 16,-26 14-1,-13 13 1,12-1-16,-12 14 16,13 14-16,-1-14 0,-12 26 15,13 0-15,13-12 0,-14 39 16,14-40-16,0 26 15,14-25-15,-14 12 0,26 1 16,-13-27-16,1 13 0,25 0 16,-25-13-16,12 0 15,-13 0-15,14 0 0,-1-13 16,-13 0-16</inkml:trace>
  <inkml:trace contextRef="#ctx0" brushRef="#br0" timeOffset="51565.77">19526 5067 0,'-13'-27'16,"26"41"-1,14 25 1,-1-12-16,-13-1 15,40 54-15,-39-41 16,-1-12-16,0 39 16,0-40-16,0 1 0,1 65 15,-14-52-15,0 26 16,-14-13 0,14-26-16,-13 25 0,13-38 15,-13-1-15</inkml:trace>
  <inkml:trace contextRef="#ctx0" brushRef="#br0" timeOffset="57951.44">2553 5874 0,'-13'0'46,"13"-13"17,13 13-47,0 0-1,1 0 16,-1 13 1,-13 0-1,-13-13-15,-1 0 15,1-13-16,0 13-15,13-13 0,-13 13 16,13-14 0,0 1-1,0 0 1,13 13 15,-13-13-31,13 13 16,-13 13-16,0 0 31,0 0-15,-13-13 31,0 0-32,13-13 1,-13 0-16,13 0 15,0-1 1,0 1 0,13 0-16,0 13 31,0 0-15,0 13-16,-13 0 15,14-13 1,-14 14-16,0-1 15,0 0 17,-14 0-32,1-13 15,0 0 17,0 0-32,13-13 15,0 0 1,0 0-1,13 13 1,-13-14-16,13 14 0,0 0 16,-13 14-1,14-14 1,-14 13-16,13 0 16,-13 0-16,0 1 15,0-1 1,-13-13-16,13 13 15,-14-13-15,1 13 32,0-26-17,13 0 1,0 0 0,0-1-1,13 14 1,0 0-16,1 0 31,-14 14-15,13-14-16,-26 13 15,13 0 1,-14-13 0,1 0-1,0 13 1,0-26 15,0 0-31,13 0 31,0-1 1</inkml:trace>
  <inkml:trace contextRef="#ctx0" brushRef="#br0" timeOffset="59864.62">13639 5900 0,'0'13'110,"13"-13"-95,1 0-15,-1 0 32,0 0-32,27 0 15,0-13 1,-27 13 0,13 0-1,1 0 1,-14 0-16,0-13 15,0 13-15,14 0 16,13 0 0,-14 0-1,14-13-15,13 13 16,-40 0-16,27 0 16,-27 0-16,13 0 0,1 0 15,-14 0-15,0 0 16,67-13-16,-54 13 15,0 0-15,1 0 0,-14 0 16,0 0-16,1 0 0,25 0 16,-26 0-1,14 0-15,-14 0 0,0 0 16,1 0-16,-1 0 16,0 0-1,0 0 1,1 0-1,-1 0 1,0 0 15,0 0 1,0 0 14,-26 0-46,0 0 16,13 13 0,-13-13-16</inkml:trace>
  <inkml:trace contextRef="#ctx0" brushRef="#br0" timeOffset="63903.58">2686 8837 0,'0'13'156,"0"1"-140,0 12-16,0 0 16,0 27-1,0-39-15,13 12 16,-13-13-16,0 14 16,13-14-16,-13 13 15,0-12-15,0-1 16,0 0-16,0 0 0,13 14 15,-13-14-15,0 0 16,0 1-16,0-1 16,0 0-16,0 13 0,13 1 15,-13-14-15,0 0 16,0 1-16,0-1 16,0 0 15,0 0-31,0 0 31,0 1-15,14-14 15</inkml:trace>
  <inkml:trace contextRef="#ctx0" brushRef="#br0" timeOffset="64829.83">2712 9379 0,'-13'14'16,"26"-14"62,0 0-47,0 0-31,1 13 0,-1-13 16,0 0-16,0 0 15,1 0-15,-1 0 0,40-13 16,-27 13-16,1 0 15,-14 0-15,0 0 16,40-14-16,-40 14 16,27 0-1,-27 0-15,27-13 16,-27 13-16,0 0 16,1 0-16,-1 0 0,0 0 15,0 0-15,0 0 0,1 0 16,-1 0-16,0 0 15,0 0-15,14 0 0,-1 0 16,-12 0-16,-1 0 0,13 0 16,-13 0-16,27 0 15,-27 0 1,1 0 0,-1 0-16,0 0 0,40 13 15,-40-13-15,0 0 16,1 0-16,12 0 15,-13 0-15,14 0 16,-14 0-16,27 14 16,-27-14-1,13 0-15,-12 0 0,12 13 16,-13-13-16,1 0 16,25 0-1,-26 0 1,1 13-16,-1-13 15,0 0-15,0 0 16,1 0 0,-1 0-1,0 0 17,-13-13-17,0 0 1,0-14-1</inkml:trace>
  <inkml:trace contextRef="#ctx0" brushRef="#br0" timeOffset="65217.8">3823 8811 0,'0'13'31,"13"27"-16,-13-27-15,14 53 16,-14-53-16,13 67 16,-13-54-16,13 40 15,0-39-15,-13 39 16,0-53-16,0 13 16,0-12-16,0-1 15,0 13-15,0-12 16</inkml:trace>
  <inkml:trace contextRef="#ctx0" brushRef="#br0" timeOffset="66262.67">2738 8797 0,'-13'0'16,"0"0"-1,13-13 1,-13 13-16,26 0 47,0 0-31,0 0-16,14 13 15,26-13 1,-27 0-16,14 0 15,-27 0-15,27 0 16,-14 0-16,-12 0 0,25 0 16,-12 0-16,-14 0 0,27 0 15,-14 0-15,-13 0 0,40 0 16,-40 0-16,27-13 16,-27 13-1,40 0-15,-39 0 16,12 0-1,-13 0-15,14 0 16,-14 0-16,0 0 0,0 0 16,1 0-16,12 0 15,-13 0-15,14 0 16,-14 0 0,0 0-16,27 0 15,-27 0-15,14 0 16,-14 0-16,26 0 15,-25 0-15,-1 0 16,-13 13-16,13-13 16,0 0-16,1 0 15,-1 0 1,0 0-16,14 0 16,-14 14-16,0-14 15,0 0 1,0 0-1,1 0 1,-1-14 0,0 14-16,-13-13 15,13 13-15,14-13 16</inkml:trace>
  <inkml:trace contextRef="#ctx0" brushRef="#br0" timeOffset="67497">11456 6231 0,'0'-13'0,"27"13"31,-27 39-15,0-25-16,0 52 16,0-40-16,13 67 15,-13-67-15,0 40 16,0-52-16,13 25 15,-13-25-15,0-1 0,0 13 16,0-39 0</inkml:trace>
  <inkml:trace contextRef="#ctx0" brushRef="#br0" timeOffset="67785.23">11443 6112 0,'0'0'16,"13"-40"-16,-13 27 0,14 13 0,-14-13 0,13 26 15,0-13-15,27 26 16,-27-26-16,14 27 16,-14-14-16,0 40 15,0-27-15,-13 1 16,0-14-16,-13 27 0,0 0 15,0-27-15,-14 13 16,27-13-16,-13 1 0,-14-1 16,14-13-16,0 13 15,0-13-15,13-13 16,0 0 0</inkml:trace>
  <inkml:trace contextRef="#ctx0" brushRef="#br0" timeOffset="68936.85">11734 6482 0,'-13'0'0,"13"-13"15,-13-13 1,13 39 46,13 27-46,-13-27-16,0 13 16,13 1-16,-13-1 15,14-13 1,-28-13 15,14-26-15,-13 13-16,0-27 15,13 27-15,0-27 16,0 14 0,0-1-16,26 1 0,-26 12 15,27 14-15,-14-13 16,0 13-16,0 0 16,14 13-16,13 1 15,-27-14-15,13 13 16,-13-13-16</inkml:trace>
  <inkml:trace contextRef="#ctx0" brushRef="#br0" timeOffset="69226.39">11933 6416 0,'13'0'16,"-26"0"-16,13 0 31,0 13-15,-14-13-16,1 0 0,-13 40 16,26-27-16,-13 27 15,13-27-15,0 14 16,0-14-16,26 40 15,-13-40-15,0 0 16,1-13 0,-1 14-16,27-41 15,-27 1 1,-13 12-16,0 1 16,0 0-16,0 0 0,-13-27 15,13 14-15,-14 26 0,1-27 16,0 14-16,13 0 15,-13 13-15,-1 0 16</inkml:trace>
  <inkml:trace contextRef="#ctx0" brushRef="#br0" timeOffset="69560.91">12091 6443 0,'14'-14'15,"-14"28"1,0-1-16,26 13 16,-26-12-16,13 12 0,14 40 15,-14-39-15,0 65 16,1-65-16,-14 26 15,13-27-15,-13 0 0,0 27 16,-13-13-16,-14 0 16,14-27-1,-14-13-15,1-13 16,-14-14-16,-13-26 16,14-39-1,12 12 1</inkml:trace>
  <inkml:trace contextRef="#ctx0" brushRef="#br0" timeOffset="69960.84">12224 6482 0,'0'0'15,"13"0"-15,0 0 16,0-13 0,1 13-16,-1-13 0,13 0 15,-12-1-15,-14 1 0,13-13 16,-13 12-16,0 1 15,-13 13-15,-1 0 16,1 0-16,-13 27 16,12-27-16,-12 53 15,26-40-15,0 27 16,13-27-16,14 26 16,-1-25-1,14-1 1,-1-26-1,1-14-15</inkml:trace>
  <inkml:trace contextRef="#ctx0" brushRef="#br0" timeOffset="70150.33">12488 6429 0,'0'-53'16,"-13"53"-16,0-13 16,-14 26-16,14 1 15,0-1-15,13 13 0,0 1 16,0-14-16,0 0 0,13 14 15,0-14-15,1 0 16,12 0-16,-13-13 16,1 0-16,12 0 0,-13 0 15,27-13-15,0-13 16,-27 13-16,13-14 16</inkml:trace>
  <inkml:trace contextRef="#ctx0" brushRef="#br0" timeOffset="70306.91">12674 6297 0,'0'-53'15,"13"53"-15,-13 13 16,13 54 0,-13-54-16,13 53 15,-13-40-15,0 1 16,13 13-16,-13-14 0,0-13 16,0 14-1,0-14-15</inkml:trace>
  <inkml:trace contextRef="#ctx0" brushRef="#br0" timeOffset="70476.88">12568 6456 0,'-14'-13'16,"41"13"-16,-1 0 15,27 0 1,40 0-1,-27-14 1,0-12 0</inkml:trace>
  <inkml:trace contextRef="#ctx0" brushRef="#br0" timeOffset="70721.47">13229 6125 0,'-26'-26'16,"52"52"-16,-66-52 0,27 26 0,-13 26 15,13-13-15,-1 1 0,-12 38 16,26-12-16,-13 40 16,13-41-16,0 27 15,0-39-15,0 13 0,13 79 16,0-93-16,27 67 15,-14-40 1,-13-27-16,1-13 0</inkml:trace>
  <inkml:trace contextRef="#ctx0" brushRef="#br0" timeOffset="71441.38">13732 6363 0,'-13'-26'0,"-1"26"15,14 53 1,0-40 0,0 53-16,0-53 0,14 14 15,-14 26 1,0-40-16,0 13 0,0 1 0,13 13 16,-13-27-16,0 0 15,0-26 1</inkml:trace>
  <inkml:trace contextRef="#ctx0" brushRef="#br0" timeOffset="71748.67">13666 6244 0,'0'0'15,"0"13"-15,26 54 16,-26-41-16,27 27 15,-14-40-15,0 14 0,14 26 16,-14-40-16,40 40 16,-27-40-16,14 13 15,-14-12 1,1-28-16,-14 1 16,0-27-16,-13 27 15,0-13 1,-13-14-16,0 14 0,13-1 0,-13-13 15,13 14-15,-14 0 16,14 12-16,-13 1 0,13 0 16,0 0-16</inkml:trace>
  <inkml:trace contextRef="#ctx0" brushRef="#br0" timeOffset="72187.5">14102 6456 0,'0'0'16,"-39"0"-16,25 0 0,1 0 0,-13 26 16,26-12-16,-14-1 0,1 26 15,13-25 1,0 12-1,13 27-15,1-26 16,-1-14 0,0-13-1,27-27 1,-27-12-16,14-1 16,-27-13-1,13 40-15,-13 0 16,0-1-16,13 14 47,0 40-32,-13-27-15,0 0 16,13 1-16,-13-1 0,0 0 16,14 0-16,-1-13 15</inkml:trace>
  <inkml:trace contextRef="#ctx0" brushRef="#br0" timeOffset="72680.27">14288 6601 0,'0'14'0,"0"-28"47,13 1-32,-13-27 1,0 27-16,13-53 16,-13 40-16,13-1 15,-13 14-15,13 13 16,14 0 0,-14 26-1,-13-12-15,13 12 16,-13-13-16,14-13 0,-14 14 0,0-1 15,0 0 1,0-26 15,13 0-15,-13-1-16,13-25 16,-13 25-16,0 1 0,13 0 15,0 0-15,1-1 16,-1 28-1,-13 12 1,13-13-16,-13 27 16,13 0-16,-13-27 0,0 13 15,0-12-15,0-1 16,0 13 0,0-12-16,0-1 15,14-26-15</inkml:trace>
  <inkml:trace contextRef="#ctx0" brushRef="#br0" timeOffset="72962.25">14645 6509 0,'0'0'0,"13"-13"0,0 13 16,0-14-16,1 1 0,-1 13 15,-13-13-15,13 0 0,-13-1 16,0 1-16,0 0 15,-13 0 1,0 13-16,-14 13 16,14-13-16,0 26 15,-1-12-15,14-1 0,-13 13 16,13-12-16,0-1 0,27 26 16,-14-39-16,-13 14 0,40-1 15,-27 0-15,0-13 16,0 0-1</inkml:trace>
  <inkml:trace contextRef="#ctx0" brushRef="#br0" timeOffset="73532.97">13679 6800 0,'0'0'15,"13"0"1,40 0-1,13 0 1,-39 0-16,39 0 16,-26 0-16,-1 0 0,41 0 15,-54 0-15,14 0 0,39 0 16,-52 0-16,12 0 16,54 0-16,-27 0 15,-13 0 1,-27 0-1,-12 0 1,-1 0 0,0 0 31,-26 0-47</inkml:trace>
  <inkml:trace contextRef="#ctx0" brushRef="#br0" timeOffset="74213.55">15134 6681 0,'0'13'47,"0"40"-31,0-40-16,0 0 15,0 14-15,-13 12 0,13-25 0,-13-1 16,-1 0-16,1 14 15,0-14-15,0 0 0,-27 0 16</inkml:trace>
  <inkml:trace contextRef="#ctx0" brushRef="#br0" timeOffset="74896.55">15491 6350 0,'0'-13'0,"-13"13"16,13 13-1,0 0-15,0 40 16,0-26-16,0 12 15,0-12-15,13 39 16,-13-40-16,0-12 0,14 12 16,-14 1-16,0-14 15,0 0 1,0-26-16</inkml:trace>
  <inkml:trace contextRef="#ctx0" brushRef="#br0" timeOffset="75339.37">15465 6337 0,'13'-40'15,"0"40"-15,1-13 16,-1 13 0,27 13-16,-27 0 0,0-13 15,13 27-15,-26-14 16,14 13-16,-14-12 15,-14 25 1,1-25-16,0-1 16,-13 0-1,12-13-15,1 0 0,26 0 47,1 0-31,12 13-16,-13-13 0,14 14 15,-14-1-15,-13 0 0,26 0 16,-26 0-16,0 14 16,0-14-16,-26 27 15,13-27-15,-27 14 16,14-14 0,12-13-16,-12 0 15,13 0-15,-14-13 16,27-1-16,0 1 15,13-13 1</inkml:trace>
  <inkml:trace contextRef="#ctx0" brushRef="#br0" timeOffset="75613.63">15690 6522 0,'0'0'0,"0"13"0,13 14 15,13-1 1,-26-13-16,40 1 16,-27-14-16,1 0 15,-1 0-15,0 0 16,0-14 0,-13 1-16,0 0 15,0 0-15,-13-14 16,13 14-16,-13 0 0,13 0 15,-13-1-15,13 1 32,0 26-32</inkml:trace>
  <inkml:trace contextRef="#ctx0" brushRef="#br0" timeOffset="76050.92">16034 6456 0,'0'-27'16,"-13"14"-16,-1 0 15,1 13-15,-13 13 16,-1 14 0,27-1-16,-13 1 15,13-1-15,0-13 0,13 53 16,0-52-16,14 12 15,-14-26 1,14 0 0,-14-13-16,0-14 15,0 14-15,0-27 16,-13 14-16,0 13 0,0-27 16,0 14-16,0-1 0,-13-65 15,0 65-15,13-26 16,-13 40-1,13 39 1,0 14 0,0 26-1,26 14-15,-26-41 16,13-12-16,14 12 16,-27-25-16,13-1 15,14 0-15</inkml:trace>
  <inkml:trace contextRef="#ctx0" brushRef="#br0" timeOffset="76461.57">16259 6469 0,'-27'13'16,"14"1"-16,0 12 16,-1-13-16,14 0 0,0 1 15,0-1-15,0 0 16,27 14-1,-14-27-15,0 0 16,14-14-16,-14 1 16,0 0-16,1-14 15,-14 14-15,0-13 16,0 13-16,13 26 31,0 26-15,0-12-16,0 26 15,1 26 1,-1-13 0,-13 0-1,-27 1 1,14-14-16,-26-27 16,-1-39-1,13-27 1,1-13-1,13 27-15,13-14 16</inkml:trace>
  <inkml:trace contextRef="#ctx0" brushRef="#br0" timeOffset="76764.97">16285 6548 0,'0'0'0,"53"-26"0,-40 13 15,14 0-15,-14-1 0,13 1 16,14-13-1,-13 26-15,12-40 16,-26 27-16,1-1 16,-14 1-16,13 13 15,-26-13-15,-27 39 16,27-12 0,-27 39-16,27-40 15,0 27-15,-1-27 0,14 13 16,14 27-1,-14-40-15,26 14 16,-13-27-16,1 0 16,-1 0-16,40-27 0,-40 14 15,13-13 1,-12-1-16</inkml:trace>
  <inkml:trace contextRef="#ctx0" brushRef="#br0" timeOffset="76937.33">16682 6218 0,'0'0'16,"0"13"-16,0 13 0,0 1 16,0-14-16,13 53 15,-13-39-15,13 52 16,-13-66-16,0 67 16,0-67-16,14 40 15,-14-40-15,0 0 16</inkml:trace>
  <inkml:trace contextRef="#ctx0" brushRef="#br0" timeOffset="77081.94">16642 6535 0,'0'-13'16,"0"0"-16,14 13 16,12-13-1,-13 13-15,27 0 16,-14 0-1,14 13-15</inkml:trace>
  <inkml:trace contextRef="#ctx0" brushRef="#br0" timeOffset="77240.52">17039 6654 0,'0'0'15,"0"40"-15,0-27 0,0 0 16,-13 54-16,0-28 15,-14 14 1,-12-13 0,12-27-1</inkml:trace>
  <inkml:trace contextRef="#ctx0" brushRef="#br0" timeOffset="77896.42">17462 6350 0,'0'0'16,"-13"-13"-16,13 39 16,0 1-1,0-1-15,0 1 0,0 12 16,0-25-16,0 12 0,0 14 15,0-1-15,0-12 16,13 13-16,-13-27 0,0 0 16,14 13-16,-1-39 31,-26 0-31</inkml:trace>
  <inkml:trace contextRef="#ctx0" brushRef="#br0" timeOffset="78275.39">17436 6337 0,'0'0'16,"26"-53"-16,-12 53 0,12-13 15,-13 13-15,1 0 0,25 0 16,-25 13-16,-14 0 16,26 0-16,-26 1 0,0-1 15,13 26-15,-26-12 16,0 13-1,0-27-15,-27 27 16,27-27-16,-14 0 0,27 0 16,-13-13-16,0 0 15,13-13 1,13 13 0,0 13-16,40 0 15,-40 1-15,27 12 16,-14 27-1,1-13 1,-14-14 0,0-13-1,1-26 1,-1 0-16</inkml:trace>
  <inkml:trace contextRef="#ctx0" brushRef="#br0" timeOffset="78571.61">17767 6548 0,'0'0'0,"39"0"16,-12 0-16,-14-13 15,0 13-15,1 0 16,-1-13 0,-40-13-1,14 12 1,-27 14-1,1 27 1,12 12-16,14 1 16,40 13-1,-1-26 1,14-14 0,-14-13-16,27-27 15,-40 14-15,14-13 16,-14 12-16,0 1 0</inkml:trace>
  <inkml:trace contextRef="#ctx0" brushRef="#br0" timeOffset="78783.03">17992 6204 0,'0'27'0,"0"-14"0,0 0 16,0 40-1,13-13-15,-13 13 16,13-40-16,-13 14 0,13 26 16,-13-40-16,14 40 15,-14-40-15,13 13 0,-13 1 16,0-14-16,0 0 0,13 1 16</inkml:trace>
  <inkml:trace contextRef="#ctx0" brushRef="#br0" timeOffset="79348.53">18217 6522 0,'13'0'31,"0"0"-15,0-13-16,27 0 16,-27 13-16,0-14 15,1 1-15,-1 0 16,-26-14-1,-1 14-15,1 0 16,0 13-16,0 0 0,-14 0 16,1 13-16,13 0 0,-14 27 15,1 13 1,12-13 0,14-27-16,0 13 15,14 14-15,-1-27 0,0 1 16,14 12-16,-14-26 0,0 13 15,13-13-15,-12 0 0,39-26 16,-40 26-16</inkml:trace>
  <inkml:trace contextRef="#ctx0" brushRef="#br0" timeOffset="79685.24">18441 6469 0,'-39'0'0,"26"13"0,-14 1 15,14-1-15,0 0 16,13 13-16,-14-12 16,14-1-16,0 0 0,14 14 15,-1-14-15,0 0 16,0-13-16,1 13 0,-1-13 16,13-13-16,-13 0 15,1 0-15,-1-1 16,0-12-16,-13 13 0,0-1 15,13 1 1,-13 26 15,0 1-15,0-1-16,0 0 0,0 27 16,14-40-16,-14 13 15,13-13-15</inkml:trace>
  <inkml:trace contextRef="#ctx0" brushRef="#br0" timeOffset="79966.49">18680 6443 0,'0'0'16,"-14"-14"-16,1 14 0,0 0 15,0 0 1,13 27-1,26 26 1,1-14 0,-14 14-1,0 0 1,-26 0-16,0 0 16,-1-26-1,1-41 16,0 14-31,13-13 0,0 0 0,0-14 16</inkml:trace>
  <inkml:trace contextRef="#ctx0" brushRef="#br0" timeOffset="80270.49">18812 6562 0,'40'0'0,"-27"0"16,0 0-1,13-14-15,1 1 16,-14 13-16,-13-13 16,13 0-16,-13 0 15,-26-14 1,13 27-16,-14-13 16,14 26-16,-27 27 15,40-27-15,-13 13 16,13-12-16,0-1 0,13 40 15,1-40-15,-1 14 16,0-27-16,27 13 16,-14-13-16,-13 0 15,14-13-15,-14 13 0,14-27 16</inkml:trace>
  <inkml:trace contextRef="#ctx0" brushRef="#br0" timeOffset="80723.35">19235 6337 0,'0'26'15,"0"-13"1,13 67 0,-13-54-16,14 14 15,-14-14-15,0-12 0,13 52 16,0-53-16,-13 14 15,0-14-15,0-26 16</inkml:trace>
  <inkml:trace contextRef="#ctx0" brushRef="#br0" timeOffset="81021.31">19196 6231 0,'13'-13'16,"0"26"-16,40 13 16,-40-12-16,40 25 15,-40-25-15,27 38 16,-14-38-16,-12 12 0,12 14 16,-13-14-16,-13 40 15,0-52-15,-13 25 16,0-25-16,-40 25 15,40-25-15,-27-1 16,27-13-16,-27 13 16,27-13-16,-14-13 15,14 0-15,13-1 16</inkml:trace>
  <inkml:trace contextRef="#ctx0" brushRef="#br0" timeOffset="81401.3">19526 6469 0,'-13'13'16,"0"1"-16,0 12 15,13-13-15,-14 27 16,14-27-1,14 14-15,-1-1 16,0-13-16,0 1 16,0-14-16,1 0 15,-1-14 1,0 1-16,0 0 0,-13-27 16,14 27-16,-14 0 15,0-1 1,13 14-16,-13 14 15,0 12 1,13-13-16,-13 14 16,0-14-16,13 14 15,1-27 1</inkml:trace>
  <inkml:trace contextRef="#ctx0" brushRef="#br0" timeOffset="81602.75">19698 6337 0,'0'0'16,"0"-27"-16,0 41 15,13 38 1,-13-38-16,14 52 16,-14-40-16,13 14 15,-13 26 1,13-53-16,-13 14 0,0-14 15,0 0 1,-13-13-16,13-13 16</inkml:trace>
  <inkml:trace contextRef="#ctx0" brushRef="#br0" timeOffset="81789.25">19672 6522 0,'13'0'0,"0"13"15,40-13 1,-40 0-16,27 0 16,-13-13-16,25 13 15,-38-13 1,-1 0-16,-13-1 16,0 1-16</inkml:trace>
  <inkml:trace contextRef="#ctx0" brushRef="#br0" timeOffset="81966.47">19910 6469 0,'-13'-26'0,"13"12"16,-14 14-16,1 0 15,0 14 1,0-1-16,0 13 0,13-12 16,0-1-16,0 26 15,0-25-15,0 25 0,26-12 16,-26-14-16,13 0 0,14 1 16,-14-1-16,0-13 0,14 0 15,-14 0-15,0 0 16,40-13-16,-13-27 15,-14 13 1</inkml:trace>
  <inkml:trace contextRef="#ctx0" brushRef="#br0" timeOffset="82283.14">20148 6059 0,'0'0'0,"-40"-27"0,27 27 16,13-13-16,0 26 15,27 27 1,-14-27-16,26 40 16,-25-26-16,-1 12 0,40 67 15,-40-79-15,0 52 16,1-39-16,-1 26 15,-13-40-15,0 14 0,0 0 16,-13 13-16,13-40 0,-14 40 16,-25 13-1,25-53-15,1-13 16</inkml:trace>
  <inkml:trace contextRef="#ctx0" brushRef="#br0" timeOffset="89613.66">6522 8797 0,'0'-13'0,"0"0"31,-13 13-15,13-13-16,0 26 16,0 0-1,0 0 1,0 1-16,0 39 0,0-40 15,0 40-15,0-40 16,0 13-16,0 27 16,0-39-16,0 12 0,0 14 15,0-27-15,0 53 16,0-53-16,0 14 16,0-14-16,0 0 0,0 27 15,0-27-15,0 0 31,0 1-31,0-1 32</inkml:trace>
  <inkml:trace contextRef="#ctx0" brushRef="#br0" timeOffset="90778.74">6509 9406 0,'-13'0'16,"26"0"62,0 13-63,0-13 1,0 0 0,1 0-1,-1 0 1,0 0-1,0 0-15,14 0 16,-14 0-16,14 0 16,-14 0-16,0 0 15,0 0 1,0 0-16,14 0 16,-14 0-16,14 0 15,-27 13-15,26-13 16,-13 0-16,0 0 0,14 0 15,-1 14 1,1-14 0,-1 0-1,1 0-15,-1 0 16,1 0 0,-14 0-16,0 0 15,14 0 1,-14 13-16,13-13 15,-12 0-15,12 0 16,14 0-16,-27 0 16,27 0-1,-14 0 1,14 0-16,13 0 16,-27 0-1,-13 0-15,14 0 16,-14 0-16,27-13 15,-27 13-15,0 0 0,0 0 16,1 0-16,-1 0 16,0 0-1,0 0-15,14 0 16,-14 0-16,13 0 16,-12 0-16,-1 0 15,0 0-15,14 0 16,-14 0-16,13 0 15,-12 0-15,12 0 16,-13-14-16,0 14 16,1 0-16,-1 0 15,0 0 1,0 0-16,1 0 16,-1 0 15,0 0-16,-13-13 32,0 0-31,0 0 0</inkml:trace>
  <inkml:trace contextRef="#ctx0" brushRef="#br0" timeOffset="91161.38">7938 8850 0,'0'0'0,"0"-13"16,0 26 15,0 1-15,0 25-16,0 27 15,0-39-15,0 26 16,0-27-16,0 1 0,0 26 15,0-27-15,0 27 16,13-13-16,-13-14 0,0 1 16,0-1-16,0-13 0,0 14 15,0-14 1,0 0-16</inkml:trace>
  <inkml:trace contextRef="#ctx0" brushRef="#br0" timeOffset="93117.23">6548 8811 0,'-13'0'15,"13"-14"32,13 14 0,1 0-16,-1 0-31,13 0 16,-12 0 0,-1 0-16,0 0 15,0 0 1,14 0-1,-1 0 1,-13 0 0,1 0-1,12 0-15,-13 0 16,14 0 0,-14 0-1,0 0-15,27 14 16,-27-14-16,0 0 15,1 0-15,-1 0 16,0 0 0,0 0-16,14 0 15,-14 0 1,13 0 0,-12 0-16,-1 0 15,0 0-15,0 0 16,14 13-1,-14-13-15,0 0 16,1 0 0,-1 0-16,13 0 15,-13 0-15,1 0 16,-1 0-16,0 0 16,0 0-1,1 0-15,-1 0 16,0 0-1,0 0-15,0 0 0,1 0 16,-1 0 0,0 0-1,0 0-15,1 0 16,12 0 0,-13 0-1,27 0 1,0-13-1,-14 13 1,14 0-16,-27 0 16,0 0-1,14 0 1,-1 0 0,1-14-1,-14 14 1,0 0-16,0 0 0,1 0 15,-1 0 1,0 0-16,0 0 16,1 0-1,-1-13-15,0 13 16,0 0-16,0 0 16,1 0-1,-1 0 1,0 0-16,0 0 15,1 0 17,-1 0-17,0 0 17,0 0-1,1 0 16,-14 13-16,13-13 0,-26 14 0,-1-14-15,1 13 0,0-13-16,13 13 15</inkml:trace>
  <inkml:trace contextRef="#ctx0" brushRef="#br0" timeOffset="102810.79">11576 7316 0,'-27'13'31,"14"0"-31,13 0 0,-13 27 16,13-13-16,0-1 16,0 27-16,0 13 15,0 0 1,0-13 0,0-26-1,0-14 1</inkml:trace>
  <inkml:trace contextRef="#ctx0" brushRef="#br0" timeOffset="103251.05">11523 7276 0,'0'0'15,"13"-53"-15,0 53 0,14-13 16,-14 13-1,26 40 1,-12-27-16,-27 0 0,13 13 16,-13 1-16,0-14 15,-26 27-15,26-27 16,-14 0-16,1 1 16,0-1-16,0-13 0,0 13 15,-1-13-15,1 0 0,26 0 47,1 13-31,-1 0-16,0-13 0,27 27 15,-40-14-15,13 0 0,0 1 0,14 12 16,-27 1-16,13 25 16,-13-25-1,-13-1-15,-14 14 16,14-27-16,0 1 0,-40 12 15,40-26-15,-14 0 16,14 0-16,0 0 0,-14-13 16,27 0-1</inkml:trace>
  <inkml:trace contextRef="#ctx0" brushRef="#br0" timeOffset="103577.82">11734 7646 0,'0'27'0,"0"-14"0,0 0 15,0 1 1,0-1-16,0 0 0,0 0 16,14 1-1,-14-28 1,-14-12-16,1-27 15,0 0 1,13 0 0,26-13-1,14 39 1,-14 1-16,-12 26 16,25 26-1,-12 1 1,-1-14-1,-26 0-15</inkml:trace>
  <inkml:trace contextRef="#ctx0" brushRef="#br0" timeOffset="103977.76">11986 7541 0,'-14'-14'15,"1"14"-15,0 14 16,0-14-16,-1 13 0,-12 27 16,13-27-16,0 13 15,-1-13-15,14 14 0,0 13 16,0-27 0,14 40-16,-1-53 15,13 13-15,14-39 31,-40 12-31,13-12 16,0 13-16,-13-40 16,0 39-16,0-12 15,0 13-15,0 0 16,0 26 15,14 40-31,-1-14 16,0-12-1,0-14 1,-13 0-16,14-13 16</inkml:trace>
  <inkml:trace contextRef="#ctx0" brushRef="#br0" timeOffset="104244.55">12091 7766 0,'-13'0'31,"13"-14"-31,-13-12 16,13 13-16,0-1 16,-13-25-16,13 25 0,0-38 15,0 38-15,13-12 16,0 13-16,-13-1 16,27 1-16,-1 26 15,-13 1 1,1-1-16,12 27 15,-26-27-15,13 26 16,1-12-16,-1-14 16</inkml:trace>
  <inkml:trace contextRef="#ctx0" brushRef="#br0" timeOffset="104529.59">12330 7527 0,'0'0'0,"-27"-26"0,14 26 15,-14 0-15,14 13 16,-13 14-16,26-14 16,-13 53-16,-1 0 15,41 0 1,-1-13-1,14-26 1,0-27-16,26-27 16,-40 1-1,-26 13-15,27-67 16,-27 54-16,13-27 16</inkml:trace>
  <inkml:trace contextRef="#ctx0" brushRef="#br0" timeOffset="104851.26">12449 7395 0,'0'0'15,"0"-53"-15,0 40 0,0 0 0,0-1 16,0 28 0,0 39-16,13-27 15,-13 27-15,0-27 0,13 54 16,-13-54-16,13 14 16,-13-14-16,0-12 15,14 39-15,-1-67 31,-13-25-15,0 25-16,13-12 0,-13-14 16,13 27-16,-13 0 0,27 0 15,-14 13 1,13 13-16,-26 0 16,14 0-16,-1 27 0,-13-27 15,13 0-15,0 27 16,1-27-16,-1 27 15,-13-27-15,13-13 16</inkml:trace>
  <inkml:trace contextRef="#ctx0" brushRef="#br0" timeOffset="105817.17">13084 7131 0,'0'-40'0,"-14"27"16,1 26-1,-26 40-15,25 26 16,1-39-16,-13 52 16,26-39-16,-14-13 0,14 39 15,0-39-15,14 26 16,12 14-16,-13-41 0,14-12 16,12 12-16,-12-12 15,52 13-15,-52-40 16,26 13-16</inkml:trace>
  <inkml:trace contextRef="#ctx0" brushRef="#br0" timeOffset="108034.33">13652 7448 0,'14'-26'15,"-14"12"-15,-14-25 16,1 25-16,-13-25 16,26 25-16,-40 1 15,14 13 1,-14 13 0,14 40-16,-1 0 15,14-26-15,13 12 16,0-12-16,0-14 15,13 53-15,-13-39 16,27-1-16,-14-13 16,40 14-16,-27-14 0,1-13 15,-1 0-15,14-13 16,-1-14-16,-12 14 16,-14 0-16</inkml:trace>
  <inkml:trace contextRef="#ctx0" brushRef="#br0" timeOffset="108207.17">13785 7461 0,'0'13'31,"13"27"-31,-13-27 16,0 27-16,13-27 16,-13 14-16,0-14 0,13 0 15,1 27 1,-14-27-16</inkml:trace>
  <inkml:trace contextRef="#ctx0" brushRef="#br0" timeOffset="108597.92">13904 7302 0,'13'-13'16,"-13"40"0,0 26-1,13 13-15,-13 0 16,14 0 0,-1-26-1,0-14 1,-13 1-16,0-41 31</inkml:trace>
  <inkml:trace contextRef="#ctx0" brushRef="#br0" timeOffset="109930.26">13864 7488 0,'0'0'16,"0"-14"-16,13 1 15,1 13 17,-1-13-32,0 13 15,0 0 1,1 0-1,-1 0 1,0 0 0,0 0-1,0 13-15,1-13 16,-1 0 0,0 0 15,0 0 16,-13-13-32,14 13 1,-14-13 31,-14 13-16,14-13 0,0 26 329,0 0-345,14 13 1,-14-12-16,13 12 0,-13-13 16,0 14-16,13-1 15,0-12-15,-13 12 16,14-13-16,-1 0 15,-13 1-15,13-14 16,0 0-16,14-27 16,-14 27-16,-13-13 0,13 0 15,-13 0-15,13-1 0,-13-12 16,0 13-16,0-27 16,0 27-16,0-27 15,0 27 1,0 0-1,0-1 1,14 28 0,12 25-1,-26-12-15,13 12 0,1-25 16,-1 12-16,0 14 16,-13-14-16,26 40 15,-26 1-15,0-54 16,-13 26-16,13-25 15,-13-1-15,0 0 0,-14 14 16,14-14-16,-13-13 0,-14 13 16,27-13-16,-1 0 0,-38-26 15,25 26-15,14-14 0,-14-12 16,1 13-16,26-1 16,-27 1-16,27 0 0,-13 0 15,0 0-15</inkml:trace>
  <inkml:trace contextRef="#ctx0" brushRef="#br0" timeOffset="110342.8">13309 7858 0,'0'0'0,"-14"0"15,28 0 1,25 0-16,14-13 15,27 13-15,-28 0 0,1-13 16,106-1-16,-93 14 16,133-26-1,-146 26-15,105-13 16,-105 13-16,27 0 16,-41 0-16,41-13 15,-67 13-15,13 0 16,-12 0-16,-28 0 15,14 13 1</inkml:trace>
  <inkml:trace contextRef="#ctx0" brushRef="#br0" timeOffset="123517.74">14777 7805 0,'26'0'47,"-26"13"-47,0 1 15,0-1 1,0 0-1,-13 40-15,13-40 16,-13 1-16,13-1 0,-13 13 16,13-13-1,-13 1-15,13-1 0,-14-13 16</inkml:trace>
  <inkml:trace contextRef="#ctx0" brushRef="#br0" timeOffset="125969.04">8334 9379 0,'14'14'31,"-41"25"-15,27-25-16,-13 25 16,13-25-16,-27 38 15,27-38-15,-13 12 16,13-13-16,-13 1 15</inkml:trace>
  <inkml:trace contextRef="#ctx0" brushRef="#br0" timeOffset="126172.89">8440 9366 0,'-13'53'16,"0"-40"-16,13 1 16,-27 25-16,27-12 0,-13-14 15,0 27-15,0-14 0,-1-13 16,1 14-16,13-14 16,0 0-16,13 1 15</inkml:trace>
  <inkml:trace contextRef="#ctx0" brushRef="#br0" timeOffset="126386.15">8559 9419 0,'-26'53'16,"13"-40"-16,-1 14 0,1 12 15,0-25-15,0 12 0,-1 14 16,1-27-16,13 0 0,-13 1 16,26-14-1,14-27 1</inkml:trace>
  <inkml:trace contextRef="#ctx0" brushRef="#br0" timeOffset="126568.66">8678 9406 0,'-26'53'15,"52"-106"-15,-65 132 0,25-39 16,1-27-16,13 14 0,-26 12 16,26-25-16,-14-1 0,1 27 15,13-27-15,13-26 16</inkml:trace>
  <inkml:trace contextRef="#ctx0" brushRef="#br0" timeOffset="126736.83">8797 9472 0,'-26'40'15,"13"-14"-15,13-13 0,-27 27 16,14-27-16,13 1 0,-13 12 16,0-13-16</inkml:trace>
  <inkml:trace contextRef="#ctx0" brushRef="#br0" timeOffset="126947.27">8943 9472 0,'0'0'16,"-40"66"-16,27-39 0,0-1 0,-14 14 16,14-14-16,-13 14 15,26-27-15</inkml:trace>
  <inkml:trace contextRef="#ctx0" brushRef="#br0" timeOffset="127133.77">9022 9446 0,'-39'53'16,"39"-40"-16,-27 13 15,27-13-15,-26 27 16,26-27 0,13-26-1,0 0-15,0 0 16</inkml:trace>
  <inkml:trace contextRef="#ctx0" brushRef="#br0" timeOffset="127263.12">9088 9499 0,'-26'52'16,"26"-38"-16,-13-1 16,0 13-16,-1 1 15,14-14-15,0 0 0,-13 14 16</inkml:trace>
  <inkml:trace contextRef="#ctx0" brushRef="#br0" timeOffset="129136.88">15055 7395 0,'0'-13'0,"0"0"15,13-1-15,0 28 16,-13-1-16,0 27 16,0 26-1,13 13 1,-13-13-1,0-13-15,0-26 16,0-1 0,0-39-1,14-27 1</inkml:trace>
  <inkml:trace contextRef="#ctx0" brushRef="#br0" timeOffset="129429.1">15055 7382 0,'0'-13'16,"0"26"-16,13 13 16,-13-12-16,13 12 15,14 40-15,-27-53 16,39 54 0,1-28-16,-13-26 15,-14 1-15,40-14 16,-40-14-16,0-12 15,-13 13-15,13-14 0,-13-12 16,0 25-16,-13-39 16,0 40-16,13-13 0,-13-14 15,-1 27-15,14 0 0,-13-1 16,0-12-16,13 39 31,13 27-15</inkml:trace>
  <inkml:trace contextRef="#ctx0" brushRef="#br0" timeOffset="129857.45">15399 7580 0,'0'-13'15,"0"26"1,0 1 15,13-14-15,-13 13-16,13 13 16,0 1-1,14-14 1,-14-13-1,14-13 1,-14-1 0,0-25-1,-13 26-15,0-14 16,0 14-16,-13-40 16,0 13-1,13 27 1,0 0-16,-14 13 0,14-13 15,0 26 17</inkml:trace>
  <inkml:trace contextRef="#ctx0" brushRef="#br0" timeOffset="130337.38">15610 7541 0,'0'13'16,"0"0"-16,14-13 15,-14 13-15,0-26 47,0 0-47,0-14 16,0 14-16,0-27 15,13 27 1,-13 0-16,13 26 16,0 14-1,1 12 1,-1 1 0,0-27-16,-13 1 0,0-1 15,0-26 16,13 13-31,-13-53 16,0 39-16,0-12 16,0 13-16,13-1 15,1 28 1,-1-1-16,0 13 16,-13 1-16,13-14 0,-13 14 15,0-14-15,14 0 0,-14 0 16,13-26-1</inkml:trace>
  <inkml:trace contextRef="#ctx0" brushRef="#br0" timeOffset="130740.3">15835 7223 0,'14'27'0,"-14"-14"15,26 40-15,-26-27 16,13 14-16,-13-14 16,0 1-16,13 39 15,1-53-15,-14 14 16,0-14-16,0 0 0,0 0 16,-14-26-1,1-27-15,0 1 16,13-1-1,26 0 1,1 27 0,-14 13-1,14 13-15,-1 14 0,-13-14 16,-13 0-16,14 14 16,-14-14-16,13 0 0,-13 14 15,0-14-15,0 0 0,-13 14 16,-1-14-16,1 0 0,0-13 15,0 0-15,-14-13 16,14 0-16,-14-1 16,14 1-16</inkml:trace>
  <inkml:trace contextRef="#ctx0" brushRef="#br0" timeOffset="131131.06">16140 7474 0,'0'0'0,"26"-13"0,-13 13 16,14 0-16,-14-13 15,0 13 1,-26 0 0,0 13-16,-1 0 15,1 1-15,0 25 16,13-12-16,0-1 15,0-12-15,0-1 0,26 26 16,-12-25 0,-1-14-16,13-14 15,-12 1 1,-14 0-16,13 0 0,-13-27 16,13 27-16,-13-27 15,0 14-15,13-14 16,-13 14-16,14 12 0,12-12 15,-26 13-15,40-1 16,-27 1-16,13 26 16,1 14-1,-14-14-15,-13 0 16</inkml:trace>
  <inkml:trace contextRef="#ctx0" brushRef="#br0" timeOffset="131360.43">16748 7673 0,'0'0'0,"0"66"16,0-53-16,0 14 15,0-14-15,0 0 0,-13 27 16,13-27-16,-13 14 16</inkml:trace>
  <inkml:trace contextRef="#ctx0" brushRef="#br0" timeOffset="131968.62">17264 7276 0,'0'0'0,"-26"-26"0,-14 26 16,13-14-16,14 14 16,-13 0-16,13 14 15,13-1 1,0 0-16,13 0 0,13 40 15,-13-40-15,40 54 16,-39-54-16,39 53 16,-53-40-16,26 41 15,-26-41-15,-13 27 16,13-40-16,-27 14 16,14-14-16,0-13 0,-27 0 15,14 0-15,12-13 16,-12-14-16,13 14 15,0 0-15,-1-27 16,14 27-16,0-14 0</inkml:trace>
  <inkml:trace contextRef="#ctx0" brushRef="#br0" timeOffset="132158.1">17396 7355 0,'0'0'16,"14"80"-16,-14-54 0,0 1 0,0 26 16,0-27-16,0-13 0,0 40 15,0-26-15,0-1 16,0-13-16,0 1 16</inkml:trace>
  <inkml:trace contextRef="#ctx0" brushRef="#br0" timeOffset="132806.38">17357 7474 0,'0'0'15,"53"-13"-15,-40 0 0,13 13 16,-13 0-16,1 0 0,25 13 16,-25 0-16,-1-13 0,0 14 15,0-1-15,-13 0 0,27 27 16,-27-27-16,0 27 16,0-27-16,0 0 15,0 0 1,0 1-1,-13-14 1,13-14 0,0 1-16,-14-40 15,14 40-15,0-27 16,14 1 0,-1 25-16,0 1 0,13 0 15,-12 13-15,-1 0 16,40 13-1,-40 0-15,0 1 16,1-14-16,12 13 16,-13-13-16,0-13 47,-26 13-32,0-14 1,0 14-16,-14 0 0,1 14 15,-1 12 1,14-13-16,0 14 16,13-14-16,0 14 15,0-14-15,13 13 0,0-13 16,1 1-16,-1-14 16,0 0-1,14-14 1</inkml:trace>
  <inkml:trace contextRef="#ctx0" brushRef="#br0" timeOffset="133113.85">17820 7567 0,'0'-13'0,"13"13"16,0 0-16,14-13 15,-14 13-15,0-14 16,0 1-16,1 13 0,-1-13 15,0 0-15,-13-1 16,0 1 0,-13 13-1,0 0-15,-27 27 16,27-14-16,-1 27 16,14-14-16,0 1 15,0-14-15,0 0 0,14 27 16,-1-40-16,-13 13 0,26 0 15,-12-13-15,25-26 16,-12-1 0,-14 14-16,13-13 0</inkml:trace>
  <inkml:trace contextRef="#ctx0" brushRef="#br0" timeOffset="133268.17">18124 7289 0,'0'13'15,"13"1"-15,-13 12 0,0-13 0,0 14 0,13 26 16,-13-40-16,0 13 0,14 41 16,-14-41-1,0 14-15,0-27 16,0 0-16</inkml:trace>
  <inkml:trace contextRef="#ctx0" brushRef="#br0" timeOffset="133455.29">17952 7461 0,'0'0'15,"13"0"1,14 0 0,-14 0-16,0 0 0,53 0 15,-39 13-15,26 1 16,0-1-1,-40-13-15,26 13 0</inkml:trace>
  <inkml:trace contextRef="#ctx0" brushRef="#br0" timeOffset="133648.76">18521 7541 0,'26'26'15,"-26"-13"-15,14 1 16,-14 38-16,0 1 15,0-13 1,0 0 0,0-14-1,-14-26-15,1 13 16,0-13-16</inkml:trace>
  <inkml:trace contextRef="#ctx0" brushRef="#br0" timeOffset="134443.64">18931 7316 0,'-13'0'15,"-1"0"1,14 26 0,0 1-16,14 65 15,-14-65-15,13 52 16,0-52-16,-13 12 16,0-12-16,13 12 15,-13-25-15,14 12 0,-14-39 16</inkml:trace>
  <inkml:trace contextRef="#ctx0" brushRef="#br0" timeOffset="134704.64">18891 7223 0,'13'-40'15,"1"27"-15,-1 13 16,0 0-16,40 40 15,-40-27-15,14 14 16,-14-14-16,0 0 0,0 27 16,-13-14-16,0-13 15,-13 54-15,13-54 16,-39 40-16,25-53 16,-25 26-1,25-13-15,1-13 16,0 0-16</inkml:trace>
  <inkml:trace contextRef="#ctx0" brushRef="#br0" timeOffset="135002.85">19103 7461 0,'-27'66'0,"27"-52"16,14 52-16,-14-53 16,26 13-16,-13-12 15,1-14-15,39 13 16,-40-13-16,26 0 16,-25-13-16,12-14 15,-26 14-15,0 0 16,-13-14-16,-14-12 15,14 25-15,-26-12 16,12-1 0,14 14-1,0 13-15</inkml:trace>
  <inkml:trace contextRef="#ctx0" brushRef="#br0" timeOffset="135296.06">19341 7355 0,'-13'0'16,"0"14"-16,-1-1 15,14 0 1,0 0 0,14 1-16,-1-1 0,13 13 15,-12-13-15,-1-13 0,13 27 16,-13-14-16,1 0 0,12 1 15,-26-1-15,13-13 0,-13 26 16,0-12-16,-26 25 16,13-39-16,-14 13 15,14-13-15,0 14 0,-14-14 16,14 0-16,-13-27 16,12 14-16,14-13 15</inkml:trace>
  <inkml:trace contextRef="#ctx0" brushRef="#br0" timeOffset="135478.57">19394 7223 0,'0'0'0,"13"13"0,0 14 16,1-14-16,-14 13 0,13 27 16,0-26-16,0 39 15,1-40-15,-14 14 0,26 53 16,-13-67-1,0 14-15,1-14 0,-14-12 16,26 12 0</inkml:trace>
  <inkml:trace contextRef="#ctx0" brushRef="#br0" timeOffset="135662.16">19460 7488 0,'-13'-27'15,"26"27"-15,0-13 16,1 13-16,38-13 16,-25 13-16,13 0 15,-14 0-15,14 0 16,-14 0-16,1 0 16,-14 0-16,13 0 0,-12 0 0</inkml:trace>
  <inkml:trace contextRef="#ctx0" brushRef="#br0" timeOffset="135976.18">19897 7250 0,'-14'-40'16,"28"80"-16,-41-80 16,14 53-16,-27 27 15,14 39 1,-1 14-16,14-1 16,26-12-1,1-41 1,12-12-16,27-14 15,-40-13-15,53-26 16,-52 12-16,-1 1 16</inkml:trace>
  <inkml:trace contextRef="#ctx0" brushRef="#br0" timeOffset="136214.73">19989 7501 0,'0'0'0,"-13"13"0,13 14 15,0-14-15,0 13 16,13 14-1,0-27-15,14 0 16,-14-13-16,14-13 0,-1 0 16,-13 0-16,1 0 15,-1-1-15,-13 1 0,-13-40 16,13 40-16,-27-14 16,14 14-16,-14-13 15,14 26-15,0-13 16,0 13-16,-1 13 15</inkml:trace>
  <inkml:trace contextRef="#ctx0" brushRef="#br0" timeOffset="136837.22">20227 7408 0,'0'-13'16,"0"26"-16,0-39 0,-13 26 15,0 0-15,-14 26 16,27-12-16,-26 12 16,26 0-16,-13-12 15,13 39-15,13-27 16,0 14-16,0-27 16,1 0-16,12 0 15,-13-13-15,27-26 16,-27 13-16,1-14 15,-1 1-15,-13 13 0,13-67 16,-13 41-16,13-14 16,-13 13-16,0 13 0,0-39 15,0 53-15,0-13 0,0-1 16,0 14-16,0 0 16,-13 0-16,13 39 15,0-13-15,0 14 16,0-1-16,0 14 15,0-14-15,0 1 0,0 12 16,0 1-16,13-13 16,0 12-16,1-26 15,-1 1-15,0-1 0,27-13 16,-27 13-16,0-13 16,40-40-1,-26 14 1,-14-27-1,0 13 1,-13 14-16,-26-1 16,-14 41-1,27-1-15,0 27 16,-1-27-16,1 0 0,13 53 16,0-53-16,0 14 15,13 13-15,-13-27 0,27 0 16,-14 0-16,0-13 15,14 0-15,-1-13 16</inkml:trace>
  <inkml:trace contextRef="#ctx0" brushRef="#br0" timeOffset="137118.2">20677 6998 0,'-26'-39'15,"26"25"-15,-13 14 0,26 0 16,0 14-16,13 12 16,-12 0-16,25 14 15,14 66 1,-26 13 0,-14-79-16,0 52 15,-13-52-15,0-14 0,0 41 16,0-1-16,-13-27 0,13 14 15,-13-26-15,13-14 0,-14 27 16,1-27-16,0-13 16,13-13-1</inkml:trace>
  <inkml:trace contextRef="#ctx0" brushRef="#br0" timeOffset="144868.65">15240 7898 0,'-13'0'0,"0"0"47,39 26-31,-13-26-16,14 14 0,-1-1 15,-13 0-15,1-13 16,-1 13-16,27 0 16,-27 1-16,26-1 15,-25-13-15,12 13 16,1-13-16,26 13 15,-40-13-15,26 14 16,-25-14-16,12 0 0,14 13 16,-27-13-16,0 0 0,40 0 15,-26 0-15,39 0 16,-53 0 0,80-13-16,-80-1 0,53 1 15,-13 0 1,0 0-1,-27-1-15,40 1 16,-39 13-16,-1-13 0,40 13 16,-39-13-16,-1 13 15,67-13-15,-27 13 16,-39 0-16,78 0 16,-78 0-16,-1 0 15,120 13-15,-106 0 16,26 0-16,-40 0 15,40 14-15,-26-14 0,-14 14 16,54 25-16,-67-38 16,27 25-16,-27-12 0,0-14 15,14 27-15,-14-27 16,0 27-16,-13-27 16,0 0-16,13-13 15,-13 13-15,-13-13 16,13-13 15,0 0-15</inkml:trace>
  <inkml:trace contextRef="#ctx0" brushRef="#br0" timeOffset="145823.29">17383 8334 0,'0'-13'16,"0"0"-1,0-14 1,27 1-16,-27 13 16,26-14-16,-13 14 0,27-13 15,-27 12 1,40-12-16,-26 26 15,12-13-15,-12-1 16,12 1-16,-12 13 0,65-13 16,-65 13-16,39-13 15,-39 13-15,12 0 16,1 0-16,-14 0 16,1 0-16,79 0 15,-53 13-15,13-13 16,-27 0-16,-12 13 0,26-13 15,-14 0-15,-12 13 0,26 1 16,-27-14-16,67 13 16,-67 0-16,54 0 15,-54-13-15,27 14 16,-40-14-16,67 13 16,-67-13-16,13 0 0,27 0 15,-26 0-15,-1 0 0,14 13 16,-27-13-16,53 0 15,-52 0-15,38 0 16,-38 0-16,-1 0 0,53-13 16,-26 13-16,13 0 15,-14-13 1,27 13 0,1-14-1,-14 1 1,-1 0-16,-12 0 15,13-14 1,-40 27-16,14-13 16,-14 0-16,0 13 0,14-27 15,-14 27-15,27-26 16,-27 26-16,0-27 16,0 14-16,14 13 15,-27-13-15,13 13 16,0-13-16,-13 0 0,13 13 15,-13-14-15,14 14 0,-14-13 16,13 13 0,-13-13-16,0 0 15,13 13-15,-13-14 47,-13 28-31,0-14-1</inkml:trace>
  <inkml:trace contextRef="#ctx0" brushRef="#br0" timeOffset="146975.22">16775 8559 0,'0'27'32,"-14"39"-17,14-40-15,-13 27 16,13-26-16,-13 26 16,13-27-16,0 1 0,-13 12 15,13-12-15,0-1 16,0-13-16,0 1 15,0-28 1</inkml:trace>
  <inkml:trace contextRef="#ctx0" brushRef="#br0" timeOffset="147170.88">16748 8546 0,'13'0'15,"1"13"-15,-1 27 16,0-27-16,-13 0 0,13 14 16,14 39-16,-1 0 15,1-13 1,-1-13 0,-26-14-1</inkml:trace>
  <inkml:trace contextRef="#ctx0" brushRef="#br0" timeOffset="147722.59">16748 8797 0,'0'0'0,"13"-13"16,1 0-16,-1 13 15,13-13-15,1 13 16,26 0-16,0 0 15,13-14 1,-40 14 0,-13-13-16,1 13 15,-1 0-15,-13-13 0,-13 0 32,-14 0-17,1 26 1,-1 26-1,14 28-15,13-28 16,13 27 0,14-39-1,-1-14 1,14-26 0,-14-27-16,-26 27 15,0-27-15,14 14 16,-14-1-16,0 1 0,0-14 15,0 14-15,-14-80 16,1 53 0,13 13-16,-13 27 15,13 26 1,0 27 0,0 26-1,0 0 1,13 14-16,0-41 15,1-25 1,-14-1-16,13-13 0</inkml:trace>
  <inkml:trace contextRef="#ctx0" brushRef="#br0" timeOffset="148134.54">17330 8652 0,'0'0'0,"-13"-13"15,-27 26-15,27-13 16,-13 40-16,-1 26 16,14-27-1,13-25-15,0 25 16,13-12-16,0-14 16,1 0-16,-1 0 0,0-13 15,0-13-15,27-26 16,-40 25-16,13-52 15,0 53 1,-13-53-16,0 26 16,0 14-16,-13-67 15,0 80-15,13 0 0,0-1 16,0 1-16,0 26 31,0 27-31,0-27 16,0 0-16,0 27 15,0-13-15,0-14 0,0 79 16,13-39 0,0-39-16,1-1 15,-1 0-15</inkml:trace>
  <inkml:trace contextRef="#ctx0" brushRef="#br0" timeOffset="148596.42">17462 8903 0,'0'27'15,"14"-14"-15,-14 0 16,0-26 15,-14-27-15,14 27-16,-13-53 16,13 39-16,0 1 0,0-27 15,0 40-15,0-27 16,13 14-16,-13 12 15,14 1-15,-1 13 16,13 13 0,-12 1-16,12-1 15,-13 0-15,1-13 0,12 13 16,-13 1-16,0-14 31,1-14-31,-1 1 16,-13 0-1,-13 0 17,-1 13-32,1 13 0,0 13 15,0-12-15,0 12 0,-1 14 16,1-27-16,13 27 16,0-14-16,-13 1 15,13-14-15,0 0 0,26 27 16,-26-27-16,27-13 15,-14 0-15,27-27 16,-27 27-16</inkml:trace>
  <inkml:trace contextRef="#ctx0" brushRef="#br0" timeOffset="148948.45">17899 8652 0,'-26'-27'15,"12"27"-15,1 0 0,-13-13 16,12 13 0,-12 13-16,13-13 0,0 14 15,-1-14-15,14 13 16,0 0 0,14 27-1,25-14-15,1 14 16,-27-27-16,14 0 15,-14 1-15,0-1 16,0 0-16,-13 0 16,-13 1-1,-27 12 1,1-13 0,-1-13-16,27 0 15,-14-13-15,27 0 16,14 0-16,-1-1 15</inkml:trace>
  <inkml:trace contextRef="#ctx0" brushRef="#br0" timeOffset="149272.59">18098 8625 0,'0'-13'15,"-14"13"-15,-12 0 16,13 0-16,-27 0 15,40 13-15,0 1 16,0-1 0,26 13-16,-12-12 15,25 38-15,-25-38 16,12 12-16,-13-13 0,0 1 16,1 25-1,-1-25-15,-13 12 0,-13 0 16,-27-12-1,27-14-15,0 0 16,-14 0-16,-13-27 16,27 14-16,0 0 15,13 0-15,-13 13 16,13-14-16,0 1 0</inkml:trace>
  <inkml:trace contextRef="#ctx0" brushRef="#br0" timeOffset="210789.37">9803 7686 0</inkml:trace>
  <inkml:trace contextRef="#ctx0" brushRef="#br0" timeOffset="-214021.31">6496 6403 0,'13'0'125,"-13"13"-125,0 0 0,0 1 15,0 12 1,0 1-16,0 12 16,0-12-16,0 26 15,0-27-15,0 14 16,0-27-16,0 13 0,0-12 15,0 52 1,0-53-16,13 53 16,-13-53-16,0 1 15,0-1-15,0 0 16,0 0-16,0 1 16,0-1 15,13-13-16</inkml:trace>
  <inkml:trace contextRef="#ctx0" brushRef="#br0" timeOffset="-212169.83">6509 7064 0,'26'0'203,"-13"0"-187,-13-13 0,14 13-1,-1 0 1,0 0 0,0 0-16,14-13 15,-14 13-15,0 0 16,1 0-1,-14-13-15,13 13 0,0 0 16,0 0-16,0 0 0,1 0 16,-1 0-16,0 0 15,0 0-15,1 0 16,-1 0-16,0 0 16,0 0-1,0 0 1,1 0-16,-1 0 15,0 0-15,0 0 16,1 0-16,-1 0 16,0 0-1,14 0 1,-14 0-16,0 0 16,0 0-1,0 0 1,14 0-1,-14 0-15,0 0 16,14 0-16,-14 0 16,0 0-16,14 0 15,-14 0 1,13 0-16,-12 0 16,12 0-1,-13 0-15,1 0 16,-1 0-16,0 0 15,0 0-15,14 0 16,-1 0 0,-13 0-1,1 0 1,-1 0-16,0 0 16,0 0-16,1 0 15,12 0 1,-13 0-16,0 0 15,1 0-15,-1 0 16,0 0-16,0 0 0,1 0 16,-1 0-16,13 0 15,-12 0-15,-1 0 16,13 0-16,1 0 16,-1 0-1,14 0 1,0-14-1,-27 14 1,0 0-16,0 0 16,0 0-16,1 0 15,-1 0-15,0 0 0,14-13 16,-14 13 0,0 0-1,0 0 16,1 0-15,-1-13 47,-13 0-48,0 0 1,0-1-1</inkml:trace>
  <inkml:trace contextRef="#ctx0" brushRef="#br0" timeOffset="-211543.5">7990 6403 0,'0'-13'15,"14"26"17,-14 0-32,0 40 15,13-40-15,-13 40 16,0-40-16,0 14 0,0-14 15,0 27-15,0-14 16,0 1-16,0 26 16,0-27-16,0 1 0,0 52 15,0-53-15,0 14 16,0-27-16,0 1 0,0 25 16,0-26-1,0-26 16,0 0-31</inkml:trace>
  <inkml:trace contextRef="#ctx0" brushRef="#br0" timeOffset="-210224.14">6535 6350 0,'13'0'78,"1"0"-63,-1 0-15,0 0 16,0 0-16,1 0 16,-1 0-16,13 0 15,1 0-15,-14 0 0,40 0 16,-40 0-16,0-13 0,1 13 15,-1 0-15,26 0 16,-25 0-16,39 0 16,-40 0-16,13 0 15,-12 0-15,-1 0 0,40 0 16,-40 0-16,27 0 16,-27 0-16,0 0 0,40 0 15,-40 0-15,27 0 16,-27 0-16,40 0 15,-40 0-15,40 0 16,-40 0-16,14 0 16,-14 0-16,0 13 15,27-13-15,-27 0 16,27 0-16,0 13 16,-27-13-16,13 0 15,-12 0-15,-1 0 0,13 0 16,-13 0-16,1 0 0,-1 0 15,0 0-15,14 0 16,-14 0-16,13 0 16,-12 0-16,-1 0 15,0 0-15,0 0 16,0 0-16,1 0 16,-1 0-16,0 0 15,0 0 1,1 0-1,-1 13-15,0-13 16,0 0 0,1 0 15,-1 0 0,0 0 32,-26 0-48,13 14 1,-13-14-16</inkml:trace>
  <inkml:trace contextRef="#ctx0" brushRef="#br0" timeOffset="-167817.8">11919 9432 0,'0'-13'0,"-13"-13"0,0 12 16,13 1-1,0 26 1,0 14-1,0-14-15,0 27 16,0-14-16,0-12 0,0 65 16,13-39-16,-13 13 15,0-27-15,13 27 16,1-40-16,-28-39 31,14 12-15</inkml:trace>
  <inkml:trace contextRef="#ctx0" brushRef="#br0" timeOffset="-167531.91">11827 9287 0,'0'-53'16,"0"40"-16,0-14 16,26 27-16,-12 0 0,12 14 15,0 12 1,1-13-16,-14 0 0,27 27 15,-27-13-15,14 12 16,-1-12-16,-26-1 0,26 40 16,-26-39-16,0-1 0,0 27 15,0 0-15,-26 0 16,13-40-16,-27 40 16,-13-26-1,27-14-15,-1-13 16,14-13-16,0-1 15</inkml:trace>
  <inkml:trace contextRef="#ctx0" brushRef="#br0" timeOffset="-167171.28">12078 9644 0,'27'-26'16,"-14"26"-16,0-27 16,0 27-16,-13-13 0,27 0 15,-27-1-15,13 14 0,-13-13 16,13 0-16,-13 0 16,-13 13-1,0 0 1,-14 13-1,14-13-15,0 13 0,-14 40 16,27-40-16,0 40 16,0-39-16,14 25 15,-1-26-15,0 1 16,40-1 0,0-26-16,-40 13 15,27-27 1,-14-12-16,-26 25 15</inkml:trace>
  <inkml:trace contextRef="#ctx0" brushRef="#br0" timeOffset="-166555.95">12303 9538 0,'-13'0'15,"26"13"63,0 40-62,-13-26-16,14 39 16,-1-13-16,0-27 15,0 54-15,-13-54 16,13 27-16,1-40 0,-14 27 16,0-27-16,0 0 15,13 1-15,-13-1 16,-13-13-16,13-27 15,-14 1-15,1 13 0,0-40 16,0 13-16,13 14 0,-13-40 16,-1 26-16,14-53 15,0 67 1,0-1-16,14-52 16,-1 66-16,0 0 0,0-1 15,0 14-15,14 14 16,-14 12-1,0-13-15,-13 0 0,27 14 16,-27-14-16,13 0 0,-13 14 16,0-14-16,-13 27 15,0-27-15,13 0 0,-27 0 16,-13 14 0,27-27-16,0 0 0,0 0 15,0 0-15,-1-13 16</inkml:trace>
  <inkml:trace contextRef="#ctx0" brushRef="#br0" timeOffset="-166190.48">12528 9551 0,'-40'-13'0,"27"13"15,-13 13 1,12 14-16,14-1 16,0-12-16,0 12 15,0 1-15,14-27 16,-1 26-16,13 0 16,-12-12-1,-1-14-15,0 0 16,27-27-1,-40 14-15,13-27 16,-13 27-16,13 0 16,-13 0 15,13 13-31,-13 13 16,14 13-16,-1-26 15,0 14-15,0-1 16</inkml:trace>
  <inkml:trace contextRef="#ctx0" brushRef="#br0" timeOffset="-166039.95">12674 9697 0,'0'13'0,"0"-26"0,13 26 32,-26-26-32,13 0 15,0 0-15,-14-14 16,14 1-16,0 12 16,0 1-16,14-13 15,-1 12-15,0 1 16,-13 0-16,0 0 0,26-14 15</inkml:trace>
  <inkml:trace contextRef="#ctx0" brushRef="#br0" timeOffset="-165846.47">12779 9327 0,'0'0'16,"14"-40"-16,-1 53 31,-13 0-31,26 40 15,-26-26-15,14 52 16,-1-52-16,0 12 16,-13-12-16,0-1 0,13 40 15,-13-52-15,0-1 16,0 0-16</inkml:trace>
  <inkml:trace contextRef="#ctx0" brushRef="#br0" timeOffset="-165669.95">12726 9591 0,'27'-26'16,"-1"12"-16,1 14 16,-14-13-16,14 13 0,25-13 15,-25 13-15,13 0 16,-14 0-1,1 0-15</inkml:trace>
  <inkml:trace contextRef="#ctx0" brushRef="#br0" timeOffset="-164902.84">13070 9538 0,'0'27'16,"14"-14"-16,-14 0 0,0 14 16,13-14-16,-13 0 15,13 0 1,-13 1-16,0-1 31,0-40-31,0 14 16,-26-40-1,12 0-15,14 0 16,14 14 0,-1 39-1,0 13 1,14 13-16,-14 1 15,0 12 1,0-25 0,-13-1-1,0-26 1,13-1-16,-13-12 16,0 13-16,14 0 15,-14-1-15,13-12 16,0 26-16,0-13 15,1-1-15,-1 14 16,13-13-16,-12 13 16,-1 0-1,-26 0 32,-1 13-47,1 1 16,13-1-16,-26 27 15,26-27-15,-14 13 0,14 27 16,0-40-16,0 1 16,0 12-16,27 1 15,-14-27-15,0 0 16,1 0-16,25-14 16,-12-12-1,-14 13-15,0-14 16,-13 14-16,13 0 0,-13-1 0,14-25 15,-1 26 1,0 13-16,14 13 31,-27 0-31,13 0 16,0 14 0,0-14-16,-13 0 0,13-13 31,-13-13-16,0-14-15,0 14 16</inkml:trace>
  <inkml:trace contextRef="#ctx0" brushRef="#br0" timeOffset="-164716.09">13547 9234 0,'0'0'16,"0"-53"-16,13 53 0,0 27 15,0-1 1,-13 0-16,14 1 15,-1 65-15,0-12 16,13 12 0,-12-12-1,-14-14 1,0-53-16,0 0 16</inkml:trace>
  <inkml:trace contextRef="#ctx0" brushRef="#br0" timeOffset="-164525.43">13401 9485 0,'0'0'15,"-26"-26"-15,12 13 0,28 13 16,39-14 0,-27 14-16,27 0 15,-27 0-15,1 0 0,-1-13 0,27 13 16,-26 0-16,52-13 15,-26 13 1,-40 0-16</inkml:trace>
  <inkml:trace contextRef="#ctx0" brushRef="#br0" timeOffset="-162846.25">14063 9075 0,'-40'40'0,"0"53"15,1 26 1,25 13-1,28 13 1,12-26 0,40-26-16,-13-53 15,-26-27-15,39 0 16,-40 0-16,1-13 0,-14 0 16</inkml:trace>
  <inkml:trace contextRef="#ctx0" brushRef="#br0" timeOffset="-160515.48">14592 9432 0,'13'-39'15,"-13"25"-15,0-25 16,-13 39-16,-14-40 15,14 27-15,-40 0 16,40 13-16,0 0 16,-27 13-16,27-13 0,-14 26 15,14-12-15,-27 52 16,27-27 0,13-12-16,13 39 15,1-53-15,-1 27 16,0-14-16,0-12 0,27-1 15,-14 0-15,-12 0 0,39-13 16,-27 0-16,-13 0 0,40-13 16</inkml:trace>
  <inkml:trace contextRef="#ctx0" brushRef="#br0" timeOffset="-160353.92">14724 9512 0,'0'13'15,"0"0"-15,0 0 16,0 14 0,0-1-16,0-12 0,13 12 15,-13-13 1</inkml:trace>
  <inkml:trace contextRef="#ctx0" brushRef="#br0" timeOffset="-160055.71">14790 9340 0,'0'13'31,"0"0"-31,13 14 16,-13 26-16,14-27 0,-14-13 16,0 27-16,0-27 15,13 14-15,-13-14 16,0 0-16,0 0 16,0-26 15</inkml:trace>
  <inkml:trace contextRef="#ctx0" brushRef="#br0" timeOffset="-159474.03">14764 9472 0,'0'0'16,"0"-13"-16,13 0 15,0 13-15,14 0 16,-14-14-16,0 14 0,0 0 16,1 0-16,-1 0 15,13 14-15,-13-1 16,1-13-16,-14 13 15,0 0-15,13-13 16,0 27-16,0-14 16,1 0-1,-1-13 17,0 0-32,0-13 0,-13 0 15,14 0-15,-14-1 0,13 14 0,-13-26 16,0 13-1,13 13-15,0 13 32,0 27-32,1-27 15,-1 26-15,0-25 16,0 12-16,1 54 16,-1-67-16,-13 40 15,0-27-15,13 1 0,-13 25 16,-13-12-16,-14 0 15,27-27-15,-13 0 0,-13 1 16,-1-14-16,14 0 0,-53-14 16,53 14-16,-27-26 15,27 13-15,-14-14 16,14 27-16</inkml:trace>
  <inkml:trace contextRef="#ctx0" brushRef="#br0" timeOffset="-159213.72">15386 9710 0,'0'0'0,"0"27"16,0-14-16,13 13 0,-13-12 15,0-1-15,-13 26 16,13-25-16,-14-1 0,1 0 16,0 0-16</inkml:trace>
  <inkml:trace contextRef="#ctx0" brushRef="#br0" timeOffset="-157971.27">15769 9737 0,'13'-14'110,"-13"-12"-110,-13 0 15,0 12-15,0-25 16,13 12-16,-27-13 15,27 14-15,-13 13 0,0-40 16,0 40-16,13-14 0,-27 1 16,27-1-16,0 14 0,-13 0 0,13 0 15,0-1-15,-13 14 16,26 0 0,0 27-1,0-14-15,1 27 16,-1-27-16,0 13 0,40 54 15,-27-67-15,27 66 16,-13-39 0,-14-27-16,27 27 15,-39-27-15,25 0 16,-25-13-16,-1 14 0,13-28 16,-26 1-16,0-26 15,0 25-15,-13-39 16,13 27-16,-13-1 0,-14-39 15,27 40-15,-13-14 16,0 27-16,0-27 16,13 27-16,0 0 0,0 0 15,0 26 1,0 0 0</inkml:trace>
  <inkml:trace contextRef="#ctx0" brushRef="#br0" timeOffset="-157536.84">16192 9591 0,'0'0'0,"-13"0"0,0 0 16,-13 13 0,26 1-16,-14 25 15,14-25 1,-13-1-16,13 0 0,0 0 16,13 0-16,1 1 0,-1-14 15,0 0 1,13-14-1,-12 1-15,-14-13 16,0 13-16,13-1 0,-13-25 16,0 25-1,13 14 17,-13 27-32,13-14 15,1 14-15,-14-14 16,13 0-16,-13 0 0,13 0 15,0-13 1</inkml:trace>
  <inkml:trace contextRef="#ctx0" brushRef="#br0" timeOffset="-157012.18">16364 9723 0,'14'0'16,"-1"0"-1,-13-13 1,13 0 0,-13-27-1,0 27-15,0-27 16,13 27-16,-13 0 0,14 0 16,-14-1-16,13 1 0,0 13 15,0 27 1,1-14-16,-14 0 0,13 0 15,-13 1 1,0-1-16,0 0 16,13-13-1,0-13 17,0 0-17,-13-1-15,0 1 0,14 0 0,-1 0 16,0-1-16,0 14 15,1 0 1,-1 27 0,0-27-16,-13 13 15,13-13-15,-13 27 16,14-27-16,-14 26 16,13-13-16,-13 1 15,0-1-15,0 0 16,0 0-16,0 0 15,-13 1-15</inkml:trace>
  <inkml:trace contextRef="#ctx0" brushRef="#br0" timeOffset="-156632.14">16722 9604 0,'13'0'0,"0"0"15,0 0-15,14-13 0,-14 13 16,27-26-16,-27 26 15,13-27-15,-12 27 16,-14-13 0,-14 0-1,-12 13-15,0 13 16,-1 13 0,27-12-16,-13 25 15,13-25-15,13 12 16,-13-13-16,27 14 15,-14-14-15,13 0 16,-13 0 0,14-13-16</inkml:trace>
  <inkml:trace contextRef="#ctx0" brushRef="#br0" timeOffset="-156396.14">17185 9737 0,'0'0'0,"0"13"15,13 0-15,-13 27 16,0-27-16,13 40 16,-13-40-16,0 14 15,0-14 1,-26 53-16,26-53 15,-27 14-15,-26-1 16,40-13 0</inkml:trace>
  <inkml:trace contextRef="#ctx0" brushRef="#br0" timeOffset="-155057.58">17595 9327 0,'0'-14'16,"-13"14"-16,13-13 15,0 40 1,0 25-16,13-25 16,-13 26-16,0-40 0,13 40 15,-13-27-15,13 14 16,-13-13-16,13 26 16,-13-40-16,14 13 15</inkml:trace>
  <inkml:trace contextRef="#ctx0" brushRef="#br0" timeOffset="-154786.61">17582 9300 0,'13'-26'15,"0"26"-15,0 0 16,40 13-1,-40 0-15,27 0 16,-27 1-16,1-1 0,25 26 16,-26-25-16,-13 12 15,0-13-15,-26 27 16,13-27-16,-14 1 16,14-1-16,-40 0 15,40-13-15,-14 0 16,14 0-16,0-13 15</inkml:trace>
  <inkml:trace contextRef="#ctx0" brushRef="#br0" timeOffset="-154392.33">17820 9247 0,'13'13'15,"0"1"-15,0 25 16,1-12-16,-14-14 16,13 40-16,0-27 15,-13 14-15,13-13 0,-13-1 16,0 14-16,14-14 0,-14 14 16,0-27-16,0 0 15,0 14-15,0-40 31,0-27-15,0 13-16,0 14 16,0-13-16,0-1 0,26-12 15,-26 25-15,13 1 16,0 13 0,14 40-16,-27-14 15,13-13-15,-13 1 16,0-1-16,0 0 0,13 14 15,1-27 1</inkml:trace>
  <inkml:trace contextRef="#ctx0" brushRef="#br0" timeOffset="-154149.97">18084 9565 0,'0'0'15,"14"39"-15,-1-25 0,0-1 0,0 13 16,0-12-16,1-14 0,12 13 16,-13-13-16,1 0 0,-1 0 15,0-13-15,0-1 16,-13 1-16,0 0 0,0 0 16,-13-14-16,13 1 0,-40-14 15,27 27-15,-13-14 16,12 27-16,-12-13 15,13 13 1</inkml:trace>
  <inkml:trace contextRef="#ctx0" brushRef="#br0" timeOffset="-153831.72">18322 9657 0,'14'14'15,"-1"-14"-15,-13-14 16,0-12 0,-13-1-1,13 1-15,0-1 0,0 1 16,0-40 0,13 26-16,0 0 15,0 40-15,1-13 16,-1 26-16,0 1 15,0-1-15,-13 13 0,13 1 16,-13-1-16,14-12 0,-14 12 16,0 0-16,13-12 0,0-1 15,-13 0-15,13-13 0,1 0 16,12-13 0</inkml:trace>
  <inkml:trace contextRef="#ctx0" brushRef="#br0" timeOffset="-153612.23">18574 9551 0,'26'-13'0,"-52"26"0,52-39 15,-13 26 1,-13-13-16,0 0 16,-13-1-1,0 14-15,0 0 16,0 14-16,-14-1 16,14 0-16,0 0 15,-1 27-15,14 0 16,14-1-1,-1-25-15,13-1 16,-12 0-16,-1-13 0,40 0 16,-40 0-16,0 0 0,53-13 15,-39 0-15,12-1 16</inkml:trace>
  <inkml:trace contextRef="#ctx0" brushRef="#br0" timeOffset="-153301.06">18838 9115 0,'-26'-27'16,"52"54"-16,-39-40 15,40 39-15,-14-13 16,13 14-16,14 26 0,-27-27 15,14 1-15,12 52 0,-25-39 16,12 39-16,-26-39 16,13-1-16,-13 41 0,-13-14 15,-27 27 1,40-67-16,-39 40 16,25-53-16,-25 1 15,25-14 1,1-14-16,13 1 15</inkml:trace>
  <inkml:trace contextRef="#ctx0" brushRef="#br0" timeOffset="-150362.14">14380 9869 0,'0'-13'109,"13"13"-93,14 0-1,-1-14-15,14 14 16,-27 0-16,14 0 16,-14 0-16,0 0 0,14 0 15,-14 0-15,0 0 0,0 0 16,0 0 0,1 0-16,-1 0 0,13 0 15,-12 0-15,12 0 16,-13 0-16,40 0 15,-40 0-15,14 0 16,-14 0-16,14 0 0,12-13 16,-12 13-16,-14 0 0,27 0 15,-27 0-15,13 0 16,-12 0-16,-1 0 0,13 0 16,-13 0-16,14 0 15,-14 0-15,0 0 0,1 13 0,-1-13 16,0 0-16,0 0 15,14 0 1,12 0-16,-25 0 16,-1 0-16,13 0 15,-12 0-15,-1 0 16,27 0-16,-27 0 16,40 14-1,-14-1-15,1-13 16,-13 0-1,12 0 1,-12 0-16,12 13 16,-25-13-16,12 0 0,14 0 15,-27 0-15,40 0 16,-27 0 0,1 0-1,-14 0-15,27 0 16,-27 0-16,0 0 0,14 0 15,-14 0-15,0 0 0,40 0 16,-40 0 0,14 0-16,-14 0 0,40 0 15,-40 0-15,27 0 16,-27 0-16,0 0 16,14 0-16,-1 0 0,-13 0 15,14 0-15,-14 0 0,27 0 16,-27 0-1,13 0-15,1 0 16,-1 0 0,1 0-1,-14 0-15,27 0 16,-27 0-16,40 0 16,-40 0-16,27 0 15,-14 0 1,1-13-16,-14 13 15,0 0 1,14 0-16,-14 0 0,0 0 16,0 0-1,1 0-15,-1 0 16,0 0-16,0 0 16,14 0-1,-1 13 1,-13-13-16,1 0 15,-1 0 1,0 0 0,0 13-1,0-13 1,1 0 0,-1 0-1,-13 14-15,13-14 16,-26 0 15,0 0-31,-27 0 16,27 0-16,-40 13 15,40-13-15,-27 13 16</inkml:trace>
  <inkml:trace contextRef="#ctx0" brushRef="#br0" timeOffset="-120229.73">2514 7818 0,'-14'0'78,"28"14"109,-1-28-171,0 14 15,0-13-15,-13 0-16,13 13 16,1 0-16,-14-13 15,13 13-15,0-13 31,0-1-31,14 1 16,-14-13 0,0 26-16,14-27 15,-14 27-15,13-26 16,-12 12-16,12 1 16,-13 0-16,1 0 15,12 0-15,-13-1 16,14 1-16,-27 0 15,26 13-15,-26-13 16,13 13-16,-13-14 16,14 14-16,-1 0 15,0-13-15,0 0 16,1 0 0,-1 13-16,0 0 0,-13-14 0,26 1 15,-12 13-15,12-13 16,-13 0-1,1 0-15,-1 13 16,0-14-16,0 14 16,1-13-1,-1 13-15,0-13 16,0 13 0,0-13-1,1 13-15,-1-14 31,0 14-15,0 0-16,-13-13 16,14 13-16,-1 0 31,-13-13-15,13 13-16,0 0 93</inkml:trace>
  <inkml:trace contextRef="#ctx0" brushRef="#br0" timeOffset="-119128.1">3307 7342 0,'14'0'78,"-1"0"-63,0 13 1,0-13-16,0 14 16,1-14-16,-1 13 0,13 0 15,-12-13 1,12 13-16,-13-13 0,14 14 15,-14-1-15,13 0 16,-12 0 0,-1-13-1,0 13-15,0-13 0,1 14 16,-1-1 0,13 0-1,1 0-15,-14 1 16,13-1-1,-12-13 1,-1 13 0,0 0-16,0-13 15,1 14 1,-1-14-16,0 13 16,0-13-16,-13 13 15,13-13-15,-13 13 16,14-13-16,-14 13 0,13-13 15,0 14-15,-13-1 16,13-13-16,1 13 16,-14 0-1,13 1-15,0-14 0,-13 13 16,13-13-16,-13 13 16,14-13-1,-14 13 1,0 1-16,13-14 15,-13 13 1,13-13-16,-13 13 31,13 0-31,0 0 32,-26-13 30,0 14-46,0-14-16</inkml:trace>
  <inkml:trace contextRef="#ctx0" brushRef="#br0" timeOffset="-118099.61">3228 8308 0,'-13'13'0,"13"-26"16,13 13-1,0 0 17,14-27-17,-1 14 1,-13 0-16,14-13 16,-14 12-16,0 14 0,14-26 15,-14 13-15,0-1 0,27-12 16,-27 13-16,13-1 15,1 1-15,-14 0 0,14-13 16,-14 12-16,13 1 0,1 0 16,-14 0-16,27-14 15,-27 27-15,27-26 16,13-1-16,-53 14 16,26 0-16,-13 13 15,14-13-15,-27-1 16,13 14-16,0 0 15,-13-13-15,13 13 16,1 0 0,-1 0-1,-13-13 1,13 13 0,0 0-1,1 0 48,-1 0-48,0 0 63,-13-13-46,-13 26-17,0-13 1,-1 0-16,1 13 16</inkml:trace>
  <inkml:trace contextRef="#ctx0" brushRef="#br0" timeOffset="-117128.08">2527 7818 0,'-13'0'31,"26"14"16,13-1-32,-13 0-15,14-13 0,-1 13 16,-12 1-16,12-14 16,1 26-16,-1-26 0,-13 13 15,27 1-15,-14-1 16,14 13-16,-27-13 0,14-13 16,26 40-1,-14-13-15,1-1 16,-27-26-16,27 40 15,-27-40-15,14 26 16,-27-13-16,26 1 16,-13-1-1,1-13 17,-14 13-17,13-13 32,-26 0-31</inkml:trace>
  <inkml:trace contextRef="#ctx0" brushRef="#br0" timeOffset="-108516.27">11536 10332 0,'0'0'16,"-27"-40"-16,27 27 16,0 26-16,0 1 15,0-1-15,0 40 16,0-27-16,0 27 16,0-26-16,0-1 0,14 53 15,-14-52-15,13 12 16,-13-12-16,0-14 0,13 0 15,-26-13 1,13-13-16,0 0 16</inkml:trace>
  <inkml:trace contextRef="#ctx0" brushRef="#br0" timeOffset="-108239.87">11470 10239 0,'0'0'15,"0"-39"-15,13 39 0,0 0 0,0-14 16,1 14-16,12 14 0,27 12 16,-40-13-16,27 1 15,-27-1-15,-13 0 0,27 27 16,-27-27-16,-14 27 16,-12-1-1,-27 1 1,0-27-1,27 1-15,-1-14 16,14 13-16,0-13 0,-1 0 16,14 13-16,14 0 15</inkml:trace>
  <inkml:trace contextRef="#ctx0" brushRef="#br0" timeOffset="-107825.73">11774 10478 0,'0'0'0,"-13"0"16,0 13-16,-1-13 0,14 13 16,-26 27-16,26-14 15,-13 1 1,13-1-16,0-13 0,13 40 15,-13-40-15,26 27 16,-12-27-16,-1 1 16,0-14-16,0-14 15,14-12-15,-27 13 0,13-1 16,-13-25 0,0 12-16,0 1 0,0 13 15,-13-27-15,13 27 16,0-1-16,-14 1 15,14 26 17,14-13-32,-1 40 15,-13-27-15,13 14 16,0-27-16,-13 13 16,14-13-1</inkml:trace>
  <inkml:trace contextRef="#ctx0" brushRef="#br0" timeOffset="-107585.39">11906 10676 0,'13'26'15,"-13"-12"1,0-1-16,0-26 47,0-1-32,0-12-15,0-1 0,0-12 16,0 26-16,14-40 16,-14 39-16,13-12 0,0 0 15,0 12-15,1 14 0,-1-26 16,0 26-16,14-13 16,-14-1-16</inkml:trace>
  <inkml:trace contextRef="#ctx0" brushRef="#br0" timeOffset="-107423.95">12105 10358 0,'0'0'0,"13"14"32,-13 25-17,13-12-15,-13 26 16,0-40-16,0 53 16,0-39-16,0 25 15,0-12 1,-13-13-1</inkml:trace>
  <inkml:trace contextRef="#ctx0" brushRef="#br0" timeOffset="-107189.53">12025 10583 0,'14'-26'0,"-14"13"0,26-1 15,-13 14-15,0-13 0,14 13 16,-1-13-16,-12 13 15,25 13 1,-25 0-16,-1-13 0,0 27 16,0-14-16,0 14 15,-13-14-15,0 0 0,0 13 16,0-12-16,0-1 0,14-13 16,-28 0-1</inkml:trace>
  <inkml:trace contextRef="#ctx0" brushRef="#br0" timeOffset="-106778.3">12435 10451 0,'0'0'0,"-13"-13"0,0 13 31,-14 13-15,1 27-1,13-27-15,13 0 0,-13 40 16,13-40-16,13 27 16,-13-27-16,26 0 15,-13 1-15,1-14 0,12 13 16,-13-13-16,14 0 15,-1-13-15,1-1 16,-27 1-16</inkml:trace>
  <inkml:trace contextRef="#ctx0" brushRef="#br0" timeOffset="-106586.81">12554 10478 0,'-13'26'16,"13"14"-1,0-27-15,0 13 16,0-12-16,0-1 16,0 0-16,0 0 15,0 0-15,13-13 32,-13-13-32</inkml:trace>
  <inkml:trace contextRef="#ctx0" brushRef="#br0" timeOffset="-106042.33">12568 10491 0,'13'26'0,"0"-13"16,-13 1-16,0 12 0,13 14 16,-13-14-16,14 54 15,-1-14 1,0 0-16,-13-40 16,0-12-16,0-1 0,0 0 15,0-26 16,0-27-31,0 0 16,-13-26-16,13 40 16,0-14-16,0-26 15,13 13-15,-13 13 16,13 14-16,1 13 0,12-14 16,-13 14-16,0 13 15,14 13-15,-14 1 0,14 12 16,-14-13-16,-13 0 0,26 27 15,-26-13-15,14-1 16,-14-13-16,-40 40 16,27-40-1,-27 1 1,13-14-16,-12-14 16,26 14-16,-1-13 15,1 0-15,13 0 0,27-14 16,-27 14-16,26 0 15</inkml:trace>
  <inkml:trace contextRef="#ctx0" brushRef="#br0" timeOffset="-105765.55">12938 10491 0,'13'-13'16,"-26"26"-16,13-26 0,0-1 15,-13 14-15,0 14 16,-1-1-16,1 26 15,13-25-15,0 12 16,0-13-16,13 14 16,1-14-16,-1 0 15,0-13 1,0 13-16,1-13 16,-1 0-1,0 0 1,0 0-1,1 0-15,-1 0 16,0 0-16,0-13 16</inkml:trace>
  <inkml:trace contextRef="#ctx0" brushRef="#br0" timeOffset="-105568.08">13097 10292 0,'0'0'15,"0"-13"-15,0 26 16,13 40-16,-13-26 16,0 26-16,0 13 15,13-40 1,-13 40 0,0-13-16,-13-13 15</inkml:trace>
  <inkml:trace contextRef="#ctx0" brushRef="#br0" timeOffset="-105313.33">13044 10478 0,'40'-27'15,"-80"54"-15,106-54 0,-53 27 0,27 0 16,-14 13-16,1-13 0,-1 27 15,1-27-15,-14 26 16,0-13-16,1-13 0,-14 27 16,0-14-16,13 0 15,-13 1-15,0-1 16,-13-13 0,-1-13-1,14-1-15,-13 1 16</inkml:trace>
  <inkml:trace contextRef="#ctx0" brushRef="#br0" timeOffset="-104885.4">13361 10451 0,'0'40'15,"0"-80"-15,0 93 0,0-27 16,0-12-16,14 25 15,-1-25-15,-13-1 16,13 0-16,0-13 16,1 0-1,12-13 1,-26 0-16,0-1 16,0 1-16,0-27 15,-13 27-15,0 0 16,13 0-16,-14 13 0,1-13 15,13-1-15,-13 14 16</inkml:trace>
  <inkml:trace contextRef="#ctx0" brushRef="#br0" timeOffset="-104607.34">13507 10570 0,'26'27'15,"-12"-27"16,-14-14-15,0 1 0,0-27-16,0 14 15,0-27 1,0 40-16,13-27 16,0 27-16,0 13 15,-13 13-15,27 27 16,-14 0-16,0-27 15,0 53-15,-13-40 0,0 14 16,0-27-16,0 0 0,14 1 16,-14 12-1,13-26-15</inkml:trace>
  <inkml:trace contextRef="#ctx0" brushRef="#br0" timeOffset="-104256.61">13970 10147 0,'0'-40'16,"0"27"-16,-13 39 16,0 1-16,13-1 15,-27 40-15,27-13 16,-26 53-16,-1 53 16,14-106-16,13 39 15,0-52-15,0 0 0,0-27 16,13 80-16,0-54 15,14-12-15,-14-14 16,0 0-16,1-13 16,12-13-16,-13 0 0,14 0 0</inkml:trace>
  <inkml:trace contextRef="#ctx0" brushRef="#br0" timeOffset="-91085.7">14446 10398 0,'-53'-79'15,"40"66"-15,-27 13 16,27 0 0,-53 39-16,53-26 15,-14 40-15,14-26 0,0-1 16,0 40-16,13-39 0,0 13 15,13 52-15,0-65 16,27 39 0,-27-40-16,40 1 15,-27-14-15,27 0 16,-39-13-16,65-26 16,-66 12-16</inkml:trace>
  <inkml:trace contextRef="#ctx0" brushRef="#br0" timeOffset="-90621.44">14618 10623 0,'0'-13'16,"-13"13"-16,0 0 0,-14 26 15,27-13-15,-13 14 16,13-14-16,0 0 15,0 14-15,0-14 0,13 27 16,-13-27-16,14 0 0,-14 0 16,26-13-16,-13 14 0,0-14 15,1 0 1,12-40-16,-13 27 16,-13-14-16,0 14 15,0 0-15,0-27 16,-13 27-16,13 0 0,-13-14 15,0 27-15,13-13 0,-14 13 16,1 0-16,0 0 16</inkml:trace>
  <inkml:trace contextRef="#ctx0" brushRef="#br0" timeOffset="-90185.25">14803 10636 0,'-13'-26'16,"13"13"-16,-26-14 15,13 27-15,-1 0 16,-12 27 0,26-14-16,-13 40 15,13-40-15,13 40 16,-13-40-16,26 14 15,-26-14-15,27 0 0,-14 0 16,0-13-16,0 0 0,14-13 16,-14 0-16,14-14 15,-27 14-15,13-13 0,0-14 16,-13 27-16,0-14 0,0-26 16,0 40-16,0-13 0,0-40 15,0 39-15,0-66 16,0 54-1,-13 39-15,13-13 16,0 26-16,0 13 16,0-13-16,0 27 15,0-13-15,0-1 0,0 14 0,0 13 16,0-27-16,0 1 0,13 52 16,-13-53-16,13 1 0,-13 13 15,13-40-15,-13 13 16</inkml:trace>
  <inkml:trace contextRef="#ctx0" brushRef="#br0" timeOffset="-89897.41">14962 10663 0,'40'-27'16,"-27"27"-16,0-13 15,14 0-15,-14 0 16,0-1-16,-13 1 15,13 0-15,-13 0 16,-13-1 0,0 28-16,0-14 15,0 13-15,-14 27 16,14-14-16,13 14 16,0-27-16,0 0 0,0 27 15,13-27-15,-13 0 0,27 14 16,-27-14-16,13-13 0,0 13 15,0-13-15,0 0 16,14-13-16</inkml:trace>
  <inkml:trace contextRef="#ctx0" brushRef="#br0" timeOffset="-89449.37">15412 10808 0,'13'0'15,"-13"13"16,13 40-15,-13-26-16,0-1 16,0 1-16,-13 39 15,0-53-15,0 27 16,13-27-16,-27 13 16,27-12-16,-13-1 0,-13 0 15</inkml:trace>
  <inkml:trace contextRef="#ctx0" brushRef="#br0" timeOffset="-85177.87">15729 10835 0,'14'0'0,"-1"0"47,0-27-32,-13 14-15,-13-40 16,0 27-16,13-1 0,-14-26 16,1 27-16,0-1 0,-13-52 15,26 53-15,-27-54 16,27 54 0,-13-40-16,0 26 15,13 27 1,13 52 15,-13-25-31,13 12 0,14 53 16,-14-39-16,13 26 15,-13-39-15,-13 12 0,27 14 16,-14-26-16,0-1 0,14 14 16,-14-14-16,14 1 15,-14-14-15,0-13 0,13-13 16,-26 0-16,14-40 15,-14 26-15,0-26 16,0 0 0,-14 14-16,14-27 15,-13 39-15,13 1 16,-13 12-16,13-12 16,0 13-16,-13 13 15</inkml:trace>
  <inkml:trace contextRef="#ctx0" brushRef="#br0" timeOffset="-84482.95">16087 10649 0,'-14'-26'0,"14"13"16,0 0-16,-13-1 15,0 1-15,13 0 16,-13 13-16,-14 13 16,14 14-1,13-14-15,0 0 0,-13 40 16,13-40-16,26 27 15,-12-14 1,25-26 0,-12-13-1,-1-13-15,-26-1 16,0 14-16,13-14 16,-13 14-16,0 0 15,-13 13 1,13 13-1,13 0 1,-13 1-16,0-1 0,0 0 16,0 0-1,14-13 1,-14-13-16</inkml:trace>
  <inkml:trace contextRef="#ctx0" brushRef="#br0" timeOffset="-83999.61">16206 10702 0,'13'0'0,"0"14"16,-13-28 15,0-12-15,0-14 0,0 14-16,0-14 15,0 27-15,0-14 0,13-25 16,1 38-16,-1 1 15,0 13-15,0 13 16,27 14-16,-27-14 16,0 13-1,-13-12-15,14 25 0,-14-25 16,0-1 0,0-26 15,-14-40-16,14 39-15,0-12 16,14-40-16,-1 53 16,0-1-1,0 41 1,1 13 0,-1 12-1,-13 1-15,13 0 16,-13-26-1,0-14 1,13-13 0,-13-13-16,0-1 15</inkml:trace>
  <inkml:trace contextRef="#ctx0" brushRef="#br0" timeOffset="-83714.36">16550 10570 0,'0'0'0,"13"-13"0,0 13 15,14-13 1,-14 13-16,-13-14 0,26 1 16,-26 0-16,0-13 15,0 12 1,-13-12-16,-13 39 16,-14 27-1,27 13 1,13 0-1,0-40-15,13 26 16,0-25-16,0-14 0,14 13 16,-14-13-16,14-27 15,-14 27-15,0-13 0,13-26 16,-12 25-16,-1-12 16</inkml:trace>
  <inkml:trace contextRef="#ctx0" brushRef="#br0" timeOffset="-80431.13">17052 10729 0,'14'-13'16,"12"13"15,-26 26-15,0-13-16,0 1 0,13 12 15,-13-13-15,0 0 16,0 1-16,0-1 0,-26 40 16,26-40-16,-13 14 15,-1-14-15,1 0 16,0 0-16</inkml:trace>
  <inkml:trace contextRef="#ctx0" brushRef="#br0" timeOffset="-72991.65">17648 10464 0,'-14'-66'16,"14"53"-16,-26-14 16,13 27-16,-27-26 15,27 26-15,0-13 0,-14 13 16,14 0-16,-14 0 16,14 0-1,0 13 1,26 0-16,0 14 15,1-14-15,39 27 16,-40-27-16,53 27 16,-53-14-16,40 14 15,-26-27-15,-1 13 16,-26 1-16,13-14 0,-13 0 16,0 0-16,-13 14 0,0-1 15,-14-12-15,14-14 0,-13 13 16,-1-13-16,1 0 15,-1 0-15,14-13 16,0-1-16,13 1 16,-13 13-16,13-26 15,13 12-15,13-25 0</inkml:trace>
  <inkml:trace contextRef="#ctx0" brushRef="#br0" timeOffset="-72786.62">17820 10306 0,'13'-27'0,"-26"54"0,39-54 16,-26 54-1,0-14-15,13 26 16,-13-12-16,14 52 16,-14-52-16,13 26 15,-13-27-15,13 14 0,-13-14 0,0 1 16,13-1-1,-13-13-15,0 1 16</inkml:trace>
  <inkml:trace contextRef="#ctx0" brushRef="#br0" timeOffset="-72560.22">17701 10544 0,'-14'0'16,"14"-14"-16,27 14 15,13 0 1,-14-13-16,-13 13 0,53 0 16,-52 0-16,52 13 15,-53-13-15,40 0 16</inkml:trace>
  <inkml:trace contextRef="#ctx0" brushRef="#br0" timeOffset="-72228.33">18071 10517 0,'-26'-13'15,"12"13"-15,1 13 0,-27 14 16,40-14-16,-13 13 15,0-12-15,13 12 16,13 0-16,0 1 16,1-14-16,12 0 15,-13-13 1,27 0-16,-40-13 16,27 0-1,-27 0-15,13-14 16,-13 14-16,0 0 15,0 26 17,13 0-32,-13 0 0,13 1 15,-13-1-15,13 0 16</inkml:trace>
  <inkml:trace contextRef="#ctx0" brushRef="#br0" timeOffset="-72071.72">18164 10676 0,'0'0'0,"-14"-13"16,14-1-16,0 1 0,0 0 16,0 0-1,14-27-15,-1 27 16,0-14-16,-13 14 16,27 0-16,-1-27 15</inkml:trace>
  <inkml:trace contextRef="#ctx0" brushRef="#br0" timeOffset="-71858.05">18428 10306 0,'0'-14'0,"0"28"16,0 12-1,13 0-15,-13 41 16,0-41-16,0 40 15,14-39-15,-14 12 16,0-25-16,0 12 0,13 0 16,-13-12-16,-13-1 15,-1-26 1</inkml:trace>
  <inkml:trace contextRef="#ctx0" brushRef="#br0" timeOffset="-71662.57">18269 10491 0,'14'0'31,"-1"0"-15,0 0-16,0 0 0,14 0 16,-14 0-16,27 0 0,-27 13 15,0-13-15,0 0 0,14 0 16,-14 0-16,14 0 15</inkml:trace>
  <inkml:trace contextRef="#ctx0" brushRef="#br0" timeOffset="-69464.15">18746 10372 0,'13'-27'16,"0"40"-1,0 40 1,-13-26-16,0 13 15,0-14-15,14 40 16,-14-53-16,13 27 16,-13-27-16,13 14 15,0-1-15,-13-13 16,-13-26 0</inkml:trace>
  <inkml:trace contextRef="#ctx0" brushRef="#br0" timeOffset="-69172.41">18732 10345 0,'0'0'0,"0"-26"0,0 13 16,14 13-16,39 13 16,-14 0-1,-25 0-15,38 14 16,-38-14-16,-1 27 15,0-27-15,0 0 0,1 27 16,-14-14-16,-14 14 16,1-27-16,-27 27 15,27-27 1,-26 0-16,25-13 16,-12 13-16,13-13 0,-1-13 31,28 13-16</inkml:trace>
  <inkml:trace contextRef="#ctx0" brushRef="#br0" timeOffset="-68812.23">19063 10504 0,'0'0'0,"-13"0"0,0 13 15,-14 14 1,27-14-16,-13 13 16,13-12-16,0 12 15,0-13-15,13 0 16,1-13 0,-1-13-1,0-13 1,0 13-1,0-1-15,1 14 16,-1 0 0,0 27-1,-13-14-15,13 0 16,-13 0-16,14 1 16,-1-14-16,0-14 15,0 1 1</inkml:trace>
  <inkml:trace contextRef="#ctx0" brushRef="#br0" timeOffset="-68638.23">19196 10345 0,'0'-39'0,"0"52"16,0 0 0,0 0-16,0 40 15,0 0-15,13-13 16,-13-14-16,13 27 15,-13-26-15,0-14 0,13 13 16,-13-13 0</inkml:trace>
  <inkml:trace contextRef="#ctx0" brushRef="#br0" timeOffset="-68274.48">19156 10544 0,'13'13'16,"0"-13"-16,1 0 0,-1 0 0,13 0 16,-13 0-16,27 13 15,-27-13-15,54-13 16,-54 13-16,13-13 16,-13 13-16,-13-14 0,14 1 15,-14 0-15,-14 0 16,1 0-1,-26 13 1,12 26 0,27-13-16,-26 40 15,26-40-15,-14 27 0,14-27 16,27 53-16,-27-52 16,26 12-16,-12-13 15,25 1-15,-26-14 0,14 0 16,-14 0-16,14-14 0,12 1 15,-26 0-15,1 0 16,12-14-16</inkml:trace>
  <inkml:trace contextRef="#ctx0" brushRef="#br0" timeOffset="-67690.05">19606 10147 0,'0'0'0,"-14"-27"0,14 1 15,-13 26-15,13-13 16,0 26-16,13 0 16,14 27-16,-27-14 15,13 1-15,0-1 0,27 54 16,-27-41-16,0 1 0,27 105 15,-27-105-15,1 92 16,-1-79-16,-13 27 16,0-41-16,0-12 0,0 39 15,0-53-15,-13 53 16,13-52-16,-14-14 16,1-14-1,-13 1 1</inkml:trace>
  <inkml:trace contextRef="#ctx0" brushRef="#br0" timeOffset="-9939.74">14116 11007 0,'0'-14'93,"0"1"-46,13 13-31,0 0-16,0 0 15,-13-13 1,13 13-16,1 0 16,-1 0-1,0 0-15,0 0 16,14 0-16,-14 0 0,14 0 16,-14-13-1,0 13-15,0 0 16,14 0-16,-14 0 15,0 0 1,0 0 0,27 0-1,-14 0 1,-12 0 0,-1 0-16,0 0 15,0 0 1,1 0-1,12 0 1,-13 0 0,1 0-1,-1 0-15,0 0 16,0 0 0,0 0-1,1 0 1,-1 0-16,0 0 15,0 0 1,1 0-16,-1 0 16,0 0-1,14 0 1,-14 0-16,13 0 16,-13 0-16,14 0 15,-1 0 1,1 0-1,-1 0 1,-13 0-16,1 0 0,12 0 16,-13 0-16,1 0 15,-1 0 1,0 0 0,0 0-16,1 0 0,-1 0 15,0 0-15,13 0 16,-26 13-16,27-13 15,-14 0-15,14 0 16,-1 0 0,-13 0-16,1 0 0,-1 0 15,0 0-15,0 0 0,0 0 16,27 0 0,-27 0-16,1 0 15,-1 0-15,0 0 0,14 0 16,-14 0-16,0 0 0,13 0 15,-12 0-15,39 0 16,-40 0 0,27 0-16,-1 0 15,-26 0-15,14 0 16,-14 0-16,0 0 0,1 0 16,12 0-16,-13 0 15,27 13 1,-27-13-16,0 0 15,1 0-15,-1 0 0,0 0 16,0 0-16,14 0 16,-14 0-16,0 0 15,0 0-15,14 0 16,-14 0-16,0 0 16,1 0-1,25 0-15,-12 0 16,12 0-1,-12 0 1,-14 0-16,14 0 16,-14 0-16,0 0 0,0 0 0,27 0 15,-27 0-15,0 0 0,1 0 16,12 0-16,-13 0 16,1 0-16,12 0 15,-13 0-15,0 0 16,1 0-16,-1 0 15,0 0-15,0 0 16,1 0-16,25 0 16,-25 0-16,12 0 15,-13 0-15,14 0 16,-14 0-16,13 13 16,-12-13-1,-1 0-15,0 0 16,14 0-16,-14 0 15,0 0-15,0 0 16,0 0-16,14 0 16,-14 0-16,0 0 15,1 0 1,-1 0 0,0 0-1,0 0 16,-13 14-15,14-14 0,-1 0 15,0 13 0,0-13-15,0 0 31,1 0 15,-28 0-31,14 13 16,-13-13-31,0 0-16,-13 13 16,12-13-16,1 14 15,0-14-15</inkml:trace>
  <inkml:trace contextRef="#ctx0" brushRef="#br0" timeOffset="-7476.6">3268 7117 0,'0'-13'15,"26"-13"17,-26 12-1,0 1 0,0 0-15,0 0 15,-13-1 0,13 28-15,0-1 0,0 0-1,0 0 1,0 27-16,0 0 15,0-1 1,0-12 0,0-1-1,0 1-15,0-1 16,0-13 15,13 1 0,-13-28-15,0 1-16,-13 0 16,13 0-16,0 0 0,0-14 15,-13 14-15,13-40 16,0 40-16,-14-40 16,14 40-16,-13-27 15,13 27 1,0-1-16,0 1 15,0 0-15,0 0 16,0 26 31,0 0-31,0 0-1,0 40 1,0-13-16,0 13 15,0-13 1,0-1 0,0-12-1,0-14-15,13 0 16</inkml:trace>
  <inkml:trace contextRef="#ctx0" brushRef="#br0" timeOffset="-6317.48">3281 8281 0,'0'-13'0,"0"26"79,0 1-64,0-1 1,0 13-1,0 1-15,0-14 0,0 0 16,0 1-16,0-1 0,0 0 16,0 0-16,0 0 0,0 1 15,0-1-15,0 0 16,0 0-16,0 1 16,0-1-16,0 0 15,0 0-15,0 0 16,0 1-16,0 12 15,0-13-15,0 14 16,0-14-16,0 14 16,0-14-16,0 0 15,0 0 1,0 0 0,0 14-1,0-14 1,0 0-16,0 1 31,0-1-15,13-13 31</inkml:trace>
  <inkml:trace contextRef="#ctx0" brushRef="#br0" timeOffset="31905.04">4419 5517 0,'0'13'0,"0"0"31,-14 0-16,1-13 1,26 0 62,-13-13-47,14 13-15,-1 0 0,0-13-16,0 0 0,0 13 15,14-14 1,-14 1-16,0 0 16,14 13-1,-14-13-15,14-1 16,-14 14-16,13-26 15,-13 26-15,14-13 16,-14 0-16,14-1 16,-14 1-16,13 0 15,-13 13-15,-13-13 0,27 13 16,-14-14-16,14 1 16,-14 0-16,13 0 15,-12 13-15,12-14 16,-26 1-16,40 0 15,-27 13-15,13-13 16,-12 0-16,12-1 16,1 1-1,-1 0-15,0 13 16,-12-13 0,-1 13-1,-13-14 1,13 14-1</inkml:trace>
  <inkml:trace contextRef="#ctx0" brushRef="#br0" timeOffset="32572.02">5146 5106 0,'13'0'47,"-13"14"-47,40-1 15,0 0 1,-1 14-1,14-1 1,-13 1 0,0-1-16,-1 0 15,14 14 1,-26-13 0,12-1-1,1 14-15,-13-14 16,12 1-1,-12-14 1,-1 13 0,1-12-1,-14-1-15,13 0 16,-12-13 0,-14 13-1,13-13 1,0 0-1,-13 13-15,13 1 32,1-14-17,-14 13 1</inkml:trace>
  <inkml:trace contextRef="#ctx0" brushRef="#br0" timeOffset="33254.94">5133 5953 0,'-13'0'16,"13"13"-1,13-13 32,13-13-47,-12 0 16,25 0-16,-12-1 16,-14 14-16,40-26 15,-27 13-15,-12 0 0,65-40 16,-53 39-16,27-12 15,-26 13-15,-1-1 0,40-38 16,-39 38-16,26-12 16,-40 26-16,13-13 0,1-14 15,-14 27-15,40-26 16,-40 12 0,1 14-16,-1-13 15,-13 26 48,-13-13-63,-14 14 15</inkml:trace>
  <inkml:trace contextRef="#ctx0" brushRef="#br0" timeOffset="34052.71">4432 5517 0,'-13'0'16,"26"13"31,0-13-47,13 39 15,-12-39-15,12 27 16,-13-14-16,1 14 0,25-1 15,-25-13-15,12 14 16,14-1-16,-27-13 0,13 14 16,14-1-16,-14 1 15,41 13-15,-54-27 16,27 26-16,-27-25 0,13-1 16,1 13-16,-14-12 15,13-1-15,-12 0 0,-1 0 16,0 0-16,0 1 15,1-14 1,-14 13-16,13-13 16,-13 13 15,0-26-15</inkml:trace>
  <inkml:trace contextRef="#ctx0" brushRef="#br0" timeOffset="46516.05">11562 11364 0,'-26'0'16,"13"53"-16,13-14 16,0-12-16,0 26 15,0-27-15,0-12 16,13 65-16,-13-66 0,0 27 15,0-27-15,13 0 16,-13 1-16,13-14 16,-13-14-1,0-25 1</inkml:trace>
  <inkml:trace contextRef="#ctx0" brushRef="#br0" timeOffset="46920.21">11549 11364 0,'0'26'16,"0"-12"-16,0-1 0,13 26 16,1-25-16,-1-1 15,0-13-15,0 0 16,0 0-1,14-27 1,-14 14-16,0 0 0,1-13 16,-1-1-16,-13 14 0,13-14 0,0-26 15,-13 27-15,14 0 16,-14 12-16,13 14 16,-13 14-16,13-1 15,-13 26 1,0-12-16,13 13 0,-13-14 15,0 1-15,13 39 0,-13-40 16,0 1-16,0 26 16,0-27-16,14 0 0,-14 27 15,13-13 1,-13-27-16</inkml:trace>
  <inkml:trace contextRef="#ctx0" brushRef="#br0" timeOffset="47275.1">11919 11509 0,'-13'0'15,"0"14"-15,0-1 16,13 0-16,-13 27 15,13-27-15,0 0 0,0 0 16,0 14 0,0-14-16,13 14 0,-13-14 15,13-13 1,0-13 0,0-14-16,1 14 0,-14 0 15,0-14-15,13 27 16,-13-13-16,0 0 0,0 26 47,13 27-32,0-27-15,-13 13 16,14-26-16</inkml:trace>
  <inkml:trace contextRef="#ctx0" brushRef="#br0" timeOffset="47575.64">12025 11708 0,'0'-13'16,"0"-14"-16,14 14 16,-14-27-16,0 14 15,13-40-15,-13 52 16,13-12-1,0 26-15,0 0 0,1 13 16,-1 0 0,0 1-16,-13-1 0,27 40 15,-27-40-15,0 27 16,13-27-16,-13 27 16,0-27-16,0 0 0,0 0 15,0 1-15</inkml:trace>
  <inkml:trace contextRef="#ctx0" brushRef="#br0" timeOffset="47902.15">12250 11549 0,'0'0'0,"-26"13"0,26 1 15,-27 12-15,27-13 0,-13 0 16,13 14-16,0-14 16,0 0-16,0 1 0,13-1 15,-13 0-15,14-13 16,25-13 0,-39 0-16,13 13 0,14-27 15,-27 14 1,13 13-16,0 13 31,-13 0-31,14 14 16,-14-14-16,13 14 15,0-14-15,0 0 16</inkml:trace>
  <inkml:trace contextRef="#ctx0" brushRef="#br0" timeOffset="48356.77">12488 11549 0,'-53'13'16,"106"-26"-16,-119 40 0,53 12 15,13-26-15,-13 1 0,13 25 16,0-25-16,13 39 15,0-40-15,14-13 16,-27 13-16,13-13 0,27-26 16,-40 12-1,13-12-15,-13 13 0,0-1 16,0 1-16,0 0 0,0 0 16,0-1-1,13 28 1,0 52-1,0-53-15,1 66 16,12 1 0,-26-14-1,0-40-15,13 54 16,-13-67-16,-13 53 16,0-39-16,13-14 0,-27 27 15,27-27-15,-39 0 16,26-13-16,-27-40 15,27 27-15,-14-40 16,27 40-16,0-14 16</inkml:trace>
  <inkml:trace contextRef="#ctx0" brushRef="#br0" timeOffset="49034">12621 11734 0,'0'0'16,"53"-13"-16,-40 13 0,0 0 0,13-13 16,-12 0-16,12 13 15,-26-14-15,13 14 0,1-13 16,-14 0-16,13 13 0,-13-13 16,-13-1-16,-1 1 15,1 13-15,0-13 0,0 13 16,-27 13-16,27 0 15,0 14-15,-1-14 16,1 0-16,0 40 16,13-26-16,0-1 15,13-13-15,0 1 0,14 12 16,-14-13-16,13-13 16,-12 0-1,12-13 1,-13 0-16,1 0 0,-14-1 15,0 1-15,13 13 0,-13-39 16,0 25 0,13-12-16,-13 13 15,13-1 1,-13 1-16,14 13 16,-1 0-1,0 0-15,0 13 16,-13 1-1,13-14-15,-13 13 16,14-13 0,-14 13-1,0-26-15,13-14 16,0-12 0,-13 12-1,13 14 1,-13 26-1,14 0-15,-14 14 0,0-14 16,0 0-16,13 27 0,-13-27 16,0 1-16,0 12 15,13-13-15,-13 0 16,13-13-16</inkml:trace>
  <inkml:trace contextRef="#ctx0" brushRef="#br0" timeOffset="49718.01">13070 11708 0,'0'-13'16,"14"13"15,-1 0-31,13-14 16,-12 14-16,-1 0 0,26-26 15,-25 13-15,-1-1 16,-26 1 15,-1 13-31,1 0 16,-13 27 0,13-1-16,-1-13 15,14 14-15,0-14 0,0 0 16,14 1-16,-1-14 15,0 13-15,13-13 16,-12 0 0,12-13-16,-13 13 15,1-14-15,-14 1 16,0 0 15,0-40-15,0 40-16,0-27 15,0 0-15,26 14 16,-13 13-16,1 13 16,12 13-16,0 27 15,-26-14-15,14 14 16,-14-27-16,13 27 16,-13-27-16,0 0 0,0 0 15,0 1-15,0-1 0,13 13 16,0-26-16,-13-13 15,14 0 1,-14 0-16</inkml:trace>
  <inkml:trace contextRef="#ctx0" brushRef="#br0" timeOffset="49872.12">13494 11417 0,'0'0'0,"0"13"0,13 0 0,-13 27 16,13-27-16,-13 53 15,13-52-15,-13 25 16,0-26-16,0 14 16,0-14-16,0 0 0</inkml:trace>
  <inkml:trace contextRef="#ctx0" brushRef="#br0" timeOffset="50061.65">13282 11549 0,'13'0'16,"1"0"-16,-1 0 15,0 0-15,53 0 16,-26 0 0,13-13-16,0 13 0,-27-13 15,40 13-15,-39-14 16</inkml:trace>
  <inkml:trace contextRef="#ctx0" brushRef="#br0" timeOffset="50695.95">14049 11139 0,'0'0'0,"-26"-13"0,-27 39 16,40 1-16,0 26 16,-1-14-16,1 14 0,13 40 15,0-27-15,0-40 0,13 160 16,1-133-16,12 39 16,0-52-16,1-14 15,52 54-15,-52-67 16,39 0-16</inkml:trace>
  <inkml:trace contextRef="#ctx0" brushRef="#br0" timeOffset="51591.76">14565 11324 0,'-53'-66'15,"40"66"-15,-13 0 16,-1 13 0,1 27-16,13-27 15,-14 67-15,27-54 16,-13 40-16,13-53 16,13 27-16,14 39 15,-14-52-15,26-1 16,-25 1-16,25-14 15,-12 0-15,-1-13 0,1 0 16</inkml:trace>
  <inkml:trace contextRef="#ctx0" brushRef="#br0" timeOffset="51835.11">14645 11642 0,'-14'39'16,"14"-25"-16,14-14 15,-1 13-15,0-13 0,14 0 16,-14 0-16,0 0 0,14-13 0,-1-1 16,-26 1-16,13 0 15,-13 0-15,0-1 0,-13-12 16,-13-14 0,12 40-16,-12-26 15,13 26-15,-1 0 0,1 0 16,0 0-16,0 0 15,-1 13-15</inkml:trace>
  <inkml:trace contextRef="#ctx0" brushRef="#br0" timeOffset="52251.16">14922 11589 0,'0'0'0,"-39"-27"0,26 27 0,-1 0 16,-25 27-1,39-1-15,-14 1 16,14-1-16,0 1 0,14 26 16,-1-40-16,13 13 15,-26-13-15,40-13 16,-27 0-16,14-26 15,-14 13-15,13-14 16,-26 1-16,14 13 0,-1-40 16,-13 26-16,0 1 0,0-14 15,0 14-15,0-1 0,0-13 16,0 14-16,0 13 0,0-14 16,-13 14-1,13 40 1,0-1-16,-14-13 0,14 27 15,0-14-15,0 27 16,0-39-16,0 12 0,0 0 16,0-12-16,0 12 0,14 1 15</inkml:trace>
  <inkml:trace contextRef="#ctx0" brushRef="#br0" timeOffset="52538.21">15121 11681 0,'40'-13'15,"-27"0"-15,13 0 16,-12-1-16,12-12 16,-13 13-16,14-14 15,-27 14-15,13-13 16,-13 12 0,-13 28-1,-27 12 1,27-13-16,-14 27 0,27-27 15,-13 14-15,0 12 0,13-25 16,0 12-16,0 1 16,0-1-16,13-13 0,0 0 15,14-13-15,-14 0 0,13 14 16,-12-14-16,-1 0 16,0 0-16,0 0 0</inkml:trace>
  <inkml:trace contextRef="#ctx0" brushRef="#br0" timeOffset="52822.68">15558 11800 0,'13'0'16,"-13"14"-16,13 12 16,-13-13-16,13 14 15,-13-14-15,-13 53 16,-13-26 0,-14 0-1,0-14 1,27-13-1</inkml:trace>
  <inkml:trace contextRef="#ctx0" brushRef="#br0" timeOffset="86062.27">16073 11483 0,'14'-13'0,"-14"-27"15,0 27-15,-27-14 16,27 14-16,-13 0 16,0 13-16,-14 0 15,14 13-15,-13 0 16,12 1-16,1 25 15,0-12-15,13-14 0,-13 40 16,13-27-16,0 1 16,13 26-16,0-40 0,-13 13 0,27 14 15,-1-27-15,-13 1 0,27 12 16,-27-26-16,53 13 16,-52-13-16,25-26 15,-12 13-15,-14-1 0,-13 1 16</inkml:trace>
  <inkml:trace contextRef="#ctx0" brushRef="#br0" timeOffset="86223.83">16272 11562 0,'-13'0'15,"26"0"-15,-26 14 16,13 12-16,0-13 16,0 27-16,0-27 15,13 27 1,-13-27-16,13 0 15,0-13-15</inkml:trace>
  <inkml:trace contextRef="#ctx0" brushRef="#br0" timeOffset="86485.77">16417 11337 0,'-13'27'15,"13"13"1,0-1-16,0-26 16,13 93-16,-13-92 15,14 38-15,-14-38 0,0 25 16,13-25-16,-13-1 0,0 13 15,0-12 1</inkml:trace>
  <inkml:trace contextRef="#ctx0" brushRef="#br0" timeOffset="87069.69">16338 11576 0,'0'0'0,"0"-14"0,26 1 15,-12 0 1,12 0 0,-13 13-16,1 0 0,-1-14 15,0 14-15,14 14 16,-1 12 15,-13-13-31,0 14 16,1-27-16,-1 13 15,-13 0-15,26-13 16,-12 0 0,12-13-1,-13 0-15,1 13 0,-1-27 16,-13 14-16,13 0 15,0-14-15,-13 14 16,0-13-16,13 26 16,-13 13 15,27 40-15,-27-27-16,0 27 15,13-26-15,0 26 16,-13-27-16,0 1 0,14 39 15,-14-13-15,0-1 16,0-38-16,0-1 0,-14 40 16,14-27-16,-13-26 0,-13 27 15,12-27-15,1 0 0,-40-13 16,40-1-16,-27-12 16,27 13-16,0-14 15,0 14-15,13 0 16,0-1-16</inkml:trace>
  <inkml:trace contextRef="#ctx0" brushRef="#br0" timeOffset="87320.65">17026 11761 0,'0'0'0,"0"13"16,0 13 0,0-12-16,0 25 15,0-25-15,0 12 0,0 0 16,0-12-16,0-1 0,-13 27 16,13-27-16,-14-13 31</inkml:trace>
  <inkml:trace contextRef="#ctx0" brushRef="#br0" timeOffset="87922.14">17224 11800 0,'0'0'0,"0"14"15,-13-14-15,13 13 16,0-26 15,0-14-15,0 1-16,0-40 15,-13 39-15,13-26 16,0 14-16,-13 12 0,13-52 16,0 52-16,-14 1 0,14-14 15,-13-26 1,13 53-16,0-14 0,0 14 15,13 39 1,1-12-16,-1 25 16,-13-12-16,13 13 0,14 26 15,-14-40-15,0 14 0,14 13 16,-14-14-16,13 1 16,-13-13-16,1-14 0,39 40 15,-40-53-15,0 0 16,13-13-16,-12-1 0,-1-39 15,-13 27-15,0-1 16,0 1-16,-13-40 16,13 13-16,-14 26 0,14 1 15,0-14-15,-13 27 16,13-13-16,0 12 0,0 28 16,0-1-1</inkml:trace>
  <inkml:trace contextRef="#ctx0" brushRef="#br0" timeOffset="88296.67">17648 11523 0,'-40'-14'16,"27"28"-16,-14 25 15,14 14 1,0 0 0,13-13-1,13 0-15,0-40 16,14-14 0,-1-12-1,1-1 1,-14 14-16,0-13 15,0 26-15,-13-14 0,14 14 16,-1 14 0,-13-1-16,0 0 0,13 14 15,0-27-15,-13 13 0,14 0 16</inkml:trace>
  <inkml:trace contextRef="#ctx0" brushRef="#br0" timeOffset="88834.59">17767 11695 0,'0'13'0,"0"-26"0,0-1 0,0 1 16,13-13 0,-13 12-16,13-12 15,0 13-15,1-40 16,-1 26 0,0 14-16,0-13 15,1 26-15,-1 13 16,-13 0-1,13 40-15,0-40 16,-13 14-16,14 12 16,-1-12-1,0-14-15,0-26 32,0-27-17,1 27-15,-1-13 16,-13 12-16,0 1 0,13 0 15,-13 0-15,0-1 32,0 28-1,-13-14-15,13 13-1,-13 0 1,-1-13-16,14 13 0,0 14 15,0 12 1,0-25-16,0 12 0,14-13 16,-1 1-1,13-14 1,-12 0 0,39-14-16,-40 14 15,0 0 1,-13-13-16,13 13 15</inkml:trace>
  <inkml:trace contextRef="#ctx0" brushRef="#br0" timeOffset="89366.78">18111 10954 0,'13'-13'0,"-26"26"0,39-13 16,14 53-1,-27-40-15,40 79 16,-40-65-16,27 52 16,-27-39-16,0 0 0,1 26 15,-1-26-15,-13-1 0,13 1 16,-13 53-16,0-67 16,-13 53-16,13-52 0,-13-1 15,-1 14-15,1-14 16,-27 14-16,40-27 15,-13-13-15,0 0 0,-27-13 16,27 13 0,13-13-16,0 0 0</inkml:trace>
  <inkml:trace contextRef="#ctx0" brushRef="#br0" timeOffset="108128.3">3241 5583 0,'13'0'94,"-13"39"-79,0-25-15,0 25 16,0-25-16,0 12 0,-13 67 15,13-67-15,-13 40 16,13-39-16,-13 39 16,13-53-16,-14 40 15,14-40-15,0 14 0,0 26 16,0-40 0,0 13-16,0-13 15,0 14-15,0-14 16,0 0 15,-13-13-31,13-13 16,0 0-1,-13 13-15</inkml:trace>
  <inkml:trace contextRef="#ctx0" brushRef="#br0" timeOffset="109224.18">3268 5583 0,'-14'0'16,"28"0"0,-1 0 15,-13-14-31,13 14 0,0 0 16,1 0-1,-1 0-15,13 0 16,1-13-16,12 13 15,-25 0-15,12 0 16,-13-13-16,0 13 0,14 0 16,-14 0-16,0 0 0,1-13 15,-1 13-15,0 0 0,14 0 16,-14 0-16,0 0 16,13 0-16,1 0 15,-14 0 1,14-13-16,-14 13 15,13 0-15,-12 0 16,-1 0-16,13-14 0,-13 14 16,1 0-16,25 0 0,-25 0 15,25 0 1,-25 0-16,12 0 16,-13 0-1,0 0 1,1 0-16,-1 0 15,0 0 1,0 0 0,1 0-16,-1 0 15,13 14 1,1-14 0,-1 13-16,-13-13 15,14 0 1,-14 0 15,0 0-15,1 0-1,-14 13 32,13-13-31,-13 13-1,13-13-15,13 13 16</inkml:trace>
  <inkml:trace contextRef="#ctx0" brushRef="#br0" timeOffset="110537.73">5940 5530 0,'0'13'47,"0"0"-16,13-13-15,27 0 0,-27 0-16,13 0 0,1 0 15,26 0-15,-40 0 16,40 0-16,-27 0 15,1 0-15,-14 0 16,14 0-16,26 0 16,-40 0-16,13 0 15,-13 0-15,1 0 0,12 0 16,-13 0-16,1 13 16,-1-13-16,0 0 15,0 0-15,1 0 0,-1 0 16,0 0-16,13 0 15,-12 0 1,12 0 0,-13 0-16,27 14 15,-27-14-15,27 0 16,-27 0-16,14 0 16,-14 0-16,27 0 15,-27 0-15,26 0 16,-25 0-16,39 0 15,-14 0 1,1 0 0,0 13-16,-27-13 15,13 0-15,-12 0 16,12 0-16,-13 0 16,14 0-1,-14 0-15,0 0 31,0 0-31,1 0 16,-14 13 0</inkml:trace>
  <inkml:trace contextRef="#ctx0" brushRef="#br0" timeOffset="111185.66">7210 5503 0,'0'14'32,"0"-1"-17,0 0-15,0 0 16,0 40-16,0-40 15,0 27-15,0-27 16,0 1-16,0 25 16,0-12-16,0-14 0,-13 66 15,13-65-15,0 12 16,0 14 0,0-27-16,0 27 0,0-27 15,0 26-15,0-25 16,0 12-1,0-13-15,0 1 0,0-1 16,0 0-16,0 0 0,0 14 16,0-14-16,0 0 0,0 0 15,0 14-15,0-14 16,0 0 0,0 1-16,0-1 0,0 0 15,0 0 1,0 1-1,0-1 1,0 0 0,13-13 15,-13-13 0,0 0-15</inkml:trace>
  <inkml:trace contextRef="#ctx0" brushRef="#br0" timeOffset="161450.08">14407 12052 0,'-40'13'16,"40"-26"15,13 13-15,0 0-16,14-13 0,39 13 15,-40 0-15,67-14 16,-67 14 0,80 0-16,13 0 15,14 0 1,-14 0-1,-13 0 1,-27 0 0,-13 0-16,-39 0 15,-14 0 1,0 0 0,-13-13-1</inkml:trace>
  <inkml:trace contextRef="#ctx0" brushRef="#br0" timeOffset="171001.62">3863 6707 0,'-13'0'15,"-1"-26"16,1 26-15,26 0 0,1 0-1,-1 0 1,0 0-16,0 0 0,40 0 16,-39 0-16,38 0 15,-25 0-15,13 0 16,-27 0-16,13 0 15,27 0-15,-26 13 16,12-13-16,-25 0 16,-1 0-1,0 0-15,0 0 16,0 0-16,1 0 16,-1 0-16,0 0 15,0 0 1,1 0-1</inkml:trace>
  <inkml:trace contextRef="#ctx0" brushRef="#br0" timeOffset="171707.39">4366 6720 0,'0'-13'15,"13"0"16,13 0-15,27-14 0,-26 14-16,-1 0 0,40-14 15,-39 14-15,-1 0 16,27-14-16,-26 14 0,52-26 16,-53 25-16,27-12 15,-26 26-15,-1-13 16,54-27-16,-27 27 15,-40-1-15,40-12 16,-27 13-16,1 0 16,-14 13-16,0-14 0,14 1 15,-14 13 1,-13-13 0,0 26-1,-13-13 1,13 13-1</inkml:trace>
  <inkml:trace contextRef="#ctx0" brushRef="#br0" timeOffset="172269.88">4485 6588 0,'-14'0'16,"14"-13"-1,0 26 1,14 0-1,25 27 1,1 13-16,26 0 16,0 13-1,0 0 1,1 0 0,-28-39-1,-12-1-15,26 27 0,-27-40 16,-13 1-16,27 12 15,-27-26-15,27 27 16,-14-14-16,-12-13 16,-1-13 15</inkml:trace>
  <inkml:trace contextRef="#ctx0" brushRef="#br0" timeOffset="172775.88">5159 7250 0,'-13'-14'15,"26"1"-15,14-13 16,-14 12-16,14 1 15,39-40-15,-40 40 16,67-40 0,-54 40-16,14-27 15,-13 27-15,-14 0 0,41-27 16,-28 27-16,41-27 16,-54 27-16,14 0 15,-27-1-15,40 1 16,-40 0-16,0 13 0,1-13 15,-1 13-15,-13-13 16,0-1 31</inkml:trace>
  <inkml:trace contextRef="#ctx0" brushRef="#br0" timeOffset="173155.62">5292 6390 0,'-53'-40'16,"40"27"-16,26 26 31,26 13-15,-25-12-16,12-1 0,54 53 16,12 0-1,-65-53-15,25 40 16,-25-39-16,-1 12 0,1 1 0,26-1 15,-40 0-15,13-12 16,-12-1-16,39 27 16,-40-40-16,13 13 15,-12-13 1,-14-13 0</inkml:trace>
  <inkml:trace contextRef="#ctx0" brushRef="#br0" timeOffset="173449.07">5913 6628 0,'-13'0'16,"26"0"-1,27 13 1,-13-13-16,-14 0 0,53 0 16,-53 0-16,0 0 15,54 0-15,-15 13 0,-12-13 16,26 0-16,-39 0 16,79 14-16,-80-14 15,40 13 1,-53-13-16,14 0 15</inkml:trace>
  <inkml:trace contextRef="#ctx0" brushRef="#br0" timeOffset="174589.69">11602 12224 0,'13'0'31,"-13"66"-15,13-53-16,1 80 16,-14-67-16,13 40 15,0-39-15,-13 12 0,13 14 16,1-26-16,-1 26 16,-13-40-16,13 13 0,0 1 15,1-27 1,-28-13-1,14-1-15,-13-38 16</inkml:trace>
  <inkml:trace contextRef="#ctx0" brushRef="#br0" timeOffset="174945.82">11628 12290 0,'0'0'15,"14"13"-15,-14 0 0,0 1 16,13 12-16,0-13 15,0 0-15,14 1 16,-1-1-16,-12-13 0,25 13 16,-26-13-16,1 0 0,39-26 15,-40 12-15,13-12 16,-13 13-16,-13-14 0,14 14 0,-14-40 16,13 40-16,0-40 15,-13 40-15,0 0 16,0 39-1,0 14 1,0-14-16,0 54 16,0-41-16,13 80 15,-13-92-15,14 52 16,-1-52-16,-13 12 16,13-12-16,-13-14 15,13 0-15</inkml:trace>
  <inkml:trace contextRef="#ctx0" brushRef="#br0" timeOffset="175651.15">12052 12660 0,'26'-13'0,"-13"0"15,14-14 1,-14 14-16,0-13 16,1 26-16,-1-27 15,0 14-15,-13 0 0,13-14 16,-13 14-16,0 0 0,-26-14 15,13 27 1,-14 14-16,14-1 16,-14 40-16,27-40 0,-13 27 15,0-14-15,13 14 16,0-27-16,26 53 16,-12-66-1,12 13-15,-13-13 16,27-13-1,-40 0-15,13 13 0,14-53 16,-14 40-16,0-14 16,-13 14-16,13 0 15,-13 0-15,0-1 16,14 14-16,-14-13 16,0 0-1,13-13 1,0 26-16,-13-14 15,13 1-15,-13 0 16,14-14-16,-14 14 16,26-13-1,-13 26 1,14 26 0,-27-13-16,13 1 15,0-1-15,0 0 16,-13 0-16,0 1 15,14-14 1,-14 13 0,0-26-16,0-1 15,0 1-15,0 0 16,13 0 0,-13-1-16,13 14 0,0 14 15,1 12 1,-1-13-16,-13 14 15,13-14-15,-13 0 16,13 0-16,-13 1 0,0-1 16,13-26 15,-13-27-31</inkml:trace>
  <inkml:trace contextRef="#ctx0" brushRef="#br0" timeOffset="176052.39">12607 12131 0,'0'0'16,"14"0"-16,-14 13 15,13 54-15,0-41 16,-13 27-16,0-27 0,27 67 16,-27-67-16,13 41 15,-13-41 1,0 14-1,13-27-15,-26-26 16,0-40 0,13 0-1,0 26-15,13-26 16,-13 27-16,13 13 0,13-27 16,1 40-16,13 13 15,-27-13-15,13 27 16,-12-1-16,-1-13 0,0 14 15,13 26-15,-26-40 16,14 27-16,-14-14 16,-14 14-16,14-27 15,-26-13-15,13 0 16,-14 0-16,1-26 16,13 12-16,-1 1 0,-12-13 15,13 13-15</inkml:trace>
  <inkml:trace contextRef="#ctx0" brushRef="#br0" timeOffset="176486.09">12898 12475 0,'0'0'16,"40"0"-16,-27 0 0,67-13 15,-67 13-15,40-27 16,-40 14-16,14-13 15,-27 12-15,0 1 32,-27 26-17,1 14-15,-1 13 16,27-14-16,-13 14 16,13-14-16,0 1 0,0-14 0,13 13 15,0 14 1,1-40-16,-1 13 15,0-26 1,0-40 0,-13 40-16,0-27 15,0 27-15,14-53 16,-14 53-16,26-40 16,-13 39-16,-13 1 0,27 0 15,-14 13-15,13 0 16,1 0-16,13 0 15,-14 13-15,14-13 16,-14 13-16,1-13 16</inkml:trace>
  <inkml:trace contextRef="#ctx0" brushRef="#br0" timeOffset="176754.07">13454 12356 0,'-13'0'16,"-14"-13"-1,14 13-15,-13 13 16,12 0-16,1 14 15,13-14 1,13 27-16,1-27 0,-1 0 16,0 0-1,0 1-15,1-1 0,12 13 16,-26-13-16,13 1 0,1 25 16,-14-25-16,0-1 15,0 0-15,-14 14 0,1-14 16,0 0-16,-27 0 15,14 0 1,12-13-16,-12-26 16,13 13-16,13 0 0,-13-54 15,13 41-15</inkml:trace>
  <inkml:trace contextRef="#ctx0" brushRef="#br0" timeOffset="177130.76">13441 12211 0,'26'0'0,"-12"0"16,12 52 0,-13-25-16,0 26 15,-13-27-15,14 67 16,-14-67-16,0 40 16,0-39-16,13 13 15,-13-27-15,0 0 0,0 0 16,13-39-1,-13-1 1,13 1-16,1-1 0,-14 14 16,26-13-16,-13 13 15,0 13-15,27 26 16,-40-13 0,13 27-1,-13-27-15,14 14 16,-14-14-16,0 0 0,13-13 15,0-13 1,0-27 0,-13 14-16,14-14 15</inkml:trace>
  <inkml:trace contextRef="#ctx0" brushRef="#br0" timeOffset="177275.37">13798 12475 0,'0'13'15,"13"1"-15,-26-41 0,26 93 0,-13-53 16,0 1-16,0 12 0,0 27 15,0-40-15,13 14 16,-13-14-16,0-26 31,0 0-15,0-1-16</inkml:trace>
  <inkml:trace contextRef="#ctx0" brushRef="#br0" timeOffset="177741.41">13917 12621 0,'0'0'0,"13"39"0,-13-25 0,0 25 16,0-12-16,0-1 0,0 54 15,0-28-15,14 1 16,-14-39-16,0 12 0,13 14 15,-13-27-15,0 27 16,13-40-16,-13 13 0,-13-26 31,13-40-15,0 26-16,0-26 16,0 14-16,-13-67 15,13 66-15,0-26 16,0 13-16,26-13 15,-13 53-15,14-14 16,-14 27-16,27 27 16,-27-27-16,13 53 15,-12-40 1,-14 27-16,0-27 16,-14 26-16,1-25 0,-13 12 15,12-26-15,-25 13 16,25-13-16,1 0 15,-13-13-15,13 13 16,-14-26-16,27 12 0,13-52 16</inkml:trace>
  <inkml:trace contextRef="#ctx0" brushRef="#br0" timeOffset="178016.02">14407 12091 0,'13'-26'0,"-26"26"15,-1 26-15,14-12 0,-13 12 16,-13 93 0,26-79-16,-14 13 0,14 53 15,-13-40-15,13 40 16,0-53-16,27 105 15,-1-92 1,-13-39-16,1 13 16,12-14-16,-13-13 0,0-13 0,27 14 15,-27-14-15,14 0 0,13-14 16</inkml:trace>
  <inkml:trace contextRef="#ctx0" brushRef="#br0" timeOffset="180468.14">14684 12382 0,'14'-39'16,"-14"26"-16,0 26 46,0 0-30,0 0-16,0 14 0,0 26 16,0-40-16,0 27 15,0-27-15,0 0 0,0 27 16,0-27-16,0 0 16,0 0-1,0 1 1,0-1 46,0 0 157,13-13-203,-13 13-1,0 1-15,13-1 16,0 0-16,-13 0 16,14 0-16,-14 1 15,26-1 1,-13-13-1,0 13-15,1-13 0,-1 0 16,0 0 0,0 0-16,1 0 0,-1 0 15,0 0-15,0 0 0,14 0 16,-14 0 0,-13-13-1,0 0 1,0-1-1</inkml:trace>
  <inkml:trace contextRef="#ctx0" brushRef="#br0" timeOffset="180822.19">14658 12277 0,'0'0'16,"-13"-27"-16,13 14 0,0 0 15,13 0-15,0 13 0,0-14 16,1 1-16,-1 13 0,0-13 16,14 13-16,-14 0 15,0-13-15,13 13 16,-12 0-16,-1 0 16,0 0-16,27 13 0,-40 0 15,26-13-15,-13 13 0,1-13 16,-1 14-1</inkml:trace>
  <inkml:trace contextRef="#ctx0" brushRef="#br0" timeOffset="181431.84">15174 12581 0,'-27'-40'16,"54"80"-16,-67-93 0,27 53 15,0 0-15,-1 0 16,-25 26 0,26-12-16,-1 12 15,14-13-15,0 27 16,0-27-16,14 14 0,-1-14 16,0 0-16,27-13 15,-27 0-15,13-13 16,-12 13-16,-1-13 0,0 0 15,0-1-15,1 1 16,-14 0-16,13 0 0,-13-1 16,0 28-1,0-1 1,0 0 0,13 0-1,0-13 1,-13-13-1,13 0 1,-13-14-16,-13-12 16,0 12-1,-13 14 1,12 0-16,1 13 16,0 0-16,0 13 15</inkml:trace>
  <inkml:trace contextRef="#ctx0" brushRef="#br0" timeOffset="181977.78">15465 12528 0,'-13'-26'16,"-1"12"-16,14 1 15,-13 13-15,0 0 0,-13 13 16,-1 14 0,14-14-16,0 27 15,13-27-15,-14 13 16,14 1-16,0-1 15,0-12-15,14 12 0,-1-13 16,0-13 0,0 0-16,14-13 15,-14 0-15,0 0 0,0-27 16,1 27-16,-14-14 0,13-26 16,-13 27-16,0-1 0,0-26 15,0 27-15,0-53 16,0 26-1,0 26-15,0-52 16,-13 66-16,-1 13 16,1 39-1,13-12-15,-13 65 16,13-65-16,0 26 16,0-27-16,0 1 0,0 12 0,13 54 15,0-80-15,-13 14 0,14 26 16,-14-40-16,13 0 15,0 13-15</inkml:trace>
  <inkml:trace contextRef="#ctx0" brushRef="#br0" timeOffset="182234.09">15505 12713 0,'-14'13'16,"28"-26"-16,-1 0 0,0 0 0,0 0 16,-13-1-16,14 1 0,12-27 15,-26 27-15,26-13 16,-26 12-16,14 1 15,-14-26-15,0 25 16,0 1 0,-14 13-16,1 13 0,-26 14 15,39-14-15,-14 0 16,-12 40-16,26-26 16,-13 12-16,13-12 15,13-1-15,13 14 16,-26-27-16,27-13 15,-14 13-15,0-13 16,0 0-16,1 0 0,39-13 16</inkml:trace>
  <inkml:trace contextRef="#ctx0" brushRef="#br0" timeOffset="182551.25">15915 12740 0,'13'0'15,"0"13"1,0 0-1,-13 0-15,0 1 0,0 12 16,0-13-16,0 14 0,0 12 16,-13-25-16,0 39 15,0-40-15,-1 13 16,1-26-16,13 14 0,-13-1 16,0-13-16,13-13 15</inkml:trace>
  <inkml:trace contextRef="#ctx0" brushRef="#br0" timeOffset="184161.19">16417 12316 0,'-13'-66'0,"13"53"15,0 0-15,0 0 16,0 26 0,0 13-1,13 1-15,-13 26 16,0-40-16,14 26 16,-14-12-16,0 26 0,13-40 15,-13 40-15,0-40 16,0 0-16,13 27 15,-13-27-15,0 1 16,0-1 15,0-26-15,-13 13 0,13-14-16</inkml:trace>
  <inkml:trace contextRef="#ctx0" brushRef="#br0" timeOffset="186131.77">16140 12316 0,'-27'-26'0,"27"13"0,-13 13 16,0 0-16,-1 0 15,1 13-15,-13 0 0,13 14 16,-1 12-16,14-26 0,0 14 16,-13 26-16,13-40 15,0 0-15,0 40 16,13-13-16,1-14 0,-14-12 0,26 25 15,-26-12-15,40-1 16,-27-13-16,27-13 16,-27 0-16,26-26 15,-25 13-15</inkml:trace>
  <inkml:trace contextRef="#ctx0" brushRef="#br0" timeOffset="186301.01">16259 12541 0,'0'13'16,"0"1"-16,0 12 16,0 1-16,0-14 15,0 0 1,0 0 0,13-13-1</inkml:trace>
  <inkml:trace contextRef="#ctx0" brushRef="#br0" timeOffset="186640.8">16179 12422 0,'0'0'0</inkml:trace>
  <inkml:trace contextRef="#ctx0" brushRef="#br0" timeOffset="186976.45">16364 12409 0,'14'0'47,"12"0"-31,-13 0-16,14 0 15,-1 0-15,-12 0 16,25-13-16,-26 13 15,1 0-15,25 0 16,-25 13-16</inkml:trace>
  <inkml:trace contextRef="#ctx0" brushRef="#br0" timeOffset="187408.29">16629 12435 0,'-13'40'0,"0"-27"16,13 1-16,0-1 15,0 0-15,13 27 0,0-40 16,0 13-16,1 0 0,-1 0 16,0-13-16,0 0 15,14-13-15,-1 0 16,-26 0-16,13-1 0,1-12 15,-14 13-15,0 0 0,0-1 16,13-12-16,-13 13 16,-13-1-16,13 28 15,0 39 1,13-40-16,0 40 16,-13-27-16,27 40 15,-27-39-15,0 26 16,13-40-16,-13 13 0,0 1 15,-13 26-15,-1-40 16,1 13-16,0-26 16,-14 0-16,1 0 15,13-13 1,13 0-16,0 0 0,0-14 16</inkml:trace>
  <inkml:trace contextRef="#ctx0" brushRef="#br0" timeOffset="187591.38">17119 12660 0,'0'0'15,"13"14"-15,-13-1 0,0 0 16,0 27 0,0-27-16,0 27 15,-13-27-15,13 0 16,0 0-16,13-13 15</inkml:trace>
  <inkml:trace contextRef="#ctx0" brushRef="#br0" timeOffset="188071.91">17264 12726 0,'0'14'0,"0"-28"31,13-25-15,-13 26-16,0-27 0,0 27 16,-13-67-16,0 41 15,13 12-15,-13-52 0,13 52 16,0 1-16,-14-27 15,14 26-15,0 1 0,0 0 16,0 12-16,14 28 16,-1 65-1,0-53-15,14 27 16,-14-26-16,40 65 16,-40-78-16,27 38 15,-27-38-15,0 12 0,13-13 16,-12 1-16,12-1 15,-13-13-15,1-27 16,-14 14-16,13-13 0,-13-1 16,0 14-16,-13-40 0,-1 0 15,14 27-15,-13-40 16,0 39 0,13 14-16,0 0 15,13 26-15,-13 0 16,13 14-16,14-1 0</inkml:trace>
  <inkml:trace contextRef="#ctx0" brushRef="#br0" timeOffset="188788.74">17767 12488 0,'-13'0'16,"-1"-13"-1,1 26 1,0 1-16,0-14 0,-1 26 15,1-13-15,0 0 0,0 27 16,13-13-16,0-14 0,0 13 16,0-12-16,0-1 15,13 13-15,0-13 16,0-26 0,1 0-16,25-13 15,-25 26-15,12-14 16,-13 1-16,0 13 15,14 27 1,-14-14-16,14 0 16,-14 0-16,0-13 31,-26-26-15,13-1-1,0 14-15,0 0 16,0-27-16,13 14 15,0-14-15,1 40 16,-1 0 15,-13 13-31,13-13 16,-13 13 0,13-13-16,-13 14 15,13-14 1,27-14-1,-27 1-15,1 0 16,-1 13-16,0 0 16,-13 13-1,0 0 1,0 1 0,0-1-1,-13 0-15,13 0 31,26 14-15,-12-14-16,-1 0 16,-13 1-16,13-14 0,-13 13 15,13-13-15,-13 13 16,27-13-16,-27 13 16,13-13-16</inkml:trace>
  <inkml:trace contextRef="#ctx0" brushRef="#br0" timeOffset="188997.15">18296 12740 0,'13'0'0,"0"13"16,1 13 0,-1 14-1,-13-13 1,-13 12-1,-14-12 1,1-1-16,-1-26 16,27 13-1</inkml:trace>
  <inkml:trace contextRef="#ctx0" brushRef="#br0" timeOffset="189686.55">18865 12409 0,'-27'-79'15,"27"65"-15,-39-25 16,12 25-16,-26-12 15,27 26-15,-1 0 16,1 0-16,13 0 0,-14 26 16,27-12-1,13 12 1,1-13-16,-1 14 0,27 12 16,-14-25-16,0 12 0,27 40 15,-26-39-15,13 52 16,-27-52-16,0 12 15,-13-12-15,0-14 0,-40 66 16,27-65-16,-13-1 16,-1 0-16,14 0 0,-14-13 15,1-13-15,13 13 16,-14-53 0,27 27-16,0-1 15,0 1-15,14-14 0,12-13 16</inkml:trace>
  <inkml:trace contextRef="#ctx0" brushRef="#br0" timeOffset="189850.31">18918 12303 0,'26'40'16,"-13"-14"-16,1 40 16,-14-39-16,26 39 15,-26-40-15,27 41 16,-27-41-16,13 27 15</inkml:trace>
  <inkml:trace contextRef="#ctx0" brushRef="#br0" timeOffset="190312.73">18904 12568 0,'14'13'15,"-1"-13"-15,13 0 16,-12 0-16,-1 0 0,53-13 16,-53 13-16,40-14 15,-40 14-15,14-13 16,-14 0 0,-26 13-1,0 0 1,-14 26-16,14-12 15,0 39 1,-1-14 0,41 14-16,-14-13 15,27-27 1,-27 0 0,0-13-16,1-13 31,-14 0-31,0 0 15,0-1-15,0-25 16,0 26-16,0-14 16,13 14-16,-13 0 0,13-14 15,0 14-15,-13 0 0,27-1 16,-27 1-16,26 0 16,-13 0-16,1 0 0,-1-14 15,0 14-15,14-14 16</inkml:trace>
  <inkml:trace contextRef="#ctx0" brushRef="#br0" timeOffset="190481.94">19381 12409 0,'13'-53'0,"-26"106"0,26-132 0,0 39 16,-13 27 0,0-1-16,0 28 15,13 12 1,-13 1-16,0-1 0,0 27 16,0-27-16,0 1 0,0 65 15,0-78-15,0 39 16,0-27-16,-13 40 15,13-53-15,0 1 0,-13 12 16,0-26 0</inkml:trace>
  <inkml:trace contextRef="#ctx0" brushRef="#br0" timeOffset="190626.56">19275 12554 0,'0'0'16,"26"-13"-16,-12 13 0,-1 0 15,13 0-15,-12 0 16,-1 0-16,79 13 16,-78-13-16,52 27 15</inkml:trace>
  <inkml:trace contextRef="#ctx0" brushRef="#br0" timeOffset="190973.63">19778 12396 0,'0'0'16,"0"26"0,0 14-1,0-14-15,0 27 16,0-26-16,0-1 0,0 27 16,0 0-16,0-27 0,0 41 15,13-54-15,-13 13 16,0-39-1,0-13 1,0 12-16,-13-25 0</inkml:trace>
  <inkml:trace contextRef="#ctx0" brushRef="#br0" timeOffset="191228.74">19764 12554 0,'0'-52'0,"0"104"0,0-131 16,0 26-16,0 0 16,27 53-1,-1 27 1,14 12-1,-27-12-15,40 26 16,-53-27-16,13 1 0,14 12 16,-27-25-16,0 12 0,13 1 15,-13-14-15,-26 40 16,12-40-16,-39 13 16,40-12-16,-13-1 0,13-13 15,-14 0-15,1 0 16,12-13-1,28 13 1,-1-14-16</inkml:trace>
  <inkml:trace contextRef="#ctx0" brushRef="#br0" timeOffset="191473.36">20002 12621 0,'0'-14'16,"-13"28"-1,0 12 1,0-13-16,13 14 16,0-14-16,0 0 0,13 27 15,0-27-15,0 0 16,1 1-16,-1-14 16,0 0-16,0 0 15,14 0 1,-1 0-1,-12-14 1,-1 1-16,0 13 0</inkml:trace>
  <inkml:trace contextRef="#ctx0" brushRef="#br0" timeOffset="191661.49">20201 12382 0,'-13'-39'16,"13"52"-1,0 13-15,0 1 16,0 26-16,0-27 16,13 80-1,-13-79-15,0 52 16,0-53-16,0 1 16,0-14-16</inkml:trace>
  <inkml:trace contextRef="#ctx0" brushRef="#br0" timeOffset="191977.65">20227 12726 0,'40'-26'16,"-27"13"-16,14 0 16,-14 13-16,0-14 0,40-12 15,-40 13-15,1-14 16,-1 14-16,-13 0 15,0-1-15,-13 14 16,-14 0-16,14 0 16,-14 27-16,14-14 0,0 0 15,0 27-15,0-27 16,13 14-16,-14 26 16,14-40-16,40 53 15,-27-53-15,27 1 16,-27-1-16,14-13 15,-1-13-15,1-1 0,25-12 16,-38 13-16</inkml:trace>
  <inkml:trace contextRef="#ctx0" brushRef="#br0" timeOffset="192263.54">20571 12197 0,'-39'-66'16,"25"66"-16,14-13 16,14 26-16,-1 27 15,0-27-15,0 14 16,27 39-16,-27-27 0,14 1 16,-1 53-16,-26-54 0,13 14 15,-13 53 1,0-66-16,-26 119 15,13-133-15,-40 53 16,40-52-16,-14-1 16,14-12-16,0-1 0,-27-13 15</inkml:trace>
  <inkml:trace contextRef="#ctx0" brushRef="#br0" timeOffset="200863.74">6482 7832 0,'14'-14'110,"12"-12"-95,-13 13-15,27-14 16,-27 14-16,27-13 16,-27 12-16,27-12 15,-27 13 1,13-1-16,-12 1 0,12 0 15,-13 0-15,1 13 0,-1-13 16,0 13-16,0-14 16,14 1-16,-14 0 15,0 13-15,14-27 16,-14 27-16,13-26 16,-12 13-16,38-14 15,-38 27-15,12-26 16,-13 26-16,1-27 15,-1 27-15,0 0 0,0-13 0,1 0 16,-1 13-16,0 0 16,0-13 15,-13 26 16</inkml:trace>
  <inkml:trace contextRef="#ctx0" brushRef="#br0" timeOffset="201488.07">7197 7382 0,'-14'0'16,"14"-13"-16,14 13 31,-14 13-15,13-13-16,0 13 0,14 0 16,-14-13-16,13 14 0,1-1 15,-14 0-15,0-13 0,27 26 16,-27-12-16,53 12 15,-53-26-15,27 27 16,-13-14-16,12 0 16,-12 0-16,-1-13 0,40 27 15,-52-14-15,25 0 16,-12 0-16,12 1 16,-25-14-16,12 13 0,27 13 15,-40-12-15,14-1 16,-14 0-1,0 0-15,0 1 16,-13-1 0,14-13-1,-1 13 17,-26-13 14,-1 0-14</inkml:trace>
  <inkml:trace contextRef="#ctx0" brushRef="#br0" timeOffset="202005">7369 8229 0,'13'-14'47,"0"1"-47,0 0 15,40-14-15,-26 1 0,-14 13 16,40-14-16,-27 1 16,1 13-16,65-40 15,-65 39-15,39-12 16,-40 13-16,1 0 0,52-27 16,-13 13-1,-13 1-15,-26 13 16,-14 13-16,0-14 15,0 14-15,-26 0 32,0 14-17,0-14-15</inkml:trace>
  <inkml:trace contextRef="#ctx0" brushRef="#br0" timeOffset="202672.21">6496 7832 0,'0'0'0,"0"-14"0,13 28 32,13-1-17,1-13-15,39 40 16,-26-27-16,-14 0 0,27 27 16,-27-27-16,14 0 0,39 40 15,-39-26-15,13 12 16,-27-26-16,1 1 15,13 12-15,-14-13 0,-13 1 16,14-1-16,-1 13 16,-13-26-16,1 14 0,12-1 15,-13-13 1,-13-13 15</inkml:trace>
  <inkml:trace contextRef="#ctx0" brushRef="#br1" timeOffset="-132626.17">16285 10186 0,'-132'-39'0,"105"39"0,-12 0 0,-80 13 16,79 0-16,-39 14 15,39-1-15,0 1 0,-66 65 16,80-52-16,-27 39 16,13 54-1,27-94-15,40 94 16,-14-107-16,79 80 16,-52-80-16,119 27 15,-106-40-15,132 14 16,-119-27-16,119-27 15,-132 27-15,66-39 16,-66 26-16,-13-14 16,52-13-16,-65 14 0,52-67 15,-65 67-15,-14-40 16,0 52-16,-14-38 16,-25-41-16,12 67 15,-13-27-15,14 13 16,0 13-16,-1 14 0,-52-53 15,52 53-15,-12-14 16,-1 1 0,27 13-1</inkml:trace>
  <inkml:trace contextRef="#ctx0" brushRef="#br1" timeOffset="-125297.98">15954 10213 0,'-13'0'16,"-13"-13"46,26-1-46,-14 1-16,1 0 15,0 0-15,0-14 16,13 14-16,0 0 0,-27-27 16,14 27-16,0-27 15,0 14-15,-1-27 16,1 40-1,0-40-15,0 13 16,-1 14-16,1-14 16,0 27-16,13-14 0,-26-12 15,26 12-15,-27-52 16,14 52-16,-14-52 16,14 66-16,0-40 15,13 26-15,-26-52 16,26 52-16,-27-12 15,27 12-15,-13 1 0,-14-40 16,27 39 0,-26-12-16,26 12 15,-40-52-15,27 52 16,-27-39-16,27 40 16,-27-54-1,27 54-15,-13-1 0,-14-52 16,27 52-16,-14-52 15,14 53-15,-27-54 16,27 54-16,0-27 16,0 13-16,13 14 0,-14-40 15,1 39-15,0 1 16,0-40-16,13 39 0,-13 1 16,-1-27-16,14 26 15,-13 1-15,0-27 16,0 13-16,13 14 0,-14-27 15,1 26-15,13 1 0,-13-27 16,0 27-16,-1-41 16,14 41-16,-13-27 15,0 13 1,13 14-16,-13-14 16,13 27-16,0 0 0,-13-14 15,13 14-15,0 0 16,0 0-1,0-1 1,-14 14 15,14-13-15,14 13 0,-14 13-1,0 1-15,0-1 31</inkml:trace>
  <inkml:trace contextRef="#ctx0" brushRef="#br1" timeOffset="-124852.5">14737 7448 0,'-13'0'16,"0"0"15,13-13-15,0 0-16,0-1 0,0 1 0,0-27 16,0 27-16,13-27 15,0-26-15,-13 40 16,0-14-16,0 14 0,14-1 15,-14-39 1,13 40-16,-13-27 16,13 40-16,-13-1 15,0 1-15,13 13 16,14 13-16,-1 27 16,14 0-1,-14-14 1,-13-13-16,27 27 15,-27-27-15,1-13 0,12 27 16,-13-14-16,40 13 16,-40-12-16,14-1 15,-14-13-15,0 13 16</inkml:trace>
  <inkml:trace contextRef="#ctx0" brushRef="#br1" timeOffset="-122308.73">14539 10067 0,'-119'-26'16,"92"26"0,-105 26-16,39 14 15,14 26 1,26 40 0,27 13-1,26-39-15,13-14 16,40 79-16,-27-92 0,1-13 15,52 39-15,-39-39 16,105 39-16,14-39 16,-40-40-1,-92 0-15,65 0 0,14-27 16,-40 14-16,-13-13 0,40-27 16,-54 26-16,54-65 15,-67 65-15,1-39 16,-14 26-16,-13 14 0,0-53 15,-13 39-15,0 0 16,-67-66-16,27 27 16,14 53-16,-80-54 15,92 67-15,-79-40 16,67 40-16,-14 0 16,26-1-16,-39 1 15,53 13-15,0 0 16</inkml:trace>
  <inkml:trace contextRef="#ctx0" brushRef="#br1" timeOffset="-119754.5">14248 10081 0,'-13'0'31,"-1"0"-15,1-14-1,0 14-15,0-26 16,-1 26-16,-12-27 16,13 14-16,0-13 15,-1 26-15,1-13 16,-13-27-16,-1-13 16,-13 13-1,14-13 1,13 40-16,-27-53 15,27 53-15,-14-40 16,14 26-16,-13 14 0,-14-66 16,27 52-16,-27-26 15,27 14-15,-14 12 0,1-26 16,-1 27-16,14-1 0,-26-39 16,25 40-16,-12-1 15,-14-65-15,27 65 16,-27-26-16,27 27 0,0-14 15,-14 14-15,-26-67 16,40 67-16,-13-40 16,-1 39-16,14 1 0,-27-54 15,27 54-15,-13-27 16,12 26-16,14 1 0,-26-40 16,13 39-16,0-26 15,-1 27-15,14-14 0,-13 14 16,0-67-1,0 67-15,-1-67 16,14 67-16,0-67 16,-13 67-16,13-27 15,0 26-15,0-65 16,0 39-16,0 40 16,0-67-16,0 54 15,0-1-15,13-65 16,-13 52-16,0 13 0,14-52 15,-14 53-15,13-67 16,-13 67-16,13-54 16,0 41-16,1-41 15,-1 14 1,0 40-16,0-27 16,0 26-16,1 14 0,-1-40 15,0 27-15,0-1 0,40-39 16,-39 40-16,12-14 15,0 13-15,-12 14 0,12-27 16,1 14-16,-14 13 0,40-53 16,-40 52-16,27-12 15,-27-1-15,0 14 0,27-26 16,-27 39-16,13-27 16,-26 14-1,14 13-15,-14-13 16,0-1 31,-14 1-47</inkml:trace>
  <inkml:trace contextRef="#ctx0" brushRef="#br1" timeOffset="-119414.92">13494 6125 0,'39'-26'16,"-25"26"-16,25-14 15,-25 1-15,12 13 0,14-13 16,-27 0-16,0 13 0,27 0 15,-27 0 1,0 26 0,-13-13-16,0 27 15,0-13-15,-13-1 16,0-13-16,0 27 16,13-27-16,-14 14 15,14-14-15,0 0 16</inkml:trace>
  <inkml:trace contextRef="#ctx0" brushRef="#br1" timeOffset="-107210.69">12607 833 0,'0'-13'16,"-26"-13"-16,39 26 16,-13 13-1,0 27 1,0 26-1,0-27-15,0-12 16,0 52-16,13-26 16,-13-13-16,0-14 0,0 1 15,14-1-15,-14-12 16,0-1-16</inkml:trace>
  <inkml:trace contextRef="#ctx0" brushRef="#br1" timeOffset="-106909.52">12515 701 0,'26'-26'16,"-13"26"0,40 0-16,-13 13 15,13 0-15,13 14 16,-26 12-1,-14 14 1,-26-26 0,0-14-16,-26 53 15,13-53-15,-1 0 0,-12 14 16,-1-14-16,-25 14 16,25-27-16,-13 13 15,14-13-15,13 0 0,-1 0 16,1 0-1,26-13-15</inkml:trace>
  <inkml:trace contextRef="#ctx0" brushRef="#br1" timeOffset="-106522.55">12859 1005 0,'0'0'0,"-27"0"16,27 14-16,-26 12 15,13-13-15,13 27 16,0-14 0,13 14-16,-13-27 15,13 27-15,0-40 16,-13 13-16,14-13 15,-1 0 1,13-39-16,-26 12 16,0 1-16,0 12 15,0-12-15,0 13 16,0 0-16,0-1 0,0-12 16,0 13-1,13 13 1,-13 13-16,0 0 15,14 14-15,-1-27 16,-13 13-16</inkml:trace>
  <inkml:trace contextRef="#ctx0" brushRef="#br1" timeOffset="-106311.12">12978 1177 0,'0'-13'15,"-13"13"1,13-13-16,0-27 16,0 27-16,0-40 15,13 27-15,0-14 16,-13 27-16,13 13 16,14-27-16,-1 14 15,-13 0 1</inkml:trace>
  <inkml:trace contextRef="#ctx0" brushRef="#br1" timeOffset="-106095.88">13189 781 0,'0'0'0,"-13"-14"16,0 28-1,13 38 1,0 28-1,0-41-15,0 28 16,0 25 0,0-12-1,0-14 1,-13-27-16</inkml:trace>
  <inkml:trace contextRef="#ctx0" brushRef="#br1" timeOffset="-105859.98">13084 1164 0,'0'0'16,"0"-53"-16,13 40 0,-13 0 16,26-14-16,-12 14 0,12 0 15,-13 13-15,14-13 16,-1 13-16,-13 0 16,1 0-16,25 26 15,-25-26-15,-1 27 16,-13-14-16,0 0 0,0 13 15,0-12-15,0-1 16,0 13 0,0-12-16</inkml:trace>
  <inkml:trace contextRef="#ctx0" brushRef="#br1" timeOffset="-105517.07">13494 1019 0,'0'0'0,"-27"-14"0,14 14 16,0 0-16,-40 27 16,53-14-16,-27 27 15,27-27-15,0 13 16,-13 14-16,53 13 16,-14-26-1,1-14 1,13-26-1,-27-1-15,26-25 16,-25 25-16,-14 1 0,13-13 16</inkml:trace>
  <inkml:trace contextRef="#ctx0" brushRef="#br1" timeOffset="-105384.9">13573 1072 0,'0'13'0,"0"-26"0,0-1 16,13 14-16,-13 14 16,0-1-1,0 0-15,0 0 0,14 14 16,-14-14-16,0 0 15,0 0-15,13 1 16,-13-28 0</inkml:trace>
  <inkml:trace contextRef="#ctx0" brushRef="#br1" timeOffset="-104895.5">13652 1045 0,'14'93'0,"-14"-80"16,13 13-16,0 27 15,-13-26-15,13 26 16,-13-27-16,0 1 0,14 39 15,-14-40-15,13 14 16,-13-27-16,0 0 16,-13-13-16,-1-26 15,1-14 1,13 14-16,-26-40 16,26 39-16,0-13 0,-14-12 15,14 38-15,27-92 16,-14 93-16,27-26 15,-27 25-15,14 14 16,-1 14-16,0-1 16,-12 0-16,-14 0 15,0 27-15,13-27 16,-40 27 0,27-27-16,-39 14 15,26-14-15,-27-13 16,27 0-16,-14-27 15,14 27-15,26-39 16</inkml:trace>
  <inkml:trace contextRef="#ctx0" brushRef="#br1" timeOffset="-104616.17">14036 966 0,'-40'39'16,"80"-78"-16,-93 92 0,40-40 0,0 13 16,0-12-16,-1 25 15,14-26-15,0 1 0,14 12 16,-1-26 0,0 13-16,0-13 0,0 0 15,1 0-15,-1 0 16,0 0-16,14-13 0,-14 13 15,0 0-15,0 0 16,14-13 0,-14 0-16,0-1 15,-13 1-15</inkml:trace>
  <inkml:trace contextRef="#ctx0" brushRef="#br1" timeOffset="-104434.65">14168 767 0,'0'-13'0,"0"26"16,0 40 0,0-40-16,0 54 15,0-15-15,14-12 16,-14-13-16,0-14 0,0 27 16,0-27-16,0 13 15,0-13-15</inkml:trace>
  <inkml:trace contextRef="#ctx0" brushRef="#br1" timeOffset="-104204.42">14089 1019 0,'0'0'16,"27"-40"-16,-1 27 0,-13 13 0,14-27 16,-1 27-16,-13 0 0,40-13 15,-39 13-15,25 13 16,-26 0-1,1 14-15,-1-14 0,-13 0 16,13 14-16,-13-14 16,0 0-16,0 1 15,0-1-15,-13 0 32,0-13-17</inkml:trace>
  <inkml:trace contextRef="#ctx0" brushRef="#br1" timeOffset="-103864.69">14393 1019 0,'0'26'0,"0"-13"16,0 1-16,0 12 16,14-26-16,-14 13 0,39 0 15,-39 1-15,27-14 16,-14 0-16,27-14 16,-27 1-16,0 0 15,-13 0-15,-13-14 16,0 27-1,-14-39-15,14 39 16,0-14-16,-1 1 0,1 0 16,-13 0-1</inkml:trace>
  <inkml:trace contextRef="#ctx0" brushRef="#br1" timeOffset="-103601.28">14526 1098 0,'0'0'0,"13"13"16,-13 0-16,13-13 16,-13-26-1,13 0 1,-13-1-16,0-66 16,14 67-16,25-27 15,-26 53-15,14-13 16,-1 39-16,1 14 15,-14-27-15,0 27 16,-13-27-16,14 14 0,-14 12 16,0-25-16,13 25 15,-13-26-15</inkml:trace>
  <inkml:trace contextRef="#ctx0" brushRef="#br1" timeOffset="-102708.88">15174 595 0,'-13'-26'16,"-1"26"-16,1-13 0,0-1 0,-14 1 15,14 13-15,-26-13 16,12 13-16,-13 0 15,14-13 1,13 13-16,-27 0 16,27 0-16,0 0 15,-1 13-15,1 0 16,0 0-16,13 27 16,0-27-16,0 1 0,0 25 15,13 14-15,-13-26 0,13 65 16,-13-65-16,0 26 15,0-27-15,0 0 0,0 41 16,0-54-16,0 0 16,0 80-16,0-67 15,-13 80 1,13-80-16,0 27 16,0-39-16,0 12 15,13-13-15,1 1 16,-1-14-16,13 0 15,-13 0-15,14 0 0,26-14 16,-40 1-16,14 13 0,-1-13 16,0 13-16,-12 0 0,-1-13 15,0 13-15,0 0 0,1 0 16,-14-14-16,26 14 16</inkml:trace>
  <inkml:trace contextRef="#ctx0" brushRef="#br1" timeOffset="-101894.36">15108 820 0,'0'-26'15,"0"39"1,0 13 0,0-12-16,0-1 0,0 53 15,0-26-15,13 13 16,-13-27-16,0-13 0,0 27 16,0-27-16,0 14 15,13-14-15,-13 0 16,0-26-1,0 0 1,0-1-16,0 1 0,-13-26 0</inkml:trace>
  <inkml:trace contextRef="#ctx0" brushRef="#br1" timeOffset="-101638.05">15094 939 0,'0'-66'0,"0"132"0,-13-198 16,13 119-16,0 0 16,0 26-16,13 13 15,1 1-15,-1 12 16,0-12-16,-13-14 0,27 27 15,-14-14-15,0-13 16,14 27-16,-14-27 0,26 14 16,-25-27-16,12 13 15,-13-13-15,1-13 16,-1-14-16,0 1 16,-13-14-16,0 14 0,0 12 0,-13-65 15,13 53-15,-13-40 16,13 52-1,0 1 1,0 0-16,0 26 16,13 0-16</inkml:trace>
  <inkml:trace contextRef="#ctx0" brushRef="#br1" timeOffset="-101390.71">15399 952 0,'-27'27'15,"54"-54"-15,-67 80 0,27-39 0,0 12 16,13 1-16,0-14 0,0 13 16,0-13-16,0 1 0,13 39 15,0-40 1,0-13-16,1-13 15,12-1 1,-26 1-16,13-13 16</inkml:trace>
  <inkml:trace contextRef="#ctx0" brushRef="#br1" timeOffset="-101266.94">15452 1032 0,'13'-13'0,"-26"39"16,13-39-16,26 0 0,-13 13 15,1 26 1,-1-13-16,-13 1 15,13-1 1</inkml:trace>
  <inkml:trace contextRef="#ctx0" brushRef="#br1" timeOffset="-100873.88">15584 1032 0,'0'26'0,"0"-12"16,13-14-16,-13 13 16,0 0-16,13-13 31,1-13-16,-14 0-15,13-54 16,13 14 0,1 1-1,-1 38-15,1 14 16,-14 27 0,-13-14-16,13 0 0,-13 14 15,0-1-15,0 1 16,0-14-16,0 0 0,0 0 15,0 1-15,0-1 0,0 0 16,0 0-16,13 0 16</inkml:trace>
  <inkml:trace contextRef="#ctx0" brushRef="#br1" timeOffset="-100620.47">15888 1085 0,'0'0'16,"27"-27"-16,-14 14 0,-13 0 0,13-40 16,-13 40-16,0-1 15,0 1-15,-13 0 0,0 13 16,-1 13 0,1 14-16,0-14 0,0 27 15,13-27-15,-13 13 16,13 1-16,0-14 0,0 0 15,13 27-15,0-40 16,0 13-16,14-13 16,-14 0-16,13 0 0,1-13 15</inkml:trace>
  <inkml:trace contextRef="#ctx0" brushRef="#br1" timeOffset="-100061.05">16047 569 0,'-26'-13'16,"26"-1"-1,13 14-15,0 0 16,0 0-16,14 0 15,-14 0-15,13 0 0,-12 0 0,25 0 16,-26 0-16,40 14 16,-26-14-16,-1 0 15,-12 0-15,-1 13 16,-13 0 0,0 0-1,0 1-15,0 25 16,0-12-16,13 26 15,-13-27-15,13 53 16,-13-52-16,0 13 16,13-14-16,1 53 15,-14 1 1,13-27 0,-13-27-16,0 27 15,0-26-15,0-14 0,-13 40 16,-1-40-16,1 0 15,-13 0-15,13-13 0,-1 14 16,-39-14-16,40 0 16,-13 0-16,12 0 0,-12 0 15,13 0-15,-14-27 16,27 14 0,27-27-1,-14 27-15,0 0 0,14 0 16</inkml:trace>
  <inkml:trace contextRef="#ctx0" brushRef="#br1" timeOffset="-99589.31">17211 635 0,'-66'-26'15,"132"52"-15,-145-52 0,26 26 16,40 13-16,-54 40 16,41-40-16,13 53 15,0-39-15,13-1 0,0 14 16,13-1-16,0-25 0,27 38 15,-27-25-15,53-1 16,-39-12-16,39-1 16,-40-13-1,27-13-15,-26-1 16,-14-12-16</inkml:trace>
  <inkml:trace contextRef="#ctx0" brushRef="#br1" timeOffset="-99373.25">16947 1111 0,'-40'27'16,"27"-14"-16,26 0 16,13-13-1,-12 0-15,91-13 16,-78 0-16,39-1 15,-40 14-15,1-13 0,26 0 16,-27 13-16,-12-13 0,12 13 0,0-13 16,1 13-16,-27-14 15</inkml:trace>
  <inkml:trace contextRef="#ctx0" brushRef="#br1" timeOffset="-97510.65">17793 622 0,'-26'-53'0,"26"40"16,0-1 0,-13 14-16,13 14 15,13-1-15,-13 13 16,0 14-16,0-14 0,0 133 16,0-132-16,13 39 15,-13-40-15,0 1 0,13 26 16,14 13-1,-27-40-15,13 1 16,0-14-16,0-13 16</inkml:trace>
  <inkml:trace contextRef="#ctx0" brushRef="#br1" timeOffset="-97229.51">17740 542 0,'27'-39'16,"-54"78"-16,67-92 0,-27 53 16,27 0-16,-27 0 15,14 0-15,12 27 0,-25-14 16,-1 0-16,0 14 0,13 13 16,-26-14-16,14 27 15,-28 13 1,1-39-16,-13 39 0,13-53 15,-27 13-15,27-12 16,-1-1-16,-25 0 0,25-13 16,1-13-1,26 0 1,1 13-16</inkml:trace>
  <inkml:trace contextRef="#ctx0" brushRef="#br1" timeOffset="-96676.99">18031 939 0,'0'27'16,"0"-14"-16,0 0 16,0 0 15,0-26 0,-13-27-31,13 27 16,-13-26-16,13 25 15,0 1-15,26-53 16,-12 53-16,-1-14 16,0 14-16,-13 0 0,27 0 15,-14 26 1,0 27-1,0-27-15,-13 26 16,0-25-16,0 39 16,0-40-16,0 40 15,0-40-15,13 27 16,-13-27-16,14 0 0,12 0 16,-26 1-16,27-14 15,-14 0-15,0 0 16,13-14-16,-12 14 15,-14-13-15,13 0 0,-13-14 16,13 14-16,-13 0 0,-13-27 16,0 27-16,-1 0 0,-12-14 15,13 14-15,-14 13 16,14 0-16,0-13 16,0 13-16,-1 0 15,1 13 1,13 0-16</inkml:trace>
  <inkml:trace contextRef="#ctx0" brushRef="#br1" timeOffset="-96418.85">18362 847 0,'27'39'15,"-27"-25"-15,13-1 0,0 13 16,-13-13-16,13 14 0,0 39 15,-13-53 1,0 40-16,0 0 16,-13 27-1,-26-28 1,25-38-16,-25-1 16,25-13-16,-12-27 15,13 1-15,-1 13 16,1-27-16,0 14 0,13-1 15</inkml:trace>
  <inkml:trace contextRef="#ctx0" brushRef="#br1" timeOffset="-96053.04">18468 939 0,'40'0'0,"-80"0"0,93 0 16,-27-13-16,14 0 15,-27 13-15,-13-13 0,27-1 16,-14 1-16,-13 0 16,0 0-16,-13-1 15,-1 1-15,-12 13 16,13 0-16,-14 27 15,14-14-15,0 0 0,-14 40 16,14-40 0,13 40-16,13-26 0,1-1 15,-1-13-15,0 1 16,0-14-16,14 13 0,12-13 16,-12 0-16,26-13 15,-27 13-15,1-14 16,12-12-16</inkml:trace>
  <inkml:trace contextRef="#ctx0" brushRef="#br1" timeOffset="-95696.99">18865 873 0,'-13'-53'16,"26"133"-16,-13-107 0,-27-26 15,14 53-15,-13 0 16,12 13-16,-12 14 16,26-1-16,-13-12 0,13 25 15,0-26-15,13 27 16,0-27-16,27 14 15,-27-14-15,27-13 16,-14-13-16,14-14 16,-27 14-16,27-40 15,-27 40-15,0-53 16,1 39-16,-14 1 0,0-14 0,0 14 16,0-1-16,0 1 0,-14-14 15,14 27-15,0 26 16,-13 0-1,13 1-15,0 12 0,0 14 16,0-14-16,0 1 0,0 26 16,13-40-16,1 27 0,-14-1 15,0-26-15,13 14 16,-13-14 0</inkml:trace>
  <inkml:trace contextRef="#ctx0" brushRef="#br1" timeOffset="-95498.8">18812 886 0,'-27'0'0,"41"-13"16,25 13-1,-25 0-15,38-13 16,-25 13-16,39-27 15,-26 27-15,-14-13 0,40 0 16,-39 0-16,-14 0 0,27-1 16,-27 14-16,0 0 0,0-13 15</inkml:trace>
  <inkml:trace contextRef="#ctx0" brushRef="#br1" timeOffset="-94318.28">19738 397 0,'0'-13'16,"0"-1"-1,-27 1 1,1 13-16,0 0 16,-1 0-1,14 0-15,-14 0 16,1 13 0,13-13-16,13 14 15,-14-14-15,14 13 16,0 27-16,-13-1 15,13-12-15,0 65 16,0-65-16,0 39 16,-13-26-16,13-1 0,0 27 15,0-39-15,0-14 0,0 40 16,-13-27-16,13 1 0,0 13 16,0-27-16,0 0 15,13 14-15,-13-14 16,26 26-16,14-39 15,-13 0 1,-14 0-16,27 0 16,-27-13-16,0 13 0,13-13 15,-12 13-15,-1 0 0,0-13 16,0 0-16,1 13 0,-1-14 16,-13 1-1,13 0-15</inkml:trace>
  <inkml:trace contextRef="#ctx0" brushRef="#br1" timeOffset="-94066.95">19817 675 0,'0'0'15,"-13"-14"-15,13 28 0,0-1 16,0 13-16,13 14 0,-13 13 15,14-27-15,-14-12 0,0 39 16,13-40-16,-13 26 16,0-12-16,13-1 15,0 1 1,-13-54 0,-13-12-1,13 12-15,-13 1 0</inkml:trace>
  <inkml:trace contextRef="#ctx0" brushRef="#br1" timeOffset="-93786.64">19804 635 0,'-13'-26'16,"13"39"-1,0 13-15,0 1 16,13 39-16,0-53 16,1 14-16,25 52 15,-26-66-15,14 14 0,-14-14 16,0 0-16,40 13 15,-40-26-15,27-13 16,-27 0-16,1-53 16,-14 53-16,-27-67 15,27 54-15,-13-27 16,0 0 0,-1 40-16,14 0 15,-13-1-15,13 28 16,0 12-1,13 0-15,-13-12 0</inkml:trace>
  <inkml:trace contextRef="#ctx0" brushRef="#br1" timeOffset="-93374.99">20161 754 0,'0'0'16,"-39"40"-16,25-27 0,1 0 0,0 14 16,0-14-16,13 13 15,0-12-15,0 12 16,13-13-16,0 14 16,0-14-16,1 0 15,-1-13-15,0 0 16,27-40-1,-27 27-15,0-26 16,-13 25-16,0-39 16,13 40-16,-13-13 15,0 13-15,0-1 16,14 14-16,-14 14 16,0-1-1,13 13-15,-13-13 16,0 1-16,0 12 15,13 1-15,0-14 16,1-26 15</inkml:trace>
  <inkml:trace contextRef="#ctx0" brushRef="#br1" timeOffset="-92900.41">20386 966 0,'0'26'16,"0"-52"-16,0 39 31,13-53-15,-13-13 0,-13-13-1,26 27-15,-13 25 0,14-12 16,-1 13-1,-13 26 1,13 13-16,-13-12 0,0 12 16,0-13-16,13-13 15,-13 13-15,0 1 0,0-1 16,0 0-16,14 0 16,-14-26-1,0 0-15,0 0 16,13-14-1,-13 14-15,13-40 0,-13 40 16,26-14-16,-12 14 16,-1 13-1,0 27-15,0-14 16,-13 0-16,0 27 16,0-27-16,0 27 15,0-27-15,0 13 0,0-12 16,-13-1-16,13 0 15,13 0 1,-13-26-16</inkml:trace>
  <inkml:trace contextRef="#ctx0" brushRef="#br1" timeOffset="-92625.88">20677 860 0,'40'-13'15,"-80"26"-15,93-26 0,-40-1 0,1 1 16,-1 13-16,-13-13 15,13 0-15,-13 0 16,-13-1-16,0 1 16,13 0-16,-14 13 0,-12 0 15,13 13-15,-1 0 16,-12 27-16,26-27 16,0 14-16,0-14 15,0 13-15,13 1 16,0-14-16,1-13 0,12 0 15,14 0-15,-14-26 16,-13 12-16,14 14 16,26-39-16</inkml:trace>
  <inkml:trace contextRef="#ctx0" brushRef="#br1" timeOffset="-91979.44">20876 397 0,'-14'-13'0,"28"13"32,25 13-17,-12-13-15,-1 0 0,-13 0 16,27 0-16,-27 0 0,1 0 15,25-13 1,-12 13 0,-14 0-1,-13 13 17,13 0-1,-13 14-31,0-14 15,0 40 1,13-27-16,-13 14 0,0-14 16,14 27-16,-14-26 0,13-1 15,0 27-15,-13-26 0,0-1 16,13 27-16,-13-40 16,0 27-16,14-14 0,-14 14 15,13-14 1,-13 1-16,0-1 15,0-12 1,0-1 15,-13 0-15,-1-13-16,-12 13 16,13-13-16,-1 0 0,-38 0 15,38 0-15,1 0 16,0 0-16,0 0 15,13-13 17,13 0-32,0 0 15,0-1 1</inkml:trace>
  <inkml:trace contextRef="#ctx0" brushRef="#br1" timeOffset="-67223.2">4313 8956 0,'0'-13'63,"0"-14"-48,0 14-15,0-13 16,0-1-16,0 14 0,-14-93 16,14 67-16,0-28 15,-13 41-15,13-53 16,0 39-16,0 0 0,-13-39 16,13 26-16,0 13 0,-13-39 15,13 39-15,-13-79 16,-1 79-16,14-26 15,-13 27-15,13-1 16,-13-53-16,13 67 16,0-67-1,-13 67-15,13 13 0,0-40 16,0 26-16,-14-13 16,14 27-16,0 0 0,0 0 0,0-14 15,0 14-15,0 0 16,0 0-1,0-1-15,0 1 32</inkml:trace>
  <inkml:trace contextRef="#ctx0" brushRef="#br1" timeOffset="-66760.37">4075 7408 0,'-14'0'16,"14"-13"15,27-40-15,-27 27-16,26-27 16,-26 40-16,27-27 15,-27 27-15,13-14 0,13-26 16,-26 40-16,14-13 15,-14 12-15,13 14 0,-13-13 16,13 13-16,0 13 31,14 14-31,-1 26 16,-13 13 0,14 0-1,-1 0 1,-12-26-16,-14-27 15,13 14-15,0-14 0,-13 0 16,0 0 0</inkml:trace>
  <inkml:trace contextRef="#ctx0" brushRef="#br1" timeOffset="-38739.53">12793 1720 0,'-14'0'0,"14"13"16,0 27-16,0-14 15,0 1-15,14 78 16,-14-65-16,13 53 15,-13-67-15,13 54 16,-13-54-16,0 40 16</inkml:trace>
  <inkml:trace contextRef="#ctx0" brushRef="#br1" timeOffset="-38448.64">12819 1614 0,'0'0'0,"27"-13"0,-14 13 0,26 13 16,-25 0-16,12 0 16,1 1-16,-14-1 0,0 13 15,0-12-15,1-1 0,-1 26 16,-13-12-16,-13 26 15,-1-27-15,1 14 16,-13-27-16,12 14 0,-52 12 16,53-25-16,-27-1 15,27 0-15,-13-13 16,12 0-16,14 0 16,0-13-16,14 13 15</inkml:trace>
  <inkml:trace contextRef="#ctx0" brushRef="#br1" timeOffset="-38099">13057 2183 0,'0'0'16,"-13"13"-16,-13-13 31,26-13-31,-14-40 16,14 40-16,-13-40 15,13 40-15,0-27 16,0 27-16,0-1 0,0-39 16,13 27-16,1-14 15,-1 27-15,0-13 16,0 12-16,0 14 0,1-13 15,-1 13-15,13 13 32,-12 1-32,-14-1 0,13 0 15,-13 0-15,0 1 16</inkml:trace>
  <inkml:trace contextRef="#ctx0" brushRef="#br1" timeOffset="-37808.07">13163 1931 0,'0'53'15,"0"-39"-15,0 12 16,0-13-16,0 1 15,13 12-15,-13-13 16,13-13-16,1 0 0,-1-13 16,13 0-1,-12 0-15,-14-1 0,13 1 16,-13 0-16,0 0 0,0-14 16,-13 1-16,13 12 0,-27-25 15,14 39-15,13-13 16</inkml:trace>
  <inkml:trace contextRef="#ctx0" brushRef="#br1" timeOffset="-37530.81">13348 1931 0,'0'0'0,"13"53"16,-13-39-16,14 12 0,-1 40 15,-13-53-15,13 40 16,-13-26-16,0-14 0,0 27 16,0-27-16,0 13 0,0 14 15,-13-27-15,0 14 16,-1-27-16,1 0 0,0 0 15,-13-13-15,12-1 0,14 1 16</inkml:trace>
  <inkml:trace contextRef="#ctx0" brushRef="#br1" timeOffset="-37152.82">13428 2024 0,'0'0'16,"13"13"-16,0-13 0,14-13 16,-14 13-16,13-40 15,-26 27-15,27-27 16,-27 27-16,0 0 15,-14-13-15,14 12 0,-26 1 16,13 13 0,-27 40-1,40-27-15,-26 40 16,26-27-16,-14 14 16,14-27-16,0 1 0,14 25 15,-1-26-15,0 14 16,0-27-16,1 13 0,12-13 15,-13 0-15,14-13 0,-1-14 16</inkml:trace>
  <inkml:trace contextRef="#ctx0" brushRef="#br1" timeOffset="-36950.36">13732 1852 0,'-40'27'16,"27"-14"-16,13 13 0,-27 1 15,27-1-15,-13 27 16,13-40-16,13 40 16,1-40-16,12 1 15,-13-14-15,1 0 0,39-27 16,-40 14-16,13-13 16,-13 12-16,1-52 15</inkml:trace>
  <inkml:trace contextRef="#ctx0" brushRef="#br1" timeOffset="-36804.76">13904 1773 0,'0'0'16,"0"39"-16,0-25 0,0-1 15,0 27-15,0-14 16,0 0-16,0 27 16,0-39-16,0 12 0,-13 27 0,13-27 15,0-12-15,-14-1 16</inkml:trace>
  <inkml:trace contextRef="#ctx0" brushRef="#br1" timeOffset="-36653.91">13732 1998 0,'-13'-14'16,"26"28"-16,-26-41 0,26 14 16,13 0-16,1-1 15,26 1 1,-40 13-16,27-13 0,-14 0 15,-13 13-15,27-13 0,-14-1 16</inkml:trace>
  <inkml:trace contextRef="#ctx0" brushRef="#br1" timeOffset="-36178.39">14393 1640 0,'0'0'0,"-26"-13"0,13 0 16,-1 13-16,1-13 0,0 13 15,0 0-15,0-13 0,-1 13 16,1 0 0,0 0 15,-14 26-31,14-13 15,0 27-15,13-27 16,0 0-16,0 27 16,0-27-16,0 40 15,0-26-15,0-14 0,0 40 16,0-27-16,0 54 16,0-67-16,0 53 15,0-40-15,0 27 16,0-39-16,0 12 15,0-13-15,13 0 0,0-13 16,1 0-16,-1 0 16,13 0-16,-12 0 15,-1 0-15,53-13 16,-26 0-16,-27 0 16,0 13-16,0-13 0,14-1 15,-14 14-15,0-13 0,0-13 16,1 12-16,-14 1 0</inkml:trace>
  <inkml:trace contextRef="#ctx0" brushRef="#br1" timeOffset="-35935.65">14526 1746 0,'-14'-13'15,"14"26"-15,0 0 0,0 14 16,0-1-16,0-12 0,0 25 15,0-25-15,0 12 0,14 53 16,-14-65-16,0 12 0,13 14 16,-13-14-16,0-13 15,13 14-15,-13-14 16,13-26 0,-26 0-16,13-1 0,-13-52 15,0 40-15,13-1 16</inkml:trace>
  <inkml:trace contextRef="#ctx0" brushRef="#br1" timeOffset="-35677.78">14486 1812 0,'-13'-39'16,"39"118"-16,-39-119 0,0-26 0,13 53 0,0 26 31,26 40-31,-26-40 16,27 40-16,-27-26 0,13-1 16,27 40-1,-14-52-15,14 39 16,-27-40-16,27 13 15,-27-26-15,13-13 16,-26 0-16,14-53 16,-14 39-16,0 1 15,-14-27-15,14 26 0,0-12 16,-13 12-16,13 1 0,-13-27 16,13 40-1,0 26 1,0 0-16</inkml:trace>
  <inkml:trace contextRef="#ctx0" brushRef="#br1" timeOffset="-35406.52">14817 1918 0,'-14'0'16,"1"27"-1,0-14-15,0 27 16,13-1 0,0-25-1,13 25 1,0-26-16,14-52 31,-14 26-31,0-27 16,0 13-16,1 1 15,-1 13-15,0-1 16</inkml:trace>
  <inkml:trace contextRef="#ctx0" brushRef="#br1" timeOffset="-35286.84">14909 1918 0,'27'27'16,"-27"-14"-1,-27-53-15,54 93 0,-27-40 0,13 27 16,-13-27-16,0 1 0,13 12 16,-13-13-1,0-26 1,0 0-1</inkml:trace>
  <inkml:trace contextRef="#ctx0" brushRef="#br1" timeOffset="-35111.31">14989 1892 0,'0'13'0,"0"0"0,0 0 16,13-13-1,-13-13 17,13-26-17,14-1-15</inkml:trace>
  <inkml:trace contextRef="#ctx0" brushRef="#br1" timeOffset="-35001.6">15121 1879 0,'13'66'0,"-26"-132"0,26 145 15,-13-66-15,0 40 16,-13-26-16,13-14 0,0 13 16</inkml:trace>
  <inkml:trace contextRef="#ctx0" brushRef="#br1" timeOffset="-34717.47">15266 1984 0,'40'-26'15,"-27"13"-15,1-14 16,-14 14 0,-27-13-16,14 26 15,-14-14 1,1 28-16,13-1 0,0 13 15,-1-13-15,1 1 0,13 39 16,0-40-16,13 40 16,-13-40-16,14 0 0,38 0 15,-38-13 1,39-13-16,-27 0 16</inkml:trace>
  <inkml:trace contextRef="#ctx0" brushRef="#br1" timeOffset="-34228.34">15452 1614 0,'-14'0'0,"28"0"16,-1-13-1,0 13-15,14 0 0,-14 0 0,13 0 16,27 0 0,-40 0-16,54 26 15,-54-13-15,0 1 16,-13-1-16,13-13 0,-13 40 16,13 12-1,1-12 1,-14-27-16,0 40 0,0-39 15,13 12-15,-13 40 16,0-39-16,13 26 16,-13-40-16,0 53 15,0-40-15,13 14 16,-13-14-16,0 1 16,0-14-16,-13 27 15,0-40-15,0 0 16,-1 0-16,1 0 0,-26 0 15,25-13-15,1 13 0,-13-14 16,12 14-16,1-13 16,0 0-16,13 0 15,13-14 1</inkml:trace>
  <inkml:trace contextRef="#ctx0" brushRef="#br1" timeOffset="-33801.48">16431 1720 0,'0'0'0,"-53"-40"0,39 40 0,-12 0 15,13 0-15,-40 13 16,26 1-16,14-1 0,-27 53 15,27-40-15,0 41 16,13-41-16,0-13 0,26 40 16,-12-26-16,-1-14 0,53 40 15,-53-40-15,40 0 16,-26-13-16,-1 0 0,1 0 16,-14 0-16,40-26 15,-40 26-15,0-13 16</inkml:trace>
  <inkml:trace contextRef="#ctx0" brushRef="#br1" timeOffset="-33534.19">16060 2236 0,'-39'13'15,"78"-26"-15,-65 26 16,52 0 0,-13-13-16,27 0 15,-13 0-15,39-13 0,-13 13 16,-14-13-16,-12 13 0,26 0 16,-27-14-16,1 14 15,26-13-15,-40 13 16,0 0-16,0 0 15,-13-13 1</inkml:trace>
  <inkml:trace contextRef="#ctx0" brushRef="#br1" timeOffset="-32373.44">17079 1667 0,'-13'-13'15,"-1"39"1,14-13 0,0 14-16,0 12 15,0 1-15,0-13 0,0 131 16,0-131-16,14 39 15,-14-40-15,0 27 16,0-26-16,0-14 0,0 13 16,0-52-1</inkml:trace>
  <inkml:trace contextRef="#ctx0" brushRef="#br1" timeOffset="-32119.12">17026 1640 0,'0'0'16,"26"-66"-16,-12 53 0,-1 13 16,13 13-16,14 14 15,-27-14-15,27 27 16,-27-27-16,0 27 16,-13-27-16,0 13 0,0-13 15,-13 14-15,0-14 16,-14 14-16,14-14 0,0 0 15,-27 14-15,27-14 0,-27 0 16,40 0-16,-13-13 16,0 13-16</inkml:trace>
  <inkml:trace contextRef="#ctx0" brushRef="#br1" timeOffset="-31743.45">17291 1931 0,'0'0'0,"-14"0"0,1 0 16,0 0-1,-14 0-15,27 14 0,-39 12 16,25 14 0,14 0-1,0-1 1,27-26-16,-27 1 15,26-1-15,-12-13 0,12-13 16,1-1 0,-27 1-16,13 0 0,0-13 15,0-1-15,-13 14 0,0-14 16,13 14-16,-13 0 16,0 26-1,14 27 1,-14-27-16,13 27 15,-13-27 1,13 13-16,-13-12 16,13-14-1</inkml:trace>
  <inkml:trace contextRef="#ctx0" brushRef="#br1" timeOffset="-31578.12">17370 2037 0,'0'-66'16,"0"40"-16,13-27 15,-13 40-15,27-27 16,-14 27-16,0-14 16,0 27-16,14-13 15,-14 13-15,0 0 16,0 0 0,1 13-16,-1-13 15</inkml:trace>
  <inkml:trace contextRef="#ctx0" brushRef="#br1" timeOffset="-31108.28">17634 1601 0,'0'0'16,"0"13"-16,0 0 0,0 27 15,14-14-15,-14 1 0,0 26 16,0-14-16,0-12 15,13 65-15,-13-39 16,0 27 0,0-67-16,0 27 15,-13-27-15,-1 0 16</inkml:trace>
  <inkml:trace contextRef="#ctx0" brushRef="#br1" timeOffset="-30876.29">17568 2024 0,'14'-40'16,"-1"27"-16,0 0 0,0 0 0,0-1 16,27-25-16,-13 39 15,12-13-15,-25 13 16,-1 0-16,26 13 16,-25 0-16,-1 0 0,0 0 15,-13 1-15,0 12 16,0-13-16,0 1 15,0-1-15,0 0 16,13 0 0,-13-26-1</inkml:trace>
  <inkml:trace contextRef="#ctx0" brushRef="#br1" timeOffset="-30567.11">18124 1892 0,'-40'-40'16,"27"27"-16,-13 0 16,12 13-16,1 0 15,0 0-15,-14 26 16,14-26-16,0 13 0,0 27 15,13-27-15,0 0 0,0 14 16,13 13-16,0-27 0,0 13 16,1-26-16,-1 14 0,13-1 15,-12-13-15,39-27 16,-40 27-16,13-26 16,-13 13-16,1-40 15,-14 26-15</inkml:trace>
  <inkml:trace contextRef="#ctx0" brushRef="#br1" timeOffset="-30451.42">18164 1918 0,'26'-39'15,"-26"65"1,0-13-16,0 0 0,0 27 16,0-27-16,0 14 15,13-14-15,-13 14 16,0-14-16</inkml:trace>
  <inkml:trace contextRef="#ctx0" brushRef="#br1" timeOffset="-30027.17">18230 2143 0,'0'0'0,"-13"53"0,13-27 16,-14-12-16,14-1 15,0 0-15,0 0 16,0-26 0,-13-13-1,13 12-15,0-25 16,-13 12-16,13 1 0,0-40 16,0 39-16,0 1 0,0-14 15,0 14-15,13-27 0,0 0 16,1 40-16,12-14 15,0 40 1,-12 14 0,-1-14-16,0 0 0,0 27 15,-13-14-15,0 27 16,0-13 0,0-13-16,0-14 15,-13 0-15,0-13 16,0-13-16,13 0 15,0-1-15,-14-12 16,14 13-16</inkml:trace>
  <inkml:trace contextRef="#ctx0" brushRef="#br1" timeOffset="-29740.46">18494 1826 0,'0'-14'16,"-13"28"-16,-13-1 15,26 0-15,-53 14 16,40-1-16,-14 14 16,27-27-16,-13 13 15,13-12-15,26-1 0,-12 13 16,-1-26-16,13 0 16,14-13-16,-14 0 15,-12 13-15,12-13 16,-13-1-16,1 14 0,12-13 15,-13 13 1,0 0 0,-13-13-1</inkml:trace>
  <inkml:trace contextRef="#ctx0" brushRef="#br1" timeOffset="-29563.93">18680 1627 0,'0'27'16,"0"-14"-16,0 0 0,0 27 15,0-14-15,0-13 16,0 40-16,0-26 0,0-1 16,-14 54-16,14-67 15,0 0 1</inkml:trace>
  <inkml:trace contextRef="#ctx0" brushRef="#br1" timeOffset="-29297.84">18613 1865 0,'14'-39'0,"-1"39"0,0-14 16,0 1-16,14 0 15,-14 0-15,13 13 0,14-14 16,-27 1-16,14 13 15,-14 0-15,0 0 0,27 27 16,-27-27-16,-13 13 0,27 27 16,-27-27-16,0 27 15,0-27-15,0 13 16,0-13 0,0 1-1,0-28 1,-14 1-16,14 0 15</inkml:trace>
  <inkml:trace contextRef="#ctx0" brushRef="#br1" timeOffset="-28962.74">18997 1826 0,'0'0'16,"-13"53"-16,13-40 16,0 26-16,13-12 15,0-14 1,1 0-16,-1-13 16,0 0-16,13-13 15,-12 0-15,-1 0 0,0-1 16,-13 1-16,0-26 15,0 12-15,-13 1 16,0 12-16,-1 1 0,-12-13 16,13 12-1,0 14-15,13 14 16,0-1 0</inkml:trace>
  <inkml:trace contextRef="#ctx0" brushRef="#br1" timeOffset="-28718.48">19169 1945 0,'0'0'16,"27"13"-16,-27-26 15,-14-40 1,14 40-16,-13-40 16,13 26-16,0 1 15,13-14-15,1 40 0,-1-13 16,13 26-1,-13 0 1,-13 14-16,14-14 0,-1 40 16,-13-27-16,0 14 15,0-27-15,13 0 16,-13 1-16,0-1 16</inkml:trace>
  <inkml:trace contextRef="#ctx0" brushRef="#br1" timeOffset="-28208.98">19791 1455 0,'-13'-13'15,"-1"13"-15,-12-13 16,13 13-16,-1 0 16,1 0-16,-13 13 15,-1-13-15,14 13 16,-13 14 0,26-14-16,-14 0 15,14 0-15,0 27 16,0-13-16,14 25 15,-14-38-15,0 12 0,13 27 16,-13-27-16,13 1 16,-13 52-16,13-52 15,-13 52 1,0-52-16,0 39 16,14-53-16,-14 13 15,0-12-15,0-1 0,0 0 16,0 0-16,13-13 15,0-13-15,13 13 16,-12-13-16,-1 13 16,27-27-16,-1 14 15,-12 0 1,-1 0 0</inkml:trace>
  <inkml:trace contextRef="#ctx0" brushRef="#br1" timeOffset="-27621.89">19950 1667 0,'0'-40'15,"0"80"-15,0-93 0,-14 53 32,28 13-17,-14 14-15,0-1 0,0 1 16,0 12-16,0-12 0,0 65 16,13-65-16,-13-1 15,13 40-15,0-52 16,-13 25-16,13-39 15,-13 14-15,14-28 16,-14-12 0,0 13-16,0-14 0,0-13 15,-14 1-15</inkml:trace>
  <inkml:trace contextRef="#ctx0" brushRef="#br1" timeOffset="-27355.49">19976 1733 0,'0'0'0,"-26"-66"15,26 53-15,-14 26 16,14 0-16,14 27 15,-1-14-15,-13-13 0,26 40 16,-13-39-16,1 12 16,39 27-16,-40-40 0,27 0 15,-14 1-15,-13-14 16,27-14-16,-27 1 16,14-40-16,-27 27 15,0-27-15,0 26 16,-14-52-1,14 53-15,-13-1 16,0 14-16,13-13 16,0 39-1,13 26 1</inkml:trace>
  <inkml:trace contextRef="#ctx0" brushRef="#br1" timeOffset="-27102.37">20360 1759 0,'-53'14'16,"53"-1"-16,-13 0 0,-1 27 16,1-27-16,13 14 15,-13 25-15,13-38 16,26 39-1,-12-53-15,-14 13 16,13-13-16,26-40 16,-25 40-16,-1-26 15,-13 12-15,26-25 16</inkml:trace>
  <inkml:trace contextRef="#ctx0" brushRef="#br1" timeOffset="-25885.02">20492 1826 0,'0'-14'0,"0"28"32,13 12-17,-13-13-15,13 40 16,1-40-16,-14 14 0,13-1 15,-13-12-15,0 12 16,13-13-16,-13 1 16,-13-28 15,13-25-15,-13 12-16,13-13 15,0 14-15,0 13 16,0-14-16,0 1 0,0 13 15,13-40-15,0 39 0,-13-12 16,13 26-16,-13-13 16,14 13-1,-1 13-15,0 0 16,-13 0 0,0 1-16,0-1 15,0 0 1,13-13-16,-13 13 15,0-26 1,14 0 0,-1 0-16,0-1 15,-13 1-15,13 13 0,14 27 32,-27-14-32,13 13 15,-13-12-15,13 12 16,-13-13-16,0 1 0,0 12 15,0-13-15,0 0 0,0 1 16,0-1 0</inkml:trace>
  <inkml:trace contextRef="#ctx0" brushRef="#br1" timeOffset="-25634.58">20823 1865 0,'39'-26'16,"-25"13"-16,-1-1 15,-13 1 1,0 0 0,-27 13-1,14 0-15,-13 13 16,-1 0 0,14 14-16,13-14 0,-13 14 15,13-1-15,0-13 0,26 27 16,-13-27-16,27 0 15,-27-13 1,54-26 0,-41 13-16</inkml:trace>
  <inkml:trace contextRef="#ctx0" brushRef="#br1" timeOffset="-25095.37">20968 1521 0,'-13'0'0,"26"0"16,-13-13-16,27 0 16,-14 13-16,13 0 0,27-13 15,-39-1-15,12 14 16,-13 0-16,14-13 15,-14 13-15,0 0 0,0 13 32,1 14-17,-14-14-15,0 14 16,13-1-16,-13-13 16,0 53-16,0-52 15,0 25-15,0-25 0,0 38 16,13 15-16,-13-41 15,0 67-15,0-67 16,0 54-16,0-54 16,13 40-1,-13-39-15,0 12 16,-13 14 0,0-40-16,0 1 0,-14-1 15,14-13-15,0 0 16,-1 0-16,1 0 15,0 13 1,0-13-16,0-13 16,-1 0-1,14-1 1,0 1-16</inkml:trace>
  <inkml:trace contextRef="#ctx0" brushRef="#br1" timeOffset="55180.4">6429 6244 0,'0'13'78,"-13"-13"-63,0 0 1,0 0 0,-1 0-1,1 14-15,0-14 16,0 0-16,0 0 0,-14 0 16,14 0-16,0 0 0,-14 13 15,14-13-15,-14 0 16,14 0-16,0 0 0,-13 13 15,12-13-15,1 0 0,-13 0 16,12 0-16,-25 13 16,25-13-16,1 0 15,0 0-15,0 0 16,0 0-16,-1 0 0,-12 0 16,13-13-16,-1 13 15,-12 0-15,13-13 16,0 13-16,-1 0 15,1 0-15,-27-13 16,14 13 0,-14-14-1,1 14 1,12-13-16,14 13 0,-14 0 16,14 0-16,0-13 0,-14 13 15,14 0-15,0-13 16,-27 13-1,27 0-15,-13-14 16,12 14-16,1 0 0,-13-13 16,13 13-16,-1 0 0,-25-13 15,25 13-15,-12 0 16,13 0-16,-27-13 16,27 13-16,-14 0 15,14 0-15,0 0 0,0 0 16,-1 0-16,1 0 15,-13 0-15,12 0 16,-12 0 0,13 0-16,0 0 0,-14 0 0,14 0 15,-14 0-15,14 0 16,0 0 0,0 0-16,-1 0 0,-12 0 15,13 0-15,-14 0 16,14 0-16,-27 0 15,27 0-15,-27 0 16,27 0-16,-26 0 16,25 0-16,1 0 0,-13 13 15,12-13-15,-12 0 16,13 0 0,-14 13-16,14-13 15,0 0-15,-27 0 16,27 0-16,-14 13 15,14-13-15,-40 14 16,40-14-16,-13 0 16,12 13-16,-25 0 15,25-13-15,1 0 0,0 13 0,0-13 16,0 0-16,-1 0 16,14 14-16,-13-14 46,0 0-14,0 0-17,-1-14 17</inkml:trace>
  <inkml:trace contextRef="#ctx0" brushRef="#br1" timeOffset="55648.15">4220 6085 0,'0'0'0,"-13"0"32,0 14-17,-14-1 1,27 0-16,-26 0 16,26 1-16,-13-14 15,-14 26-15,27-13 16,-13-13-16,13 27 15,0-14 17,13 0-32,-13 0 0,27 1 15,-14-1-15,13 13 16,-13-26-16,14 14 16,-14-14-16,0 13 15,1-13 1,-1 0 15,0 0 0</inkml:trace>
  <inkml:trace contextRef="#ctx0" brushRef="#br1" timeOffset="67474.99">12779 2765 0,'0'-13'0,"27"-14"0,-27 1 15,0 13-15,0-14 16,0 14-1,0 26 17,0 27-17,0 26 1,0 13 0,0 1-16,13 25 15,-13-78-15,13 13 16,-13-27-16,0 0 0,0 14 15,0-14 1</inkml:trace>
  <inkml:trace contextRef="#ctx0" brushRef="#br1" timeOffset="67780.65">12713 2619 0,'0'-53'16,"13"40"-16,1 13 0,12-13 16,1 26-16,26 27 15,13 0 1,-40 13 0,-13-40-16,27 66 15,-40-52-15,13 26 16,-13-40-16,0 13 0,-26 40 15,26-39-15,-13-1 0,-27 27 16,27-40-16,-14 14 16,1-14-16,-14 0 15,27-13-15,0-13 16</inkml:trace>
  <inkml:trace contextRef="#ctx0" brushRef="#br1" timeOffset="68178.39">13057 2963 0,'13'0'0,"14"-13"16,-1-13-1,1 12 1,-14-12 0,-13 13-16,0 0 15,-13 13 1,-40 13 0,13 13-1,14 1 1,13-1-16,-14 27 0,27-40 15,0 14-15,0-14 16,13 13-16,14 14 16,-14-27-16,13-13 15,-12 14-15,12-14 0,-13 0 16,14 0-16,26-27 16,-40 27-16,13-13 15</inkml:trace>
  <inkml:trace contextRef="#ctx0" brushRef="#br1" timeOffset="68490.37">13401 2977 0,'-13'0'16,"13"39"0,0-26-1,0 54-15,-13-41 0,13-13 16,0 27-16,0-14 16,0 1-16,13 66 15,0-80-15,-13 26 16,0-25-16,0-41 31,0-12-15</inkml:trace>
  <inkml:trace contextRef="#ctx0" brushRef="#br1" timeOffset="68722.31">13375 3135 0,'0'-106'16,"0"80"-16,0 185 0,0-186 0,0-131 0,0 118 0,13 13 15,0-25 1,0 38-16,1-12 15,-1 26-15,0 0 0,0 13 16,1-13-16,-1 13 0,13 14 16,-26-1-16,13 1 15,-13-1-15,0-13 0,0 14 16,-13-1-16,13-13 0,-26 40 16,13-53-16,-1 27 15,1-27-15,0 0 0,-14 0 16,14 0-16,0-13 15,13-1 1</inkml:trace>
  <inkml:trace contextRef="#ctx0" brushRef="#br1" timeOffset="69080.24">13626 2910 0,'0'0'15,"0"-13"-15,-13 13 16,0 13-16,-14 14 16,14-1-16,0 14 15,-1-27-15,14 14 16,0-14-16,0 0 16,27 14-16,-27-14 15,13-13-15,0 0 16,27-27-1,-27 27-15,0-39 16,-13 25-16,14-12 16,-14 13-16,0 0 15,13 26 17,-13 0-17,0 0-15,13 14 16,-13-14-16,13-13 0,-13 13 15</inkml:trace>
  <inkml:trace contextRef="#ctx0" brushRef="#br1" timeOffset="69226.85">13719 3082 0,'0'0'16,"-14"0"-16,14-13 0,0 0 0,0-14 16,0 14-1,14-13-15,-1 13 16,0-14-16,0 14 15,1 0-15,-1-1 0,0 1 16</inkml:trace>
  <inkml:trace contextRef="#ctx0" brushRef="#br1" timeOffset="69419.85">13891 2752 0,'0'-14'15,"0"28"-15,0-41 0,13 27 0,-13 27 31,0 26-31,0 0 16,0-1 0,0-25-16,0 39 15,0-40-15,0 1 0,-13 39 16,13-53-16,0 1 16,-14 12-16,1-26 0</inkml:trace>
  <inkml:trace contextRef="#ctx0" brushRef="#br1" timeOffset="69569.79">13785 2990 0,'26'-13'0,"-52"26"0,65-40 16,-25 27-16,12 0 15,-13 0-15,1 0 0,12 0 16,-13 0-16,1 0 0</inkml:trace>
  <inkml:trace contextRef="#ctx0" brushRef="#br1" timeOffset="70424.92">14063 2990 0,'13'53'15,"-13"-40"1,0 13-16,13-12 16,-13 12-16,0-13 15,0 1 16,0-28-31,0-12 16,-13-27 0,13 26-16,0-25 15,13 12-15,0 0 16,1 40-16,-14-13 16,13 13-16,13 26 15,-13-26-15,-13 14 0,14 25 16,-14-25-16,13-1 15,-13 0 1,0 0 0,0-26-1,0 0 1,0 0-16,0-1 0,-13-39 16,13 27-16,0 13 15,0 0 1,13 13-16,0 13 15,-13 0-15,13 0 16,-13 14-16,0-1 0,14-13 16,-14 1-16,13 25 15,0-26-15,0 14 16,1-27-16,-1 0 16,-13 13-16,13-13 0,13-13 15,-12 13-15,12-13 16,-26-1-16,27 1 15,-27 0-15,0-13 16,0 12 0,-14-12-1,1 26-15,0 0 16,0 13-16,-1-13 0,-12 40 16,26-27-16,0 13 15,0-12-15,13 25 16,-13-25-16,13-1 0,1 0 15,-1-13-15,0 0 16,0 0 0,14-26-1,-14-1-15,0 14 0,-13-27 16,0 27-16,13 0 0,-13 0 16,14-14-16,-14 14 15,13 0-15,0 13 0,14 0 16,-14 13-16,13 27 15,-26-27 1,27 26-16,-27-25 16,13 25-16,-13-25 15,0-1 1,0-26 0,0-14-1</inkml:trace>
  <inkml:trace contextRef="#ctx0" brushRef="#br1" timeOffset="70630.37">14698 2659 0,'0'0'0,"0"13"16,13 14-16,-13-14 0,13 66 16,-13-52-16,0 65 15,13-65 1,-13 52-16,0-52 15,14 52 1,-14-66-16,0 14 16,-14-27-16,1-13 15</inkml:trace>
  <inkml:trace contextRef="#ctx0" brushRef="#br1" timeOffset="70804.91">14512 2871 0,'-13'-27'16,"26"54"-16,-13-54 0,14 27 16,12 0-16,1-13 15,25 13-15,-38 0 0,25 0 16,14-13-16,-26 13 16,12-13-16,1 13 0,-13 0 15,-1-14-15</inkml:trace>
  <inkml:trace contextRef="#ctx0" brushRef="#br1" timeOffset="71380.37">15293 2527 0,'-40'-13'15,"27"13"1,13-14-16,-53 14 0,40 0 16,-14-13-16,14 13 15,-13 0-15,12 0 16,1 0-16,0 0 15,-13 13-15,12-13 0,1 14 16,0-14-16,0 13 0,-1 13 16,14-13-16,0 27 15,-13-27-15,13 14 0,0 13 16,0-14-16,0 14 16,0-14-16,0 14 15,0-14-15,0 1 0,0 52 16,0-26-16,-13 0 15,13-27-15,0 1 0,-13 13 16,13-14-16,0 40 16,0-39-1,0-14 1,0 0-16,13 0 0,0-13 16,14 0-16,-14 0 15,0 0-15,27-13 0,-14 13 16,1 0-16,12-13 15,-25 13-15,-1 0 16,0 0-16</inkml:trace>
  <inkml:trace contextRef="#ctx0" brushRef="#br1" timeOffset="76979.77">15346 2659 0,'-66'-26'15,"52"26"-15,-25 26 16,26-13-16,-14 40 16,14-26-16,0 12 15,13-12-15,-14-1 0,14 14 16,0-27-16,40 67 16,13-41-1,0-12-15,0-27 16,-13-14-16,-1 1 15,-26 0-15,1 0 16,12-14-16</inkml:trace>
  <inkml:trace contextRef="#ctx0" brushRef="#br1" timeOffset="77136.95">15531 2871 0,'13'0'0,"-26"0"0,26 13 31,-13 13-15,0-12-16,0 12 15,0-13-15,0 1 0,0-1 16,0 0-16,0 0 0,0 0 16,0-26-1,14 13-15</inkml:trace>
  <inkml:trace contextRef="#ctx0" brushRef="#br1" timeOffset="77493.97">15637 2659 0,'13'0'16,"-13"40"-1,0-27-15,0 27 16,0-14-16,0 27 16,0-40-16,0 14 0,0 39 15,0-53-15,13 53 16,-13-53-1,14-13 1</inkml:trace>
  <inkml:trace contextRef="#ctx0" brushRef="#br1" timeOffset="78060.21">15610 2818 0,'0'-13'15,"14"13"1,-14-14 0,13 14-1,0 0-15,0 0 16,27 14-1,-14-1 1,-12 13-16,-1-26 16,13 14-16,-26-1 0,14-13 15,-1 13-15,13-13 16,-12 0 0,25-13-1,-26 13-15,1-13 16,-14-1-16,13 1 15,-13 0-15,0 0 0,0-1 16,0 1 0,0 0-1,0 26 1,13 0-16,-13 1 0,13 12 16,-13 1-16,14-14 0,-14 40 15,13-40-15,-13 13 0,13 14 16,-13-14-16,0-12 0,13 39 15,-13-27 1,-26 27-16,13-40 16,-14 27-1,14-40-15,0 0 0,-1 0 16,1 0-16,-13-13 16,13 13-16,-1 0 0,1-27 15</inkml:trace>
  <inkml:trace contextRef="#ctx0" brushRef="#br1" timeOffset="78258.68">16140 3003 0,'0'0'0,"13"13"0,0 0 0,-13 1 16,0-1-16,0 0 0,0 14 15,-13-14-15,13 0 16,-13 0-16,-1 1 0,1-1 16,0 0-16,-14 0 15,14-13-15</inkml:trace>
  <inkml:trace contextRef="#ctx0" brushRef="#br1" timeOffset="78798.89">16378 2686 0,'0'0'0,"0"-14"16,-14 28-16,14-1 15,0 0-15,0 13 0,0 54 16,0-67-16,0 53 16,14 14-1,-14-54-15,13 27 0,0-27 16,-13-12-16,13-1 16,-13-26-1</inkml:trace>
  <inkml:trace contextRef="#ctx0" brushRef="#br1" timeOffset="79085.37">16338 2686 0,'0'0'0,"0"-14"0,0 28 0,13 12 16,-13 0-16,13-12 0,-13 12 16,27 40-1,-14-39-15,0-14 0,14 40 16,-14-40-16,0 0 0,14 14 15,-14-14-15,13 0 0,-12-13 16,-1 0-16,0-13 16,0-13-16,1 12 15,-14-25-15,0 25 0,0 1 16,-14-53-16,14 40 16,0 12-16,-13-52 15,13 53-15,0 0 16,13 13-1</inkml:trace>
  <inkml:trace contextRef="#ctx0" brushRef="#br1" timeOffset="79500.13">16788 2937 0,'-13'0'15,"-1"0"-15,-12 13 16,13 0 0,-1 14-16,1-14 15,0 13 1,13-12-16,0-1 16,13-13 15,-13-13-31,13-40 15,1 0 1,-1 26 0,-13 14-16,0 0 15,13 13-15,0 13 32,1 0-32,-1 1 15,-13-1-15,13 0 0,0 0 16,-13 1-16,14-1 0,-14 0 15,13-13-15,0 0 47</inkml:trace>
  <inkml:trace contextRef="#ctx0" brushRef="#br1" timeOffset="79950.57">16894 3003 0,'13'26'16,"0"-12"-16,-13-1 15,13 0-15,1-26 47,-14-27-31,0 27-16,0-13 16,0 12-16,13-52 15,0 53-15,0 0 16,0 26-1,1 0 1,-14 0-16,0 1 16,13-14-1,-13 13 1,0-26 0,13 13-16,-13-27 15,13 27-15,-13-13 16,14 0-16,-14 0 15,13 13-15,0 13 16,0 13 0,1-13-16,-14 27 15,0-27-15,0 1 16,0-1-16,0 0 16,0 13-1,0-12 1,-14-14-16</inkml:trace>
  <inkml:trace contextRef="#ctx0" brushRef="#br1" timeOffset="80317.35">17132 2950 0,'13'13'16,"0"-13"-16,0 0 15,1 0-15,-1 0 0,27-13 16,-27 13-16,13-13 16,-12 0-16,-1-1 15,-13 1 1,-13 0 0,13 0-16,-14 13 0,1-13 15,0 13-15,0 13 0,-14 13 16,14-13-16,0 1 0,-1 12 15,14 1-15,-13-14 0,13 26 16,13-12 0,1-1-1,-1-26-15,27 14 0,-27-14 16,0 0-16,14-14 16,-1 1-16,-13 13 0,14-26 15,-27 12-15,0 1 16</inkml:trace>
  <inkml:trace contextRef="#ctx0" brushRef="#br1" timeOffset="81090.16">17436 2447 0,'0'0'0,"13"0"31,27 0-15,-27 0-16,40 0 15,-40 0-15,27 0 16,-14 0-16,1 0 16,13 0-16,-27 0 0,13 14 15,-12-14-15,-1 0 16,0 0 0,-13 13-1,0 13 16,0-12-31,0 38 16,0-25-16,13 52 16,-13-52-16,13 52 15,1-52-15,-14 39 16,13 13 0,0-13-1,-13-13 1,-13 27-16,13-67 0,-13 13 15,-1-13-15,1 1 16,-13-1-16,13 0 0,-1-13 16,-12 13-16,13-13 15,-1 0-15,1 0 16,0 0-16,0 0 16,-1 0-16,-12-13 15,26 0-15,0 0 16,0-1-16,13 1 15,14-13-15</inkml:trace>
  <inkml:trace contextRef="#ctx0" brushRef="#br1" timeOffset="82750.95">18547 2699 0,'0'-27'16,"-13"14"-16,-13-13 15,-1 26-15,-13-14 16,27 14-16,-26 14 16,25-14-16,1 13 0,-13 13 15,12-12-15,1 25 16,13-26-16,0 1 0,13 25 16,1-25-16,-14-1 0,26 13 15,1-12-15,-1-1 16,0-13-16,-12 0 0,25 13 15,-25-13-15,-1 0 0,13 0 16,-12 0-16,-1 13 31</inkml:trace>
  <inkml:trace contextRef="#ctx0" brushRef="#br1" timeOffset="82964.38">18256 3003 0,'13'0'16,"1"0"-1,52 13-15,-40-13 16,54 0-16,-54 0 16,27 0-1,-26 0-15,39 0 16,-40 0-16,1 0 15,-14 0-15</inkml:trace>
  <inkml:trace contextRef="#ctx0" brushRef="#br1" timeOffset="98123.82">18971 2672 0,'0'-13'0,"-14"13"31,14 53-15,0-13-16,14 26 15,-14-53-15,13 40 16,-13-27-16,0-12 0,0 52 15,13-53-15,-13 13 16,0-12-16,0-28 31,0 1-15,0 0-16,-13-66 16,13 52-16,-13-26 15,13 14-15,-14-41 16,14 54-16,0-27 15,0 40-15,-13-1 16,26 14-16,-13 27 16,0-14-16,14 0 0,-1 27 15,-13-14-15,13 14 16,14 0 0,-14-14-16,0-26 0,13 27 15,-12-27-15,12-13 16,-13-1-16,-13 1 0,14-27 15,-14 27-15,13-13 0,-13-27 16,0 40-16,0-54 16,0 41-1,0-1-15,0 54 16,13 13 0,-13-14-16,0 27 15,0-27-15,0 14 0,13 13 16,-13-26-16,14 39 15,-14-53-15,13 40 16,-13-40-16,0 0 0,13 14 16</inkml:trace>
  <inkml:trace contextRef="#ctx0" brushRef="#br1" timeOffset="98406.77">19275 2950 0,'40'-13'16,"-27"13"-16,27-13 16,-27-1-1,0-12-15,0 13 16,-13-14 0,-26 1-16,13 26 15,-14 13 1,14 0-16,0 1 0,-1 12 15,1 0-15,13 41 16,0-54-16,13 40 16,-13-27-16,27-13 15,-14 1-15,0-14 0,14 0 16,-1 0 0</inkml:trace>
  <inkml:trace contextRef="#ctx0" brushRef="#br1" timeOffset="98842.58">19460 2963 0,'13'-26'16,"-13"39"15,14-13-15,-1 0 0,-13-13-1,13-14 1,-13 14-16,13-13 15,14-1 1,-27 14 0,39 40-1,-25 12-15,-1-12 16,-13-14-16,0 0 16,0 0-16,0 1 0,0-1 15,13-26 16,-13-1-15,0-12-16,0 13 0,13-1 0,-13-25 16,14 26-16,-14-1 0,13 1 15,0 13-15,13 27 16,-26-1 0,14 0-16,-14-12 15,13-1-15,-13 13 16,0-12-16,0 12 15</inkml:trace>
  <inkml:trace contextRef="#ctx0" brushRef="#br1" timeOffset="99268.44">19764 2633 0,'14'-40'0,"-14"53"16,13 40-1,0 26 1,0 14 0,-13-14-1,0-12-15,0-41 16,-13 27 0,13-66-1,-13-14 1,13 1-16,0-1 15,0 1-15,0-1 0,26-39 16,-26 53-16,14-13 0,12-1 16,-13 14-16,27 0 15,-27 26-15,14 0 16,-14 0-16,-13 14 0,0-14 0,13 27 16,-13-27-16,0 0 15,-13 53-15,0-52 16,-1 25-16,1-39 15,0 13-15,-14 14 16,14-27-16,0 0 0,0 0 16,-14-13-16,14 13 0,0-14 0,-14 1 15,14 0-15,13 0 0</inkml:trace>
  <inkml:trace contextRef="#ctx0" brushRef="#br1" timeOffset="99689.87">19923 2937 0,'0'0'16,"40"0"-16,-14 0 0,-13-13 0,40-1 15,-39 1-15,12 0 16,-26 0-16,27 0 16,-27-1-16,-14 1 15,1 13 1,-40 27-1,53-14-15,-26 26 16,26-25-16,-14 12 0,14 1 0,0 12 16,0-26-1,14 27-15,-1-27 0,0-13 16,14 14 0,-14-14-16,0 0 15,0-14-15,-13 1 16,0 0-16,0-14 15,0 1-15,0 13 0,0-27 16,0 14-16,14-1 0,-1-12 16,-13 25-16,13-12 0,0-1 15,0 14-15,1 0 16,-1 13-16,0 0 0,14-13 16,-14 13-16,13 0 15,54 13 1</inkml:trace>
  <inkml:trace contextRef="#ctx0" brushRef="#br1" timeOffset="99966.3">20479 2778 0,'-13'0'15,"-27"-13"1,27 13-16,-14 0 0,14 0 0,-14 0 16,14 0-16,0 0 0,0 13 15,13 0-15,0 1 16,39 39-1,-25-40-15,25 26 16,-25-12-16,-1-1 16,0-12-16,0 52 15,-13-40 1,-13 1-16,0 12 0,-14-25 16,-12-1-1,25-13-15,-38-40 16,38 27-16,14-27 15,0 14-15,0-1 0</inkml:trace>
  <inkml:trace contextRef="#ctx0" brushRef="#br1" timeOffset="100329.2">20466 2553 0,'26'13'0,"-13"1"16,-13-1-16,13 40 15,1-27-15,-14 1 0,13 65 16,-13-65-16,13 52 16,-13-66-16,0 40 15,0-39-15,0 12 16,0-13 0,0-39-1,13-27 1,1 0-16,12 13 15,1 27 1,-14 26 0,0 27-1,0 0 1,0 13 0,-13-40-16,14 0 15,-1-26 1,0-14-1</inkml:trace>
  <inkml:trace contextRef="#ctx0" brushRef="#br1" timeOffset="100462.84">20743 2818 0,'14'40'16,"-14"-27"-16,0 26 16,0-25-16,0 25 0,13 1 15,-13-27-15,0 14 16,13-27-16</inkml:trace>
  <inkml:trace contextRef="#ctx0" brushRef="#br1" timeOffset="100986.44">20876 2937 0,'0'53'15,"0"-27"-15,0-13 16,0 27-16,0-13 16,0 26-16,0-1 15,0-25-15,0-14 16,13 14-16,-13-1 0,0-13 15,0 1 1,0-28 0,-13-39-1,-1 40-15,1-66 16,13 39-16,0-13 16,0 13-16,0 27 0,13-79 15,-13 78-15,27-38 16,-14 38-16,14 1 15,-14 0-15,13 13 16,14 13-16,-27 0 16,0 1-16,1 12 0,-14-13 15,0 14-15,0-1 16,-14 1-16,1-14 16,-27 13-16,27-26 15,0 13-15,0-13 16,0 0-16,-14-13 15,14 13-15,13-26 16,-13 13-16,13-1 0,0 1 16</inkml:trace>
  <inkml:trace contextRef="#ctx0" brushRef="#br1" timeOffset="101570.21">21550 2421 0,'0'-27'0,"0"54"0,-13-54 15,13 14-15,-13 0 16,0 0-16,-14 0 16,14 13-16,-14-14 15,14 14 1,-13 0-16,-1 0 16,14 14-16,-13-1 15,12-13-15,1 0 0,0 39 16,0-25-1,13 12-15,-14 1 0,14-14 16,0 40-16,0-27 16,0-13-16,0 27 15,0-13-15,0 12 0,14 80 16,-14-79-16,0 53 16,0-80-16,0 53 15,0-40-15,0 27 16,0-39-16,0 52 15,13-53-15,0 0 16,0-13-16,27 0 16,-27 0-16,40-13 15,-40 13-15,27-13 16,-13 13 0,-27-13-1,-14 13-15</inkml:trace>
  <inkml:trace contextRef="#ctx0" brushRef="#br1" timeOffset="104360.1">21868 2593 0,'0'-27'0,"-27"-12"15,1-1 1,-14 27-1,1 13 1,-1 40 0,0 12-16,14 28 15,-1 12 1,54-25 0,-1-1-1,27-27-15,26-12 16,-39-27-1,40-13 1,-28-14 0</inkml:trace>
  <inkml:trace contextRef="#ctx0" brushRef="#br1" timeOffset="104510.69">22013 2805 0,'0'-27'16,"-13"80"-16,26-79 0,-13 12 31,0 28-16,0-1-15,0 0 16,0 0-16,14 14 16,-14-14-16,13-13 15</inkml:trace>
  <inkml:trace contextRef="#ctx0" brushRef="#br1" timeOffset="104740.52">22159 2527 0,'0'0'15,"0"13"-15,-13 13 0,13 1 16,-14-1-16,14 14 16,0-13-16,0-14 0,0 26 15,0-25-15,0 25 16,0-25-16,14 12 15,-14-13-15</inkml:trace>
  <inkml:trace contextRef="#ctx0" brushRef="#br1" timeOffset="105440.27">22040 2659 0,'0'0'0,"-13"0"16,26 0-16,-13 13 16,13-13-16,13 0 15,-12 0-15,12 0 16,-13 0-16,14 0 0,26-13 15,-40 13-15,13 0 16,-12 0-16,-1 0 0,0-13 16,0 13-16,1 0 31,-1 0-15,-13-13-1,0 26 16,0 13-15,0-12-16,0-1 0,0 13 16,0-13-16,0 27 15,0-27-15,0 1 0,13 12 0,0-13 16,-13 1-16,14-14 16,-1 0-16,0 0 15,0-14-15,14-12 16,-27 13-16,13-40 15,-13 39 1,13-12-16,-13 13 16,13 0-16,1 26 15,-1 53 1,-13-53-16,0 14 16,13 26-16,-13-27 15,13 67-15,-13-67 16,0 14-16,0-27 0,-26 106 15,13-93 1,-14 14-16,14-13 0,0-14 16,-27 27-1,14-27-15,-27-26 0,39-1 16,-12-12 0,13 13-16,-1-1 0,1-52 15,13 40-15,0-14 16</inkml:trace>
  <inkml:trace contextRef="#ctx0" brushRef="#br1" timeOffset="105722.52">22767 2884 0,'14'0'15,"-14"26"1,0-12-16,0 12 16,0-13-16,0 1 15,0 12-15,-14 0 16,14-12-16,-13 12 15,13-13-15</inkml:trace>
  <inkml:trace contextRef="#ctx0" brushRef="#br1" timeOffset="106608.83">22926 2474 0,'0'-13'31,"0"26"1,0 27-17,0-27 1,0 53-16,0-40 15,13 54-15,-13-54 0,0-13 16,0 40-16,14-26 16,-14-14-16,0 40 15,13-53-15,-13 26 16,0-39 0,0-26-1,0 25-15,-13-52 16,13 40-16,0-1 15,-14-26-15,14 27 16,0-1-16,0 1 16,0-1-16,0-12 0,0 26 15,0-1-15,0 28 16,14 25 0,-14-12-16,13-1 0,0 54 15,27-14 1,-14 0-16,14-40 15,13 1 1,-40-14-16,0-13 16,27-26-16,-14-41 15,-26 54-15,0-53 16,0 40-16,0-27 16,0 26-16,-13-79 15,13 80-15,0-1 16,-13 14-16,13 0 0,0 26 31,0 0-15</inkml:trace>
  <inkml:trace contextRef="#ctx0" brushRef="#br1" timeOffset="106992.27">23416 2659 0,'-40'13'16,"13"1"-1,14 25-15,0-12 16,0-1-16,13 1 0,0-14 16,0 0-16,13 14 0,0 12 15,0-39 1,-13 13-1,14-13-15,12-39 16,-26 26-16,27-27 16,-27 13-16,13-12 15,-13 25-15,0 1 16,13 0-16,-13 26 31,13-13-15,-13 13-16,14 1 0,-1-1 15,0-13-15,-13 13 16,13-13 0</inkml:trace>
  <inkml:trace contextRef="#ctx0" brushRef="#br1" timeOffset="107529.57">23508 2778 0,'13'0'16,"-13"13"-16,14-13 31,-14-13 0,13-13-15,0 12-16,-13 1 0,0-26 16,13 25-16,-13 1 0,14-13 15,-14 12-15,26 1 16,-13 13 0,1 27-1,-1-14-15,-13 13 16,13-12-16,-13-1 0,0 26 15,0-25-15,0-1 16,13-13 15,-13-13-31,13-1 16,-13-12 0,27 13-1,-14 13 1,0-13-16,1 13 15,-1 0 1,0 0 0,0-14-16,0 1 15,-26 0 17,-26 39-17,25-12-15,1 12 16,0 0-16,0-12 0,-1 39 15,14-40-15,0 13 16,0-12-16,14 12 0,-1-13 16,0-13-16,0 0 15,27-13-15,-27 13 16,27-26-16,-27 26 0</inkml:trace>
  <inkml:trace contextRef="#ctx0" brushRef="#br1" timeOffset="108052.82">23905 2355 0,'-13'-27'16,"13"14"-16,-13 13 0,26 0 15,0-13-15,27 13 16,-27 0-16,13 0 0,1 0 15,-14 0-15,27 0 16,-27 0-16,0 0 0,14 0 16,-14 0-16,0 0 15,0 0 1,1 0 0,-14 26-1,0-12-15,0 52 16,0-53-16,13 66 15,-13-52 1,13 65-16,-13 1 16,13 13-1,-13-27 1,0-13 0,-13 40-16,0-53 15,-14-13 1,1-14-1,0-26 1,-1 0 0,14 0-16,-27-13 15,27 0-15,0 13 0,-1-13 16,14-1-16,-13 14 16,13-13-16,13 0 15</inkml:trace>
  <inkml:trace contextRef="#ctx0" brushRef="#br1" timeOffset="116781.09">16140 12951 0,'-27'0'0,"14"27"16,0-27 0,26 0 15,13 0-16,-12 0-15,25 0 0,27-13 16,-39 13-16,13 0 0,92-27 16,-92 27-16,132-13 15,-120 13-15,68-13 16,-54 13-16,132-14 16,-145 1-16,79 13 15,-79 0-15,106 0 16,-133 0-16,54 0 15,-41 0-15,41 0 0,26 13 16,-80-13-16,27 14 16,-26-14-16,12 0 15,-12 13-15,-14-13 0,27 0 16,-27 13-16,0-13 0,0 0 16,1 0-16,-1 13 15,0-13 1,0 0 15,0 0-31,-13 14 16,14-14-16,-1-14 31</inkml:trace>
  <inkml:trace contextRef="#ctx0" brushRef="#br1" timeOffset="123606.76">17185 12052 0,'13'0'15,"13"-13"16,-26-14-15,14 14-16,-14 0 0,0-27 16,0 27-16,13-27 15,-13 14-15,0-27 16,0 39-16,0-12 0,-13-67 16,-1 67-16,1-106 15,0 92-15,0-53 16,-1 54-16,1-1 0,-13-106 15,13 107-15,-1-54 16,1 53-16,-27-92 16,27 92-16,-40-65 15,40 65-15,-27-26 16,27 39-16,0 1 0,-27-27 16,14 27-16,13-1 0,-27-13 15,13 14-15,14 13 16,-53-27-16,53 27 15,-27-27-15,27 27 16,-14 0-16,14-1 0,-13 1 16,12 0-16,1-14 15,0 27-15,0-13 0,0 13 16,13-13-16,-14 13 0,14-13 31,0 26-15,0 0 15</inkml:trace>
  <inkml:trace contextRef="#ctx0" brushRef="#br1" timeOffset="124086.48">16431 10319 0,'-14'-13'15,"1"-1"-15,13 1 16,0 0-16,0 0 0,0-1 15,-13-39-15,13 40 16,0-13 0,0 13-16,0-27 15,0 27-15,0-1 16,0 1 0,13 0-1,0 13 1,27 13-1,0 0-15,-27-13 16,27 27-16,-14-27 0,-13 0 16,14 13-16,-14-13 15,0 13-15,1-13 16,-1 14-16,0-14 31</inkml:trace>
  <inkml:trace contextRef="#ctx0" brushRef="#br1" timeOffset="175781.11">3545 8308 0,'0'-13'16,"-13"-1"-16,0 1 15,-14 0-15,-12 13 16,12 0 0,14 0-16,-40 13 0,40-13 0,0 13 15,-27 14-15,27-1 0,0-12 16,-1 39 0,1-27-16,13-13 0,-13 40 15,13-26-15,0-14 0,13 40 16,0-40-16,14 13 0,-14-12 15,14-1-15,25-13 16,-25 0-16,65-40 16,-65 27-16,52-40 15,-39 27 1,0-54 0,-27 27-16,-40 0 15,27 40-15,-52-13 16,38 12-16,-25 14 15,25 0-15,-12 0 16,13 0-16,-14 0 16,14 0-16,13 14 15,13-14 1,27 13 0</inkml:trace>
  <inkml:trace contextRef="#ctx0" brushRef="#br1" timeOffset="176727.05">6945 8374 0,'-13'-40'16,"-27"27"0,1 0-1,-14 13 1,-13 26-1,26 14-15,14 13 16,12-40-16,14 27 16,0-27-16,14 40 15,-1-40-15,0 0 0,27 1 16,-14-1-16,14 0 16,-14-13-16,54-13 15,-54 0-15,27-1 16,-27 1-16,14-13 15,-27 13-15,1-1 0,12-39 16,-26 27-16,0 0 16,-13-1-16,-14-13 15,14 27-15,-13-13 16,12 26-16,1 0 0,-26-14 16,12 14-16,-13 0 15,27 0-15,-13 0 16,12 0-16,1 14 31,26-14-31</inkml:trace>
  <inkml:trace contextRef="#ctx0" brushRef="#br1" timeOffset="194059.4">9763 8983 0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5606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57234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85016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g35ed75ccf_0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0" name="Google Shape;320;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996630" y="2003888"/>
            <a:ext cx="4523700" cy="1159800"/>
          </a:xfrm>
          <a:prstGeom prst="rect">
            <a:avLst/>
          </a:prstGeom>
        </p:spPr>
        <p:txBody>
          <a:bodyPr spcFirstLastPara="1" wrap="square" lIns="91425" tIns="91425" rIns="91425" bIns="91425" anchor="b"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cxnSp>
        <p:nvCxnSpPr>
          <p:cNvPr id="11" name="Google Shape;11;p2"/>
          <p:cNvCxnSpPr/>
          <p:nvPr/>
        </p:nvCxnSpPr>
        <p:spPr>
          <a:xfrm>
            <a:off x="-6025" y="3676512"/>
            <a:ext cx="9162000" cy="0"/>
          </a:xfrm>
          <a:prstGeom prst="straightConnector1">
            <a:avLst/>
          </a:prstGeom>
          <a:noFill/>
          <a:ln w="9525" cap="flat" cmpd="sng">
            <a:solidFill>
              <a:srgbClr val="000000"/>
            </a:solidFill>
            <a:prstDash val="solid"/>
            <a:round/>
            <a:headEnd type="none" w="med" len="med"/>
            <a:tailEnd type="none" w="med" len="med"/>
          </a:ln>
        </p:spPr>
      </p:cxnSp>
      <p:sp>
        <p:nvSpPr>
          <p:cNvPr id="12" name="Google Shape;12;p2"/>
          <p:cNvSpPr/>
          <p:nvPr/>
        </p:nvSpPr>
        <p:spPr>
          <a:xfrm>
            <a:off x="1117950" y="3393000"/>
            <a:ext cx="567000" cy="5670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26"/>
        <p:cNvGrpSpPr/>
        <p:nvPr/>
      </p:nvGrpSpPr>
      <p:grpSpPr>
        <a:xfrm>
          <a:off x="0" y="0"/>
          <a:ext cx="0" cy="0"/>
          <a:chOff x="0" y="0"/>
          <a:chExt cx="0" cy="0"/>
        </a:xfrm>
      </p:grpSpPr>
      <p:cxnSp>
        <p:nvCxnSpPr>
          <p:cNvPr id="27" name="Google Shape;27;p5"/>
          <p:cNvCxnSpPr/>
          <p:nvPr/>
        </p:nvCxnSpPr>
        <p:spPr>
          <a:xfrm>
            <a:off x="0" y="1131725"/>
            <a:ext cx="1375800" cy="0"/>
          </a:xfrm>
          <a:prstGeom prst="straightConnector1">
            <a:avLst/>
          </a:prstGeom>
          <a:noFill/>
          <a:ln w="9525" cap="flat" cmpd="sng">
            <a:solidFill>
              <a:srgbClr val="CCCCCC"/>
            </a:solidFill>
            <a:prstDash val="solid"/>
            <a:round/>
            <a:headEnd type="none" w="med" len="med"/>
            <a:tailEnd type="none" w="med" len="med"/>
          </a:ln>
        </p:spPr>
      </p:cxnSp>
      <p:sp>
        <p:nvSpPr>
          <p:cNvPr id="28" name="Google Shape;28;p5"/>
          <p:cNvSpPr/>
          <p:nvPr/>
        </p:nvSpPr>
        <p:spPr>
          <a:xfrm>
            <a:off x="817475" y="928767"/>
            <a:ext cx="405900" cy="4059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5"/>
          <p:cNvSpPr txBox="1">
            <a:spLocks noGrp="1"/>
          </p:cNvSpPr>
          <p:nvPr>
            <p:ph type="title"/>
          </p:nvPr>
        </p:nvSpPr>
        <p:spPr>
          <a:xfrm>
            <a:off x="1381250" y="896112"/>
            <a:ext cx="3878400" cy="435600"/>
          </a:xfrm>
          <a:prstGeom prst="rect">
            <a:avLst/>
          </a:prstGeom>
        </p:spPr>
        <p:txBody>
          <a:bodyPr spcFirstLastPara="1" wrap="square" lIns="91425" tIns="91425" rIns="91425" bIns="91425" anchor="ctr" anchorCtr="0">
            <a:noAutofit/>
          </a:bodyPr>
          <a:lstStyle>
            <a:lvl1pPr lvl="0" rtl="0">
              <a:spcBef>
                <a:spcPts val="0"/>
              </a:spcBef>
              <a:spcAft>
                <a:spcPts val="0"/>
              </a:spcAft>
              <a:buSzPts val="2000"/>
              <a:buFont typeface="Lora"/>
              <a:buNone/>
              <a:defRPr sz="2000" b="1">
                <a:latin typeface="Lora"/>
                <a:ea typeface="Lora"/>
                <a:cs typeface="Lora"/>
                <a:sym typeface="Lora"/>
              </a:defRPr>
            </a:lvl1pPr>
            <a:lvl2pPr lvl="1" rtl="0">
              <a:spcBef>
                <a:spcPts val="0"/>
              </a:spcBef>
              <a:spcAft>
                <a:spcPts val="0"/>
              </a:spcAft>
              <a:buSzPts val="2000"/>
              <a:buFont typeface="Lora"/>
              <a:buNone/>
              <a:defRPr sz="2000" b="1">
                <a:highlight>
                  <a:srgbClr val="FFFFFF"/>
                </a:highlight>
                <a:latin typeface="Lora"/>
                <a:ea typeface="Lora"/>
                <a:cs typeface="Lora"/>
                <a:sym typeface="Lora"/>
              </a:defRPr>
            </a:lvl2pPr>
            <a:lvl3pPr lvl="2" rtl="0">
              <a:spcBef>
                <a:spcPts val="0"/>
              </a:spcBef>
              <a:spcAft>
                <a:spcPts val="0"/>
              </a:spcAft>
              <a:buSzPts val="2000"/>
              <a:buFont typeface="Lora"/>
              <a:buNone/>
              <a:defRPr sz="2000" b="1">
                <a:highlight>
                  <a:srgbClr val="FFFFFF"/>
                </a:highlight>
                <a:latin typeface="Lora"/>
                <a:ea typeface="Lora"/>
                <a:cs typeface="Lora"/>
                <a:sym typeface="Lora"/>
              </a:defRPr>
            </a:lvl3pPr>
            <a:lvl4pPr lvl="3" rtl="0">
              <a:spcBef>
                <a:spcPts val="0"/>
              </a:spcBef>
              <a:spcAft>
                <a:spcPts val="0"/>
              </a:spcAft>
              <a:buSzPts val="2000"/>
              <a:buFont typeface="Lora"/>
              <a:buNone/>
              <a:defRPr sz="2000" b="1">
                <a:highlight>
                  <a:srgbClr val="FFFFFF"/>
                </a:highlight>
                <a:latin typeface="Lora"/>
                <a:ea typeface="Lora"/>
                <a:cs typeface="Lora"/>
                <a:sym typeface="Lora"/>
              </a:defRPr>
            </a:lvl4pPr>
            <a:lvl5pPr lvl="4" rtl="0">
              <a:spcBef>
                <a:spcPts val="0"/>
              </a:spcBef>
              <a:spcAft>
                <a:spcPts val="0"/>
              </a:spcAft>
              <a:buSzPts val="2000"/>
              <a:buFont typeface="Lora"/>
              <a:buNone/>
              <a:defRPr sz="2000" b="1">
                <a:highlight>
                  <a:srgbClr val="FFFFFF"/>
                </a:highlight>
                <a:latin typeface="Lora"/>
                <a:ea typeface="Lora"/>
                <a:cs typeface="Lora"/>
                <a:sym typeface="Lora"/>
              </a:defRPr>
            </a:lvl5pPr>
            <a:lvl6pPr lvl="5" rtl="0">
              <a:spcBef>
                <a:spcPts val="0"/>
              </a:spcBef>
              <a:spcAft>
                <a:spcPts val="0"/>
              </a:spcAft>
              <a:buSzPts val="2000"/>
              <a:buFont typeface="Lora"/>
              <a:buNone/>
              <a:defRPr sz="2000" b="1">
                <a:highlight>
                  <a:srgbClr val="FFFFFF"/>
                </a:highlight>
                <a:latin typeface="Lora"/>
                <a:ea typeface="Lora"/>
                <a:cs typeface="Lora"/>
                <a:sym typeface="Lora"/>
              </a:defRPr>
            </a:lvl6pPr>
            <a:lvl7pPr lvl="6" rtl="0">
              <a:spcBef>
                <a:spcPts val="0"/>
              </a:spcBef>
              <a:spcAft>
                <a:spcPts val="0"/>
              </a:spcAft>
              <a:buSzPts val="2000"/>
              <a:buFont typeface="Lora"/>
              <a:buNone/>
              <a:defRPr sz="2000" b="1">
                <a:highlight>
                  <a:srgbClr val="FFFFFF"/>
                </a:highlight>
                <a:latin typeface="Lora"/>
                <a:ea typeface="Lora"/>
                <a:cs typeface="Lora"/>
                <a:sym typeface="Lora"/>
              </a:defRPr>
            </a:lvl7pPr>
            <a:lvl8pPr lvl="7" rtl="0">
              <a:spcBef>
                <a:spcPts val="0"/>
              </a:spcBef>
              <a:spcAft>
                <a:spcPts val="0"/>
              </a:spcAft>
              <a:buSzPts val="2000"/>
              <a:buFont typeface="Lora"/>
              <a:buNone/>
              <a:defRPr sz="2000" b="1">
                <a:highlight>
                  <a:srgbClr val="FFFFFF"/>
                </a:highlight>
                <a:latin typeface="Lora"/>
                <a:ea typeface="Lora"/>
                <a:cs typeface="Lora"/>
                <a:sym typeface="Lora"/>
              </a:defRPr>
            </a:lvl8pPr>
            <a:lvl9pPr lvl="8" rtl="0">
              <a:spcBef>
                <a:spcPts val="0"/>
              </a:spcBef>
              <a:spcAft>
                <a:spcPts val="0"/>
              </a:spcAft>
              <a:buSzPts val="2000"/>
              <a:buFont typeface="Lora"/>
              <a:buNone/>
              <a:defRPr sz="2000" b="1">
                <a:highlight>
                  <a:srgbClr val="FFFFFF"/>
                </a:highlight>
                <a:latin typeface="Lora"/>
                <a:ea typeface="Lora"/>
                <a:cs typeface="Lora"/>
                <a:sym typeface="Lora"/>
              </a:defRPr>
            </a:lvl9pPr>
          </a:lstStyle>
          <a:p>
            <a:endParaRPr/>
          </a:p>
        </p:txBody>
      </p:sp>
      <p:sp>
        <p:nvSpPr>
          <p:cNvPr id="30" name="Google Shape;30;p5"/>
          <p:cNvSpPr txBox="1">
            <a:spLocks noGrp="1"/>
          </p:cNvSpPr>
          <p:nvPr>
            <p:ph type="body" idx="1"/>
          </p:nvPr>
        </p:nvSpPr>
        <p:spPr>
          <a:xfrm>
            <a:off x="1381250" y="1616470"/>
            <a:ext cx="6809700" cy="3112200"/>
          </a:xfrm>
          <a:prstGeom prst="rect">
            <a:avLst/>
          </a:prstGeom>
        </p:spPr>
        <p:txBody>
          <a:bodyPr spcFirstLastPara="1" wrap="square" lIns="91425" tIns="91425" rIns="91425" bIns="91425" anchor="t" anchorCtr="0">
            <a:noAutofit/>
          </a:bodyPr>
          <a:lstStyle>
            <a:lvl1pPr marL="457200" lvl="0" indent="-381000" rtl="0">
              <a:spcBef>
                <a:spcPts val="600"/>
              </a:spcBef>
              <a:spcAft>
                <a:spcPts val="0"/>
              </a:spcAft>
              <a:buClr>
                <a:srgbClr val="FFCD00"/>
              </a:buClr>
              <a:buSzPts val="2400"/>
              <a:buFont typeface="Quattrocento Sans"/>
              <a:buChar char="◉"/>
              <a:defRPr sz="2400">
                <a:latin typeface="Quattrocento Sans"/>
                <a:ea typeface="Quattrocento Sans"/>
                <a:cs typeface="Quattrocento Sans"/>
                <a:sym typeface="Quattrocento Sans"/>
              </a:defRPr>
            </a:lvl1pPr>
            <a:lvl2pPr marL="914400" lvl="1" indent="-355600" rtl="0">
              <a:spcBef>
                <a:spcPts val="0"/>
              </a:spcBef>
              <a:spcAft>
                <a:spcPts val="0"/>
              </a:spcAft>
              <a:buClr>
                <a:srgbClr val="FFCD00"/>
              </a:buClr>
              <a:buSzPts val="2000"/>
              <a:buFont typeface="Quattrocento Sans"/>
              <a:buChar char="○"/>
              <a:defRPr sz="2000">
                <a:latin typeface="Quattrocento Sans"/>
                <a:ea typeface="Quattrocento Sans"/>
                <a:cs typeface="Quattrocento Sans"/>
                <a:sym typeface="Quattrocento Sans"/>
              </a:defRPr>
            </a:lvl2pPr>
            <a:lvl3pPr marL="1371600" lvl="2" indent="-355600" rtl="0">
              <a:spcBef>
                <a:spcPts val="0"/>
              </a:spcBef>
              <a:spcAft>
                <a:spcPts val="0"/>
              </a:spcAft>
              <a:buClr>
                <a:srgbClr val="FFCD00"/>
              </a:buClr>
              <a:buSzPts val="2000"/>
              <a:buFont typeface="Quattrocento Sans"/>
              <a:buChar char="■"/>
              <a:defRPr sz="2000">
                <a:latin typeface="Quattrocento Sans"/>
                <a:ea typeface="Quattrocento Sans"/>
                <a:cs typeface="Quattrocento Sans"/>
                <a:sym typeface="Quattrocento Sans"/>
              </a:defRPr>
            </a:lvl3pPr>
            <a:lvl4pPr marL="1828800" lvl="3" indent="-342900"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4pPr>
            <a:lvl5pPr marL="2286000" lvl="4" indent="-342900"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5pPr>
            <a:lvl6pPr marL="2743200" lvl="5" indent="-342900"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6pPr>
            <a:lvl7pPr marL="3200400" lvl="6" indent="-342900"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7pPr>
            <a:lvl8pPr marL="3657600" lvl="7" indent="-342900"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8pPr>
            <a:lvl9pPr marL="4114800" lvl="8" indent="-342900"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9pPr>
          </a:lstStyle>
          <a:p>
            <a:endParaRPr/>
          </a:p>
        </p:txBody>
      </p:sp>
      <p:cxnSp>
        <p:nvCxnSpPr>
          <p:cNvPr id="31" name="Google Shape;31;p5"/>
          <p:cNvCxnSpPr/>
          <p:nvPr/>
        </p:nvCxnSpPr>
        <p:spPr>
          <a:xfrm>
            <a:off x="5265650" y="1131725"/>
            <a:ext cx="3878400" cy="0"/>
          </a:xfrm>
          <a:prstGeom prst="straightConnector1">
            <a:avLst/>
          </a:prstGeom>
          <a:noFill/>
          <a:ln w="9525" cap="flat" cmpd="sng">
            <a:solidFill>
              <a:srgbClr val="CCCCCC"/>
            </a:solidFill>
            <a:prstDash val="solid"/>
            <a:round/>
            <a:headEnd type="none" w="med" len="med"/>
            <a:tailEnd type="none" w="med" len="med"/>
          </a:ln>
        </p:spPr>
      </p:cxnSp>
      <p:sp>
        <p:nvSpPr>
          <p:cNvPr id="32" name="Google Shape;32;p5"/>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letely blank">
  <p:cSld name="BLANK_1">
    <p:spTree>
      <p:nvGrpSpPr>
        <p:cNvPr id="1" name="Shape 65"/>
        <p:cNvGrpSpPr/>
        <p:nvPr/>
      </p:nvGrpSpPr>
      <p:grpSpPr>
        <a:xfrm>
          <a:off x="0" y="0"/>
          <a:ext cx="0" cy="0"/>
          <a:chOff x="0" y="0"/>
          <a:chExt cx="0" cy="0"/>
        </a:xfrm>
      </p:grpSpPr>
      <p:sp>
        <p:nvSpPr>
          <p:cNvPr id="66" name="Google Shape;66;p11"/>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body" idx="1"/>
          </p:nvPr>
        </p:nvSpPr>
        <p:spPr>
          <a:xfrm>
            <a:off x="1381250" y="1616470"/>
            <a:ext cx="6809700" cy="3112200"/>
          </a:xfrm>
          <a:prstGeom prst="rect">
            <a:avLst/>
          </a:prstGeom>
          <a:noFill/>
          <a:ln>
            <a:noFill/>
          </a:ln>
        </p:spPr>
        <p:txBody>
          <a:bodyPr spcFirstLastPara="1" wrap="square" lIns="91425" tIns="91425" rIns="91425" bIns="91425" anchor="t" anchorCtr="0">
            <a:noAutofit/>
          </a:bodyPr>
          <a:lstStyle>
            <a:lvl1pPr marL="457200" lvl="0" indent="-381000">
              <a:spcBef>
                <a:spcPts val="600"/>
              </a:spcBef>
              <a:spcAft>
                <a:spcPts val="0"/>
              </a:spcAft>
              <a:buClr>
                <a:schemeClr val="accent1"/>
              </a:buClr>
              <a:buSzPts val="2400"/>
              <a:buFont typeface="Quattrocento Sans"/>
              <a:buChar char="◉"/>
              <a:defRPr sz="2400">
                <a:solidFill>
                  <a:schemeClr val="dk1"/>
                </a:solidFill>
                <a:latin typeface="Quattrocento Sans"/>
                <a:ea typeface="Quattrocento Sans"/>
                <a:cs typeface="Quattrocento Sans"/>
                <a:sym typeface="Quattrocento Sans"/>
              </a:defRPr>
            </a:lvl1pPr>
            <a:lvl2pPr marL="914400" lvl="1" indent="-355600">
              <a:spcBef>
                <a:spcPts val="0"/>
              </a:spcBef>
              <a:spcAft>
                <a:spcPts val="0"/>
              </a:spcAft>
              <a:buClr>
                <a:schemeClr val="accent1"/>
              </a:buClr>
              <a:buSzPts val="2000"/>
              <a:buFont typeface="Quattrocento Sans"/>
              <a:buChar char="○"/>
              <a:defRPr sz="2000">
                <a:solidFill>
                  <a:schemeClr val="dk1"/>
                </a:solidFill>
                <a:latin typeface="Quattrocento Sans"/>
                <a:ea typeface="Quattrocento Sans"/>
                <a:cs typeface="Quattrocento Sans"/>
                <a:sym typeface="Quattrocento Sans"/>
              </a:defRPr>
            </a:lvl2pPr>
            <a:lvl3pPr marL="1371600" lvl="2" indent="-355600">
              <a:spcBef>
                <a:spcPts val="0"/>
              </a:spcBef>
              <a:spcAft>
                <a:spcPts val="0"/>
              </a:spcAft>
              <a:buClr>
                <a:schemeClr val="accent1"/>
              </a:buClr>
              <a:buSzPts val="2000"/>
              <a:buFont typeface="Quattrocento Sans"/>
              <a:buChar char="■"/>
              <a:defRPr sz="2000">
                <a:solidFill>
                  <a:schemeClr val="dk1"/>
                </a:solidFill>
                <a:latin typeface="Quattrocento Sans"/>
                <a:ea typeface="Quattrocento Sans"/>
                <a:cs typeface="Quattrocento Sans"/>
                <a:sym typeface="Quattrocento Sans"/>
              </a:defRPr>
            </a:lvl3pPr>
            <a:lvl4pPr marL="1828800" lvl="3" indent="-342900">
              <a:spcBef>
                <a:spcPts val="0"/>
              </a:spcBef>
              <a:spcAft>
                <a:spcPts val="0"/>
              </a:spcAft>
              <a:buClr>
                <a:schemeClr val="accent1"/>
              </a:buClr>
              <a:buSzPts val="1800"/>
              <a:buFont typeface="Quattrocento Sans"/>
              <a:buChar char="●"/>
              <a:defRPr sz="1800">
                <a:solidFill>
                  <a:schemeClr val="dk1"/>
                </a:solidFill>
                <a:latin typeface="Quattrocento Sans"/>
                <a:ea typeface="Quattrocento Sans"/>
                <a:cs typeface="Quattrocento Sans"/>
                <a:sym typeface="Quattrocento Sans"/>
              </a:defRPr>
            </a:lvl4pPr>
            <a:lvl5pPr marL="2286000" lvl="4" indent="-342900">
              <a:spcBef>
                <a:spcPts val="0"/>
              </a:spcBef>
              <a:spcAft>
                <a:spcPts val="0"/>
              </a:spcAft>
              <a:buClr>
                <a:schemeClr val="dk1"/>
              </a:buClr>
              <a:buSzPts val="1800"/>
              <a:buFont typeface="Quattrocento Sans"/>
              <a:buChar char="○"/>
              <a:defRPr sz="1800">
                <a:solidFill>
                  <a:schemeClr val="dk1"/>
                </a:solidFill>
                <a:latin typeface="Quattrocento Sans"/>
                <a:ea typeface="Quattrocento Sans"/>
                <a:cs typeface="Quattrocento Sans"/>
                <a:sym typeface="Quattrocento Sans"/>
              </a:defRPr>
            </a:lvl5pPr>
            <a:lvl6pPr marL="2743200" lvl="5" indent="-342900">
              <a:spcBef>
                <a:spcPts val="0"/>
              </a:spcBef>
              <a:spcAft>
                <a:spcPts val="0"/>
              </a:spcAft>
              <a:buClr>
                <a:schemeClr val="dk1"/>
              </a:buClr>
              <a:buSzPts val="1800"/>
              <a:buFont typeface="Quattrocento Sans"/>
              <a:buChar char="■"/>
              <a:defRPr sz="1800">
                <a:solidFill>
                  <a:schemeClr val="dk1"/>
                </a:solidFill>
                <a:latin typeface="Quattrocento Sans"/>
                <a:ea typeface="Quattrocento Sans"/>
                <a:cs typeface="Quattrocento Sans"/>
                <a:sym typeface="Quattrocento Sans"/>
              </a:defRPr>
            </a:lvl6pPr>
            <a:lvl7pPr marL="3200400" lvl="6" indent="-342900">
              <a:spcBef>
                <a:spcPts val="0"/>
              </a:spcBef>
              <a:spcAft>
                <a:spcPts val="0"/>
              </a:spcAft>
              <a:buClr>
                <a:schemeClr val="dk1"/>
              </a:buClr>
              <a:buSzPts val="1800"/>
              <a:buFont typeface="Quattrocento Sans"/>
              <a:buChar char="●"/>
              <a:defRPr sz="1800">
                <a:solidFill>
                  <a:schemeClr val="dk1"/>
                </a:solidFill>
                <a:latin typeface="Quattrocento Sans"/>
                <a:ea typeface="Quattrocento Sans"/>
                <a:cs typeface="Quattrocento Sans"/>
                <a:sym typeface="Quattrocento Sans"/>
              </a:defRPr>
            </a:lvl7pPr>
            <a:lvl8pPr marL="3657600" lvl="7" indent="-342900">
              <a:spcBef>
                <a:spcPts val="0"/>
              </a:spcBef>
              <a:spcAft>
                <a:spcPts val="0"/>
              </a:spcAft>
              <a:buClr>
                <a:schemeClr val="dk1"/>
              </a:buClr>
              <a:buSzPts val="1800"/>
              <a:buFont typeface="Quattrocento Sans"/>
              <a:buChar char="○"/>
              <a:defRPr sz="1800">
                <a:solidFill>
                  <a:schemeClr val="dk1"/>
                </a:solidFill>
                <a:latin typeface="Quattrocento Sans"/>
                <a:ea typeface="Quattrocento Sans"/>
                <a:cs typeface="Quattrocento Sans"/>
                <a:sym typeface="Quattrocento Sans"/>
              </a:defRPr>
            </a:lvl8pPr>
            <a:lvl9pPr marL="4114800" lvl="8" indent="-342900">
              <a:spcBef>
                <a:spcPts val="0"/>
              </a:spcBef>
              <a:spcAft>
                <a:spcPts val="0"/>
              </a:spcAft>
              <a:buClr>
                <a:schemeClr val="dk1"/>
              </a:buClr>
              <a:buSzPts val="1800"/>
              <a:buFont typeface="Quattrocento Sans"/>
              <a:buChar char="■"/>
              <a:defRPr sz="1800">
                <a:solidFill>
                  <a:schemeClr val="dk1"/>
                </a:solidFill>
                <a:latin typeface="Quattrocento Sans"/>
                <a:ea typeface="Quattrocento Sans"/>
                <a:cs typeface="Quattrocento Sans"/>
                <a:sym typeface="Quattrocento Sans"/>
              </a:defRPr>
            </a:lvl9pPr>
          </a:lstStyle>
          <a:p>
            <a:endParaRPr/>
          </a:p>
        </p:txBody>
      </p:sp>
      <p:sp>
        <p:nvSpPr>
          <p:cNvPr id="7" name="Google Shape;7;p1"/>
          <p:cNvSpPr txBox="1">
            <a:spLocks noGrp="1"/>
          </p:cNvSpPr>
          <p:nvPr>
            <p:ph type="title"/>
          </p:nvPr>
        </p:nvSpPr>
        <p:spPr>
          <a:xfrm>
            <a:off x="1381250" y="896549"/>
            <a:ext cx="6809700" cy="4356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dk1"/>
              </a:buClr>
              <a:buSzPts val="2000"/>
              <a:buFont typeface="Lora"/>
              <a:buNone/>
              <a:defRPr sz="2000" b="1">
                <a:solidFill>
                  <a:schemeClr val="dk1"/>
                </a:solidFill>
                <a:latin typeface="Lora"/>
                <a:ea typeface="Lora"/>
                <a:cs typeface="Lora"/>
                <a:sym typeface="Lora"/>
              </a:defRPr>
            </a:lvl1pPr>
            <a:lvl2pPr lvl="1">
              <a:spcBef>
                <a:spcPts val="0"/>
              </a:spcBef>
              <a:spcAft>
                <a:spcPts val="0"/>
              </a:spcAft>
              <a:buClr>
                <a:schemeClr val="dk1"/>
              </a:buClr>
              <a:buSzPts val="2000"/>
              <a:buFont typeface="Lora"/>
              <a:buNone/>
              <a:defRPr sz="2000" b="1">
                <a:solidFill>
                  <a:schemeClr val="dk1"/>
                </a:solidFill>
                <a:latin typeface="Lora"/>
                <a:ea typeface="Lora"/>
                <a:cs typeface="Lora"/>
                <a:sym typeface="Lora"/>
              </a:defRPr>
            </a:lvl2pPr>
            <a:lvl3pPr lvl="2">
              <a:spcBef>
                <a:spcPts val="0"/>
              </a:spcBef>
              <a:spcAft>
                <a:spcPts val="0"/>
              </a:spcAft>
              <a:buClr>
                <a:schemeClr val="dk1"/>
              </a:buClr>
              <a:buSzPts val="2000"/>
              <a:buFont typeface="Lora"/>
              <a:buNone/>
              <a:defRPr sz="2000" b="1">
                <a:solidFill>
                  <a:schemeClr val="dk1"/>
                </a:solidFill>
                <a:latin typeface="Lora"/>
                <a:ea typeface="Lora"/>
                <a:cs typeface="Lora"/>
                <a:sym typeface="Lora"/>
              </a:defRPr>
            </a:lvl3pPr>
            <a:lvl4pPr lvl="3">
              <a:spcBef>
                <a:spcPts val="0"/>
              </a:spcBef>
              <a:spcAft>
                <a:spcPts val="0"/>
              </a:spcAft>
              <a:buClr>
                <a:schemeClr val="dk1"/>
              </a:buClr>
              <a:buSzPts val="2000"/>
              <a:buFont typeface="Lora"/>
              <a:buNone/>
              <a:defRPr sz="2000" b="1">
                <a:solidFill>
                  <a:schemeClr val="dk1"/>
                </a:solidFill>
                <a:latin typeface="Lora"/>
                <a:ea typeface="Lora"/>
                <a:cs typeface="Lora"/>
                <a:sym typeface="Lora"/>
              </a:defRPr>
            </a:lvl4pPr>
            <a:lvl5pPr lvl="4">
              <a:spcBef>
                <a:spcPts val="0"/>
              </a:spcBef>
              <a:spcAft>
                <a:spcPts val="0"/>
              </a:spcAft>
              <a:buClr>
                <a:schemeClr val="dk1"/>
              </a:buClr>
              <a:buSzPts val="2000"/>
              <a:buFont typeface="Lora"/>
              <a:buNone/>
              <a:defRPr sz="2000" b="1">
                <a:solidFill>
                  <a:schemeClr val="dk1"/>
                </a:solidFill>
                <a:latin typeface="Lora"/>
                <a:ea typeface="Lora"/>
                <a:cs typeface="Lora"/>
                <a:sym typeface="Lora"/>
              </a:defRPr>
            </a:lvl5pPr>
            <a:lvl6pPr lvl="5">
              <a:spcBef>
                <a:spcPts val="0"/>
              </a:spcBef>
              <a:spcAft>
                <a:spcPts val="0"/>
              </a:spcAft>
              <a:buClr>
                <a:schemeClr val="dk1"/>
              </a:buClr>
              <a:buSzPts val="2000"/>
              <a:buFont typeface="Lora"/>
              <a:buNone/>
              <a:defRPr sz="2000" b="1">
                <a:solidFill>
                  <a:schemeClr val="dk1"/>
                </a:solidFill>
                <a:latin typeface="Lora"/>
                <a:ea typeface="Lora"/>
                <a:cs typeface="Lora"/>
                <a:sym typeface="Lora"/>
              </a:defRPr>
            </a:lvl6pPr>
            <a:lvl7pPr lvl="6">
              <a:spcBef>
                <a:spcPts val="0"/>
              </a:spcBef>
              <a:spcAft>
                <a:spcPts val="0"/>
              </a:spcAft>
              <a:buClr>
                <a:schemeClr val="dk1"/>
              </a:buClr>
              <a:buSzPts val="2000"/>
              <a:buFont typeface="Lora"/>
              <a:buNone/>
              <a:defRPr sz="2000" b="1">
                <a:solidFill>
                  <a:schemeClr val="dk1"/>
                </a:solidFill>
                <a:latin typeface="Lora"/>
                <a:ea typeface="Lora"/>
                <a:cs typeface="Lora"/>
                <a:sym typeface="Lora"/>
              </a:defRPr>
            </a:lvl7pPr>
            <a:lvl8pPr lvl="7">
              <a:spcBef>
                <a:spcPts val="0"/>
              </a:spcBef>
              <a:spcAft>
                <a:spcPts val="0"/>
              </a:spcAft>
              <a:buClr>
                <a:schemeClr val="dk1"/>
              </a:buClr>
              <a:buSzPts val="2000"/>
              <a:buFont typeface="Lora"/>
              <a:buNone/>
              <a:defRPr sz="2000" b="1">
                <a:solidFill>
                  <a:schemeClr val="dk1"/>
                </a:solidFill>
                <a:latin typeface="Lora"/>
                <a:ea typeface="Lora"/>
                <a:cs typeface="Lora"/>
                <a:sym typeface="Lora"/>
              </a:defRPr>
            </a:lvl8pPr>
            <a:lvl9pPr lvl="8">
              <a:spcBef>
                <a:spcPts val="0"/>
              </a:spcBef>
              <a:spcAft>
                <a:spcPts val="0"/>
              </a:spcAft>
              <a:buClr>
                <a:schemeClr val="dk1"/>
              </a:buClr>
              <a:buSzPts val="2000"/>
              <a:buFont typeface="Lora"/>
              <a:buNone/>
              <a:defRPr sz="2000" b="1">
                <a:solidFill>
                  <a:schemeClr val="dk1"/>
                </a:solidFill>
                <a:latin typeface="Lora"/>
                <a:ea typeface="Lora"/>
                <a:cs typeface="Lora"/>
                <a:sym typeface="Lora"/>
              </a:defRPr>
            </a:lvl9pPr>
          </a:lstStyle>
          <a:p>
            <a:endParaRPr/>
          </a:p>
        </p:txBody>
      </p:sp>
      <p:sp>
        <p:nvSpPr>
          <p:cNvPr id="8" name="Google Shape;8;p1"/>
          <p:cNvSpPr txBox="1">
            <a:spLocks noGrp="1"/>
          </p:cNvSpPr>
          <p:nvPr>
            <p:ph type="sldNum" idx="12"/>
          </p:nvPr>
        </p:nvSpPr>
        <p:spPr>
          <a:xfrm>
            <a:off x="8543227" y="4749851"/>
            <a:ext cx="548700" cy="393600"/>
          </a:xfrm>
          <a:prstGeom prst="rect">
            <a:avLst/>
          </a:prstGeom>
          <a:noFill/>
          <a:ln>
            <a:noFill/>
          </a:ln>
        </p:spPr>
        <p:txBody>
          <a:bodyPr spcFirstLastPara="1" wrap="square" lIns="91425" tIns="91425" rIns="91425" bIns="91425" anchor="t" anchorCtr="0">
            <a:noAutofit/>
          </a:bodyPr>
          <a:lstStyle>
            <a:lvl1pPr lvl="0" algn="r">
              <a:buNone/>
              <a:defRPr sz="1000">
                <a:solidFill>
                  <a:srgbClr val="1D1D1B"/>
                </a:solidFill>
                <a:latin typeface="Lora"/>
                <a:ea typeface="Lora"/>
                <a:cs typeface="Lora"/>
                <a:sym typeface="Lora"/>
              </a:defRPr>
            </a:lvl1pPr>
            <a:lvl2pPr lvl="1" algn="r">
              <a:buNone/>
              <a:defRPr sz="1000">
                <a:solidFill>
                  <a:srgbClr val="1D1D1B"/>
                </a:solidFill>
                <a:latin typeface="Lora"/>
                <a:ea typeface="Lora"/>
                <a:cs typeface="Lora"/>
                <a:sym typeface="Lora"/>
              </a:defRPr>
            </a:lvl2pPr>
            <a:lvl3pPr lvl="2" algn="r">
              <a:buNone/>
              <a:defRPr sz="1000">
                <a:solidFill>
                  <a:srgbClr val="1D1D1B"/>
                </a:solidFill>
                <a:latin typeface="Lora"/>
                <a:ea typeface="Lora"/>
                <a:cs typeface="Lora"/>
                <a:sym typeface="Lora"/>
              </a:defRPr>
            </a:lvl3pPr>
            <a:lvl4pPr lvl="3" algn="r">
              <a:buNone/>
              <a:defRPr sz="1000">
                <a:solidFill>
                  <a:srgbClr val="1D1D1B"/>
                </a:solidFill>
                <a:latin typeface="Lora"/>
                <a:ea typeface="Lora"/>
                <a:cs typeface="Lora"/>
                <a:sym typeface="Lora"/>
              </a:defRPr>
            </a:lvl4pPr>
            <a:lvl5pPr lvl="4" algn="r">
              <a:buNone/>
              <a:defRPr sz="1000">
                <a:solidFill>
                  <a:srgbClr val="1D1D1B"/>
                </a:solidFill>
                <a:latin typeface="Lora"/>
                <a:ea typeface="Lora"/>
                <a:cs typeface="Lora"/>
                <a:sym typeface="Lora"/>
              </a:defRPr>
            </a:lvl5pPr>
            <a:lvl6pPr lvl="5" algn="r">
              <a:buNone/>
              <a:defRPr sz="1000">
                <a:solidFill>
                  <a:srgbClr val="1D1D1B"/>
                </a:solidFill>
                <a:latin typeface="Lora"/>
                <a:ea typeface="Lora"/>
                <a:cs typeface="Lora"/>
                <a:sym typeface="Lora"/>
              </a:defRPr>
            </a:lvl6pPr>
            <a:lvl7pPr lvl="6" algn="r">
              <a:buNone/>
              <a:defRPr sz="1000">
                <a:solidFill>
                  <a:srgbClr val="1D1D1B"/>
                </a:solidFill>
                <a:latin typeface="Lora"/>
                <a:ea typeface="Lora"/>
                <a:cs typeface="Lora"/>
                <a:sym typeface="Lora"/>
              </a:defRPr>
            </a:lvl7pPr>
            <a:lvl8pPr lvl="7" algn="r">
              <a:buNone/>
              <a:defRPr sz="1000">
                <a:solidFill>
                  <a:srgbClr val="1D1D1B"/>
                </a:solidFill>
                <a:latin typeface="Lora"/>
                <a:ea typeface="Lora"/>
                <a:cs typeface="Lora"/>
                <a:sym typeface="Lora"/>
              </a:defRPr>
            </a:lvl8pPr>
            <a:lvl9pPr lvl="8" algn="r">
              <a:buNone/>
              <a:defRPr sz="1000">
                <a:solidFill>
                  <a:srgbClr val="1D1D1B"/>
                </a:solidFill>
                <a:latin typeface="Lora"/>
                <a:ea typeface="Lora"/>
                <a:cs typeface="Lora"/>
                <a:sym typeface="Lor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7" r:id="rId3"/>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customXml" Target="../ink/ink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customXml" Target="../ink/ink3.xml"/></Relationships>
</file>

<file path=ppt/slides/_rels/slide5.xml.rels><?xml version="1.0" encoding="UTF-8" standalone="yes"?>
<Relationships xmlns="http://schemas.openxmlformats.org/package/2006/relationships"><Relationship Id="rId3" Type="http://schemas.openxmlformats.org/officeDocument/2006/relationships/hyperlink" Target="https://ta.kthisiscvpv.com/"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2"/>
          <p:cNvSpPr txBox="1">
            <a:spLocks noGrp="1"/>
          </p:cNvSpPr>
          <p:nvPr>
            <p:ph type="ctrTitle"/>
          </p:nvPr>
        </p:nvSpPr>
        <p:spPr>
          <a:xfrm>
            <a:off x="996630" y="2003888"/>
            <a:ext cx="4523700" cy="1159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CSCC43 Tutorial 8</a:t>
            </a:r>
            <a:br>
              <a:rPr lang="en" dirty="0"/>
            </a:br>
            <a:r>
              <a:rPr lang="en" sz="1400" dirty="0"/>
              <a:t>2021 July 13</a:t>
            </a:r>
            <a:endParaRPr sz="1400" dirty="0"/>
          </a:p>
        </p:txBody>
      </p:sp>
      <p:grpSp>
        <p:nvGrpSpPr>
          <p:cNvPr id="72" name="Google Shape;72;p12"/>
          <p:cNvGrpSpPr/>
          <p:nvPr/>
        </p:nvGrpSpPr>
        <p:grpSpPr>
          <a:xfrm>
            <a:off x="1299165" y="3511424"/>
            <a:ext cx="215966" cy="342399"/>
            <a:chOff x="6718575" y="2318625"/>
            <a:chExt cx="256950" cy="407375"/>
          </a:xfrm>
        </p:grpSpPr>
        <p:sp>
          <p:nvSpPr>
            <p:cNvPr id="73" name="Google Shape;73;p12"/>
            <p:cNvSpPr/>
            <p:nvPr/>
          </p:nvSpPr>
          <p:spPr>
            <a:xfrm>
              <a:off x="6795900" y="2673600"/>
              <a:ext cx="102300" cy="22550"/>
            </a:xfrm>
            <a:custGeom>
              <a:avLst/>
              <a:gdLst/>
              <a:ahLst/>
              <a:cxnLst/>
              <a:rect l="l" t="t" r="r" b="b"/>
              <a:pathLst>
                <a:path w="4092" h="902" fill="none" extrusionOk="0">
                  <a:moveTo>
                    <a:pt x="4092" y="902"/>
                  </a:moveTo>
                  <a:lnTo>
                    <a:pt x="4092" y="1"/>
                  </a:lnTo>
                  <a:lnTo>
                    <a:pt x="0" y="1"/>
                  </a:lnTo>
                  <a:lnTo>
                    <a:pt x="0" y="902"/>
                  </a:lnTo>
                  <a:lnTo>
                    <a:pt x="4092" y="902"/>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2"/>
            <p:cNvSpPr/>
            <p:nvPr/>
          </p:nvSpPr>
          <p:spPr>
            <a:xfrm>
              <a:off x="6795900" y="2650475"/>
              <a:ext cx="102300" cy="22550"/>
            </a:xfrm>
            <a:custGeom>
              <a:avLst/>
              <a:gdLst/>
              <a:ahLst/>
              <a:cxnLst/>
              <a:rect l="l" t="t" r="r" b="b"/>
              <a:pathLst>
                <a:path w="4092" h="902" fill="none" extrusionOk="0">
                  <a:moveTo>
                    <a:pt x="4092" y="901"/>
                  </a:moveTo>
                  <a:lnTo>
                    <a:pt x="4092" y="0"/>
                  </a:lnTo>
                  <a:lnTo>
                    <a:pt x="0" y="0"/>
                  </a:lnTo>
                  <a:lnTo>
                    <a:pt x="0" y="901"/>
                  </a:lnTo>
                  <a:lnTo>
                    <a:pt x="4092" y="901"/>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2"/>
            <p:cNvSpPr/>
            <p:nvPr/>
          </p:nvSpPr>
          <p:spPr>
            <a:xfrm>
              <a:off x="6795900" y="2696125"/>
              <a:ext cx="102300" cy="29875"/>
            </a:xfrm>
            <a:custGeom>
              <a:avLst/>
              <a:gdLst/>
              <a:ahLst/>
              <a:cxnLst/>
              <a:rect l="l" t="t" r="r" b="b"/>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2"/>
            <p:cNvSpPr/>
            <p:nvPr/>
          </p:nvSpPr>
          <p:spPr>
            <a:xfrm>
              <a:off x="6784925" y="2459275"/>
              <a:ext cx="35350" cy="166875"/>
            </a:xfrm>
            <a:custGeom>
              <a:avLst/>
              <a:gdLst/>
              <a:ahLst/>
              <a:cxnLst/>
              <a:rect l="l" t="t" r="r" b="b"/>
              <a:pathLst>
                <a:path w="1414" h="6675" fill="none" extrusionOk="0">
                  <a:moveTo>
                    <a:pt x="1413" y="6674"/>
                  </a:moveTo>
                  <a:lnTo>
                    <a:pt x="1413" y="6674"/>
                  </a:lnTo>
                  <a:lnTo>
                    <a:pt x="585" y="2850"/>
                  </a:lnTo>
                  <a:lnTo>
                    <a:pt x="1" y="1"/>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2"/>
            <p:cNvSpPr/>
            <p:nvPr/>
          </p:nvSpPr>
          <p:spPr>
            <a:xfrm>
              <a:off x="6718575" y="2318625"/>
              <a:ext cx="256950" cy="307525"/>
            </a:xfrm>
            <a:custGeom>
              <a:avLst/>
              <a:gdLst/>
              <a:ahLst/>
              <a:cxnLst/>
              <a:rect l="l" t="t" r="r" b="b"/>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12"/>
            <p:cNvSpPr/>
            <p:nvPr/>
          </p:nvSpPr>
          <p:spPr>
            <a:xfrm>
              <a:off x="6873825" y="2459275"/>
              <a:ext cx="35350" cy="166875"/>
            </a:xfrm>
            <a:custGeom>
              <a:avLst/>
              <a:gdLst/>
              <a:ahLst/>
              <a:cxnLst/>
              <a:rect l="l" t="t" r="r" b="b"/>
              <a:pathLst>
                <a:path w="1414" h="6675" fill="none" extrusionOk="0">
                  <a:moveTo>
                    <a:pt x="1413" y="1"/>
                  </a:moveTo>
                  <a:lnTo>
                    <a:pt x="1413" y="1"/>
                  </a:lnTo>
                  <a:lnTo>
                    <a:pt x="829" y="2850"/>
                  </a:lnTo>
                  <a:lnTo>
                    <a:pt x="1" y="6674"/>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2"/>
            <p:cNvSpPr/>
            <p:nvPr/>
          </p:nvSpPr>
          <p:spPr>
            <a:xfrm>
              <a:off x="6801975" y="2453200"/>
              <a:ext cx="90150" cy="19500"/>
            </a:xfrm>
            <a:custGeom>
              <a:avLst/>
              <a:gdLst/>
              <a:ahLst/>
              <a:cxnLst/>
              <a:rect l="l" t="t" r="r" b="b"/>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2"/>
            <p:cNvSpPr/>
            <p:nvPr/>
          </p:nvSpPr>
          <p:spPr>
            <a:xfrm>
              <a:off x="6795900" y="2628550"/>
              <a:ext cx="102300" cy="25"/>
            </a:xfrm>
            <a:custGeom>
              <a:avLst/>
              <a:gdLst/>
              <a:ahLst/>
              <a:cxnLst/>
              <a:rect l="l" t="t" r="r" b="b"/>
              <a:pathLst>
                <a:path w="4092" h="1" fill="none" extrusionOk="0">
                  <a:moveTo>
                    <a:pt x="0" y="1"/>
                  </a:moveTo>
                  <a:lnTo>
                    <a:pt x="4092" y="1"/>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extBox 1">
            <a:extLst>
              <a:ext uri="{FF2B5EF4-FFF2-40B4-BE49-F238E27FC236}">
                <a16:creationId xmlns:a16="http://schemas.microsoft.com/office/drawing/2014/main" id="{ABC11F08-DFA3-468A-A7F4-361D01FBECBF}"/>
              </a:ext>
            </a:extLst>
          </p:cNvPr>
          <p:cNvSpPr txBox="1"/>
          <p:nvPr/>
        </p:nvSpPr>
        <p:spPr>
          <a:xfrm>
            <a:off x="6299952" y="4766983"/>
            <a:ext cx="2844048" cy="307777"/>
          </a:xfrm>
          <a:prstGeom prst="rect">
            <a:avLst/>
          </a:prstGeom>
          <a:noFill/>
        </p:spPr>
        <p:txBody>
          <a:bodyPr wrap="none" rtlCol="0">
            <a:spAutoFit/>
          </a:bodyPr>
          <a:lstStyle/>
          <a:p>
            <a:r>
              <a:rPr lang="en-US" dirty="0"/>
              <a:t>Slide Design from Slides Carnival</a:t>
            </a:r>
            <a:endParaRPr lang="en-C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grpSp>
        <p:nvGrpSpPr>
          <p:cNvPr id="126" name="Google Shape;126;p17"/>
          <p:cNvGrpSpPr/>
          <p:nvPr/>
        </p:nvGrpSpPr>
        <p:grpSpPr>
          <a:xfrm>
            <a:off x="916458" y="1019750"/>
            <a:ext cx="214625" cy="214625"/>
            <a:chOff x="2594050" y="1631825"/>
            <a:chExt cx="439625" cy="439625"/>
          </a:xfrm>
        </p:grpSpPr>
        <p:sp>
          <p:nvSpPr>
            <p:cNvPr id="127" name="Google Shape;127;p17"/>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7"/>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7"/>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7"/>
            <p:cNvSpPr/>
            <p:nvPr/>
          </p:nvSpPr>
          <p:spPr>
            <a:xfrm>
              <a:off x="2814912" y="1754062"/>
              <a:ext cx="49950" cy="49950"/>
            </a:xfrm>
            <a:custGeom>
              <a:avLst/>
              <a:gdLst/>
              <a:ahLst/>
              <a:cxnLst/>
              <a:rect l="l" t="t" r="r" b="b"/>
              <a:pathLst>
                <a:path w="1998" h="1998" fill="none" extrusionOk="0">
                  <a:moveTo>
                    <a:pt x="1" y="1997"/>
                  </a:moveTo>
                  <a:lnTo>
                    <a:pt x="1998" y="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17"/>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2</a:t>
            </a:fld>
            <a:endParaRPr/>
          </a:p>
        </p:txBody>
      </p:sp>
      <p:sp>
        <p:nvSpPr>
          <p:cNvPr id="3" name="Title 2">
            <a:extLst>
              <a:ext uri="{FF2B5EF4-FFF2-40B4-BE49-F238E27FC236}">
                <a16:creationId xmlns:a16="http://schemas.microsoft.com/office/drawing/2014/main" id="{A7DB8E0D-FA18-449D-8380-EBBEBEE9BED3}"/>
              </a:ext>
            </a:extLst>
          </p:cNvPr>
          <p:cNvSpPr>
            <a:spLocks noGrp="1"/>
          </p:cNvSpPr>
          <p:nvPr>
            <p:ph type="title"/>
          </p:nvPr>
        </p:nvSpPr>
        <p:spPr/>
        <p:txBody>
          <a:bodyPr/>
          <a:lstStyle/>
          <a:p>
            <a:r>
              <a:rPr lang="en-US" dirty="0"/>
              <a:t>ER Diagrams: Continued</a:t>
            </a:r>
            <a:endParaRPr lang="en-CA" dirty="0"/>
          </a:p>
        </p:txBody>
      </p:sp>
      <p:sp>
        <p:nvSpPr>
          <p:cNvPr id="4" name="TextBox 3">
            <a:extLst>
              <a:ext uri="{FF2B5EF4-FFF2-40B4-BE49-F238E27FC236}">
                <a16:creationId xmlns:a16="http://schemas.microsoft.com/office/drawing/2014/main" id="{4D63ECA7-58F5-4459-B63C-F07C8AB1B0CC}"/>
              </a:ext>
            </a:extLst>
          </p:cNvPr>
          <p:cNvSpPr txBox="1"/>
          <p:nvPr/>
        </p:nvSpPr>
        <p:spPr>
          <a:xfrm>
            <a:off x="426944" y="1492624"/>
            <a:ext cx="8290111" cy="1015663"/>
          </a:xfrm>
          <a:prstGeom prst="rect">
            <a:avLst/>
          </a:prstGeom>
          <a:noFill/>
        </p:spPr>
        <p:txBody>
          <a:bodyPr wrap="square" rtlCol="0">
            <a:spAutoFit/>
          </a:bodyPr>
          <a:lstStyle/>
          <a:p>
            <a:r>
              <a:rPr lang="en-US" sz="1000" dirty="0"/>
              <a:t>The Motor Vehicle Branch administers driving tests and issues driver's licenses. Any person who wants a driver’s license must first take a learner's exam at any Motor Vehicle Branch in the province. If he/she fails the exam, he can take the exam again any time after a week of the failed exam date, at any branch. If he passes the exam, he is issued a license (type = learner's) with a unique license number. A learner's license may contain a single restriction on it. The person may take his driver's exam at any branch any time before the learner's license expiry date (which is usually set at six months after the license issue date). If he passes the exam, the branch issues him a driver’s license. A driver's license must also record if the driver has completed driver's education, for insurance purposes. Draw an ER diagram that captures this information.</a:t>
            </a:r>
            <a:endParaRPr lang="en-CA" sz="1000" dirty="0"/>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433E5AFA-9373-436A-83E8-D7E5A3BE65B6}"/>
                  </a:ext>
                </a:extLst>
              </p14:cNvPr>
              <p14:cNvContentPartPr/>
              <p14:nvPr/>
            </p14:nvContentPartPr>
            <p14:xfrm>
              <a:off x="566640" y="442800"/>
              <a:ext cx="8082360" cy="4381920"/>
            </p14:xfrm>
          </p:contentPart>
        </mc:Choice>
        <mc:Fallback>
          <p:pic>
            <p:nvPicPr>
              <p:cNvPr id="2" name="Ink 1">
                <a:extLst>
                  <a:ext uri="{FF2B5EF4-FFF2-40B4-BE49-F238E27FC236}">
                    <a16:creationId xmlns:a16="http://schemas.microsoft.com/office/drawing/2014/main" id="{433E5AFA-9373-436A-83E8-D7E5A3BE65B6}"/>
                  </a:ext>
                </a:extLst>
              </p:cNvPr>
              <p:cNvPicPr/>
              <p:nvPr/>
            </p:nvPicPr>
            <p:blipFill>
              <a:blip r:embed="rId4"/>
              <a:stretch>
                <a:fillRect/>
              </a:stretch>
            </p:blipFill>
            <p:spPr>
              <a:xfrm>
                <a:off x="557280" y="433440"/>
                <a:ext cx="8101080" cy="4400640"/>
              </a:xfrm>
              <a:prstGeom prst="rect">
                <a:avLst/>
              </a:prstGeom>
            </p:spPr>
          </p:pic>
        </mc:Fallback>
      </mc:AlternateContent>
    </p:spTree>
    <p:extLst>
      <p:ext uri="{BB962C8B-B14F-4D97-AF65-F5344CB8AC3E}">
        <p14:creationId xmlns:p14="http://schemas.microsoft.com/office/powerpoint/2010/main" val="2177663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grpSp>
        <p:nvGrpSpPr>
          <p:cNvPr id="126" name="Google Shape;126;p17"/>
          <p:cNvGrpSpPr/>
          <p:nvPr/>
        </p:nvGrpSpPr>
        <p:grpSpPr>
          <a:xfrm>
            <a:off x="916458" y="1019750"/>
            <a:ext cx="214625" cy="214625"/>
            <a:chOff x="2594050" y="1631825"/>
            <a:chExt cx="439625" cy="439625"/>
          </a:xfrm>
        </p:grpSpPr>
        <p:sp>
          <p:nvSpPr>
            <p:cNvPr id="127" name="Google Shape;127;p17"/>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7"/>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7"/>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7"/>
            <p:cNvSpPr/>
            <p:nvPr/>
          </p:nvSpPr>
          <p:spPr>
            <a:xfrm>
              <a:off x="2814912" y="1754062"/>
              <a:ext cx="49950" cy="49950"/>
            </a:xfrm>
            <a:custGeom>
              <a:avLst/>
              <a:gdLst/>
              <a:ahLst/>
              <a:cxnLst/>
              <a:rect l="l" t="t" r="r" b="b"/>
              <a:pathLst>
                <a:path w="1998" h="1998" fill="none" extrusionOk="0">
                  <a:moveTo>
                    <a:pt x="1" y="1997"/>
                  </a:moveTo>
                  <a:lnTo>
                    <a:pt x="1998" y="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17"/>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3</a:t>
            </a:fld>
            <a:endParaRPr/>
          </a:p>
        </p:txBody>
      </p:sp>
      <p:sp>
        <p:nvSpPr>
          <p:cNvPr id="3" name="Title 2">
            <a:extLst>
              <a:ext uri="{FF2B5EF4-FFF2-40B4-BE49-F238E27FC236}">
                <a16:creationId xmlns:a16="http://schemas.microsoft.com/office/drawing/2014/main" id="{A7DB8E0D-FA18-449D-8380-EBBEBEE9BED3}"/>
              </a:ext>
            </a:extLst>
          </p:cNvPr>
          <p:cNvSpPr>
            <a:spLocks noGrp="1"/>
          </p:cNvSpPr>
          <p:nvPr>
            <p:ph type="title"/>
          </p:nvPr>
        </p:nvSpPr>
        <p:spPr/>
        <p:txBody>
          <a:bodyPr/>
          <a:lstStyle/>
          <a:p>
            <a:r>
              <a:rPr lang="en-US" dirty="0"/>
              <a:t>ER Diagrams: Continued</a:t>
            </a:r>
            <a:endParaRPr lang="en-CA" dirty="0"/>
          </a:p>
        </p:txBody>
      </p:sp>
      <p:sp>
        <p:nvSpPr>
          <p:cNvPr id="4" name="TextBox 3">
            <a:extLst>
              <a:ext uri="{FF2B5EF4-FFF2-40B4-BE49-F238E27FC236}">
                <a16:creationId xmlns:a16="http://schemas.microsoft.com/office/drawing/2014/main" id="{4D63ECA7-58F5-4459-B63C-F07C8AB1B0CC}"/>
              </a:ext>
            </a:extLst>
          </p:cNvPr>
          <p:cNvSpPr txBox="1"/>
          <p:nvPr/>
        </p:nvSpPr>
        <p:spPr>
          <a:xfrm>
            <a:off x="426944" y="1492624"/>
            <a:ext cx="8290111" cy="246221"/>
          </a:xfrm>
          <a:prstGeom prst="rect">
            <a:avLst/>
          </a:prstGeom>
          <a:noFill/>
        </p:spPr>
        <p:txBody>
          <a:bodyPr wrap="square" rtlCol="0">
            <a:spAutoFit/>
          </a:bodyPr>
          <a:lstStyle/>
          <a:p>
            <a:r>
              <a:rPr lang="en-US" sz="1000" dirty="0"/>
              <a:t>Consider the ER diagram:</a:t>
            </a:r>
            <a:endParaRPr lang="en-CA" sz="1000" dirty="0"/>
          </a:p>
        </p:txBody>
      </p:sp>
      <p:pic>
        <p:nvPicPr>
          <p:cNvPr id="5" name="Picture 4">
            <a:extLst>
              <a:ext uri="{FF2B5EF4-FFF2-40B4-BE49-F238E27FC236}">
                <a16:creationId xmlns:a16="http://schemas.microsoft.com/office/drawing/2014/main" id="{439D237C-D3A6-407C-95DB-9EFB8AF55BE2}"/>
              </a:ext>
            </a:extLst>
          </p:cNvPr>
          <p:cNvPicPr>
            <a:picLocks noChangeAspect="1"/>
          </p:cNvPicPr>
          <p:nvPr/>
        </p:nvPicPr>
        <p:blipFill>
          <a:blip r:embed="rId3"/>
          <a:stretch>
            <a:fillRect/>
          </a:stretch>
        </p:blipFill>
        <p:spPr>
          <a:xfrm>
            <a:off x="426944" y="1750262"/>
            <a:ext cx="3450012" cy="1912055"/>
          </a:xfrm>
          <a:prstGeom prst="rect">
            <a:avLst/>
          </a:prstGeom>
        </p:spPr>
      </p:pic>
      <p:sp>
        <p:nvSpPr>
          <p:cNvPr id="12" name="TextBox 11">
            <a:extLst>
              <a:ext uri="{FF2B5EF4-FFF2-40B4-BE49-F238E27FC236}">
                <a16:creationId xmlns:a16="http://schemas.microsoft.com/office/drawing/2014/main" id="{BB7CE038-06A7-4A17-9785-4DC6B69B0D0C}"/>
              </a:ext>
            </a:extLst>
          </p:cNvPr>
          <p:cNvSpPr txBox="1"/>
          <p:nvPr/>
        </p:nvSpPr>
        <p:spPr>
          <a:xfrm>
            <a:off x="3876956" y="1492624"/>
            <a:ext cx="4699951" cy="3170099"/>
          </a:xfrm>
          <a:prstGeom prst="rect">
            <a:avLst/>
          </a:prstGeom>
          <a:noFill/>
        </p:spPr>
        <p:txBody>
          <a:bodyPr wrap="square" rtlCol="0">
            <a:spAutoFit/>
          </a:bodyPr>
          <a:lstStyle/>
          <a:p>
            <a:pPr marL="228600" indent="-228600">
              <a:buAutoNum type="arabicPeriod"/>
            </a:pPr>
            <a:r>
              <a:rPr lang="en-US" sz="1000" dirty="0"/>
              <a:t>Name a weak entity set in this diagram.</a:t>
            </a:r>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r>
              <a:rPr lang="en-US" sz="1000" dirty="0"/>
              <a:t>What attributes form a key for this entity set?</a:t>
            </a:r>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r>
              <a:rPr lang="en-US" sz="1000" dirty="0"/>
              <a:t>Can a department exist without a manager?</a:t>
            </a:r>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r>
              <a:rPr lang="en-US" sz="1000" dirty="0"/>
              <a:t>How many departments can an employee belong to?</a:t>
            </a:r>
          </a:p>
          <a:p>
            <a:pPr marL="228600" indent="-228600">
              <a:buAutoNum type="arabicPeriod"/>
            </a:pPr>
            <a:endParaRPr lang="en-US" sz="1000" dirty="0"/>
          </a:p>
          <a:p>
            <a:pPr marL="228600" indent="-228600">
              <a:buAutoNum type="arabicPeriod"/>
            </a:pPr>
            <a:endParaRPr lang="en-US" sz="1000" dirty="0"/>
          </a:p>
          <a:p>
            <a:pPr marL="228600" indent="-228600">
              <a:buAutoNum type="arabicPeriod"/>
            </a:pPr>
            <a:endParaRPr lang="en-US" sz="1000" dirty="0"/>
          </a:p>
          <a:p>
            <a:pPr marL="228600" indent="-228600">
              <a:buAutoNum type="arabicPeriod"/>
            </a:pPr>
            <a:r>
              <a:rPr lang="en-US" sz="1000" dirty="0"/>
              <a:t>How many of these kinds of relationships exist?</a:t>
            </a:r>
          </a:p>
          <a:p>
            <a:pPr marL="171450" lvl="4" indent="-171450">
              <a:buFont typeface="Arial" panose="020B0604020202020204" pitchFamily="34" charset="0"/>
              <a:buChar char="•"/>
            </a:pPr>
            <a:r>
              <a:rPr lang="en-US" sz="1000" dirty="0"/>
              <a:t>One to one relationship</a:t>
            </a:r>
          </a:p>
          <a:p>
            <a:pPr marL="171450" lvl="4" indent="-171450">
              <a:buFont typeface="Arial" panose="020B0604020202020204" pitchFamily="34" charset="0"/>
              <a:buChar char="•"/>
            </a:pPr>
            <a:r>
              <a:rPr lang="en-US" sz="1000" dirty="0"/>
              <a:t>One to many relationship</a:t>
            </a:r>
          </a:p>
          <a:p>
            <a:pPr marL="171450" lvl="4" indent="-171450">
              <a:buFont typeface="Arial" panose="020B0604020202020204" pitchFamily="34" charset="0"/>
              <a:buChar char="•"/>
            </a:pPr>
            <a:r>
              <a:rPr lang="en-US" sz="1000" dirty="0"/>
              <a:t>Many to many relationship</a:t>
            </a: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DCA789BE-CF8B-41BF-AC32-D86BB0959BF4}"/>
                  </a:ext>
                </a:extLst>
              </p14:cNvPr>
              <p14:cNvContentPartPr/>
              <p14:nvPr/>
            </p14:nvContentPartPr>
            <p14:xfrm>
              <a:off x="847800" y="190440"/>
              <a:ext cx="7830000" cy="4534200"/>
            </p14:xfrm>
          </p:contentPart>
        </mc:Choice>
        <mc:Fallback>
          <p:pic>
            <p:nvPicPr>
              <p:cNvPr id="2" name="Ink 1">
                <a:extLst>
                  <a:ext uri="{FF2B5EF4-FFF2-40B4-BE49-F238E27FC236}">
                    <a16:creationId xmlns:a16="http://schemas.microsoft.com/office/drawing/2014/main" id="{DCA789BE-CF8B-41BF-AC32-D86BB0959BF4}"/>
                  </a:ext>
                </a:extLst>
              </p:cNvPr>
              <p:cNvPicPr/>
              <p:nvPr/>
            </p:nvPicPr>
            <p:blipFill>
              <a:blip r:embed="rId5"/>
              <a:stretch>
                <a:fillRect/>
              </a:stretch>
            </p:blipFill>
            <p:spPr>
              <a:xfrm>
                <a:off x="838440" y="181080"/>
                <a:ext cx="7848720" cy="4552920"/>
              </a:xfrm>
              <a:prstGeom prst="rect">
                <a:avLst/>
              </a:prstGeom>
            </p:spPr>
          </p:pic>
        </mc:Fallback>
      </mc:AlternateContent>
    </p:spTree>
    <p:extLst>
      <p:ext uri="{BB962C8B-B14F-4D97-AF65-F5344CB8AC3E}">
        <p14:creationId xmlns:p14="http://schemas.microsoft.com/office/powerpoint/2010/main" val="2285779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grpSp>
        <p:nvGrpSpPr>
          <p:cNvPr id="126" name="Google Shape;126;p17"/>
          <p:cNvGrpSpPr/>
          <p:nvPr/>
        </p:nvGrpSpPr>
        <p:grpSpPr>
          <a:xfrm>
            <a:off x="916458" y="1019750"/>
            <a:ext cx="214625" cy="214625"/>
            <a:chOff x="2594050" y="1631825"/>
            <a:chExt cx="439625" cy="439625"/>
          </a:xfrm>
        </p:grpSpPr>
        <p:sp>
          <p:nvSpPr>
            <p:cNvPr id="127" name="Google Shape;127;p17"/>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7"/>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7"/>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7"/>
            <p:cNvSpPr/>
            <p:nvPr/>
          </p:nvSpPr>
          <p:spPr>
            <a:xfrm>
              <a:off x="2814912" y="1754062"/>
              <a:ext cx="49950" cy="49950"/>
            </a:xfrm>
            <a:custGeom>
              <a:avLst/>
              <a:gdLst/>
              <a:ahLst/>
              <a:cxnLst/>
              <a:rect l="l" t="t" r="r" b="b"/>
              <a:pathLst>
                <a:path w="1998" h="1998" fill="none" extrusionOk="0">
                  <a:moveTo>
                    <a:pt x="1" y="1997"/>
                  </a:moveTo>
                  <a:lnTo>
                    <a:pt x="1998" y="0"/>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17"/>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4</a:t>
            </a:fld>
            <a:endParaRPr/>
          </a:p>
        </p:txBody>
      </p:sp>
      <p:sp>
        <p:nvSpPr>
          <p:cNvPr id="3" name="Title 2">
            <a:extLst>
              <a:ext uri="{FF2B5EF4-FFF2-40B4-BE49-F238E27FC236}">
                <a16:creationId xmlns:a16="http://schemas.microsoft.com/office/drawing/2014/main" id="{A7DB8E0D-FA18-449D-8380-EBBEBEE9BED3}"/>
              </a:ext>
            </a:extLst>
          </p:cNvPr>
          <p:cNvSpPr>
            <a:spLocks noGrp="1"/>
          </p:cNvSpPr>
          <p:nvPr>
            <p:ph type="title"/>
          </p:nvPr>
        </p:nvSpPr>
        <p:spPr/>
        <p:txBody>
          <a:bodyPr/>
          <a:lstStyle/>
          <a:p>
            <a:r>
              <a:rPr lang="en-US" dirty="0"/>
              <a:t>ER Diagrams: Continued</a:t>
            </a:r>
            <a:endParaRPr lang="en-CA" dirty="0"/>
          </a:p>
        </p:txBody>
      </p:sp>
      <p:sp>
        <p:nvSpPr>
          <p:cNvPr id="4" name="TextBox 3">
            <a:extLst>
              <a:ext uri="{FF2B5EF4-FFF2-40B4-BE49-F238E27FC236}">
                <a16:creationId xmlns:a16="http://schemas.microsoft.com/office/drawing/2014/main" id="{4D63ECA7-58F5-4459-B63C-F07C8AB1B0CC}"/>
              </a:ext>
            </a:extLst>
          </p:cNvPr>
          <p:cNvSpPr txBox="1"/>
          <p:nvPr/>
        </p:nvSpPr>
        <p:spPr>
          <a:xfrm>
            <a:off x="426944" y="1492624"/>
            <a:ext cx="8290111" cy="246221"/>
          </a:xfrm>
          <a:prstGeom prst="rect">
            <a:avLst/>
          </a:prstGeom>
          <a:noFill/>
        </p:spPr>
        <p:txBody>
          <a:bodyPr wrap="square" rtlCol="0">
            <a:spAutoFit/>
          </a:bodyPr>
          <a:lstStyle/>
          <a:p>
            <a:r>
              <a:rPr lang="en-US" sz="1000" dirty="0"/>
              <a:t>Consider the ER diagram:</a:t>
            </a:r>
            <a:endParaRPr lang="en-CA" sz="1000" dirty="0"/>
          </a:p>
        </p:txBody>
      </p:sp>
      <p:pic>
        <p:nvPicPr>
          <p:cNvPr id="5" name="Picture 4">
            <a:extLst>
              <a:ext uri="{FF2B5EF4-FFF2-40B4-BE49-F238E27FC236}">
                <a16:creationId xmlns:a16="http://schemas.microsoft.com/office/drawing/2014/main" id="{439D237C-D3A6-407C-95DB-9EFB8AF55BE2}"/>
              </a:ext>
            </a:extLst>
          </p:cNvPr>
          <p:cNvPicPr>
            <a:picLocks noChangeAspect="1"/>
          </p:cNvPicPr>
          <p:nvPr/>
        </p:nvPicPr>
        <p:blipFill>
          <a:blip r:embed="rId3"/>
          <a:stretch>
            <a:fillRect/>
          </a:stretch>
        </p:blipFill>
        <p:spPr>
          <a:xfrm>
            <a:off x="426944" y="1750262"/>
            <a:ext cx="3450012" cy="1912055"/>
          </a:xfrm>
          <a:prstGeom prst="rect">
            <a:avLst/>
          </a:prstGeom>
        </p:spPr>
      </p:pic>
      <p:sp>
        <p:nvSpPr>
          <p:cNvPr id="12" name="TextBox 11">
            <a:extLst>
              <a:ext uri="{FF2B5EF4-FFF2-40B4-BE49-F238E27FC236}">
                <a16:creationId xmlns:a16="http://schemas.microsoft.com/office/drawing/2014/main" id="{BB7CE038-06A7-4A17-9785-4DC6B69B0D0C}"/>
              </a:ext>
            </a:extLst>
          </p:cNvPr>
          <p:cNvSpPr txBox="1"/>
          <p:nvPr/>
        </p:nvSpPr>
        <p:spPr>
          <a:xfrm>
            <a:off x="3876956" y="1492624"/>
            <a:ext cx="4699951" cy="400110"/>
          </a:xfrm>
          <a:prstGeom prst="rect">
            <a:avLst/>
          </a:prstGeom>
          <a:noFill/>
        </p:spPr>
        <p:txBody>
          <a:bodyPr wrap="square" rtlCol="0">
            <a:spAutoFit/>
          </a:bodyPr>
          <a:lstStyle/>
          <a:p>
            <a:r>
              <a:rPr lang="en-US" sz="1000" dirty="0"/>
              <a:t>Translate the ER diagram into a relational schema.</a:t>
            </a:r>
          </a:p>
          <a:p>
            <a:pPr marL="228600" indent="-228600">
              <a:buAutoNum type="arabicPeriod"/>
            </a:pPr>
            <a:endParaRPr lang="en-US" sz="1000" dirty="0"/>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B2E1D64C-BDE3-4734-8C3C-A23F25F8371D}"/>
                  </a:ext>
                </a:extLst>
              </p14:cNvPr>
              <p14:cNvContentPartPr/>
              <p14:nvPr/>
            </p14:nvContentPartPr>
            <p14:xfrm>
              <a:off x="900000" y="128520"/>
              <a:ext cx="7815600" cy="4586760"/>
            </p14:xfrm>
          </p:contentPart>
        </mc:Choice>
        <mc:Fallback>
          <p:pic>
            <p:nvPicPr>
              <p:cNvPr id="2" name="Ink 1">
                <a:extLst>
                  <a:ext uri="{FF2B5EF4-FFF2-40B4-BE49-F238E27FC236}">
                    <a16:creationId xmlns:a16="http://schemas.microsoft.com/office/drawing/2014/main" id="{B2E1D64C-BDE3-4734-8C3C-A23F25F8371D}"/>
                  </a:ext>
                </a:extLst>
              </p:cNvPr>
              <p:cNvPicPr/>
              <p:nvPr/>
            </p:nvPicPr>
            <p:blipFill>
              <a:blip r:embed="rId5"/>
              <a:stretch>
                <a:fillRect/>
              </a:stretch>
            </p:blipFill>
            <p:spPr>
              <a:xfrm>
                <a:off x="890640" y="119160"/>
                <a:ext cx="7834320" cy="4605480"/>
              </a:xfrm>
              <a:prstGeom prst="rect">
                <a:avLst/>
              </a:prstGeom>
            </p:spPr>
          </p:pic>
        </mc:Fallback>
      </mc:AlternateContent>
    </p:spTree>
    <p:extLst>
      <p:ext uri="{BB962C8B-B14F-4D97-AF65-F5344CB8AC3E}">
        <p14:creationId xmlns:p14="http://schemas.microsoft.com/office/powerpoint/2010/main" val="3495586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Google Shape;322;p30"/>
          <p:cNvSpPr txBox="1">
            <a:spLocks noGrp="1"/>
          </p:cNvSpPr>
          <p:nvPr>
            <p:ph type="subTitle" idx="4294967295"/>
          </p:nvPr>
        </p:nvSpPr>
        <p:spPr>
          <a:xfrm>
            <a:off x="2371500" y="2093775"/>
            <a:ext cx="5021400" cy="7848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 sz="3600" b="1" i="1" dirty="0">
                <a:latin typeface="Lora"/>
                <a:ea typeface="Lora"/>
                <a:cs typeface="Lora"/>
                <a:sym typeface="Lora"/>
              </a:rPr>
              <a:t>Any </a:t>
            </a:r>
            <a:r>
              <a:rPr lang="en" sz="3600" b="1" i="1" dirty="0">
                <a:highlight>
                  <a:schemeClr val="accent1"/>
                </a:highlight>
                <a:latin typeface="Lora"/>
                <a:ea typeface="Lora"/>
                <a:cs typeface="Lora"/>
                <a:sym typeface="Lora"/>
              </a:rPr>
              <a:t>questions</a:t>
            </a:r>
            <a:r>
              <a:rPr lang="en" sz="3600" b="1" i="1" dirty="0">
                <a:latin typeface="Lora"/>
                <a:ea typeface="Lora"/>
                <a:cs typeface="Lora"/>
                <a:sym typeface="Lora"/>
              </a:rPr>
              <a:t> ?</a:t>
            </a:r>
            <a:endParaRPr sz="3600" b="1" i="1" dirty="0">
              <a:latin typeface="Lora"/>
              <a:ea typeface="Lora"/>
              <a:cs typeface="Lora"/>
              <a:sym typeface="Lora"/>
            </a:endParaRPr>
          </a:p>
          <a:p>
            <a:pPr marL="0" lvl="0" indent="0" algn="l" rtl="0">
              <a:spcBef>
                <a:spcPts val="600"/>
              </a:spcBef>
              <a:spcAft>
                <a:spcPts val="0"/>
              </a:spcAft>
              <a:buNone/>
            </a:pPr>
            <a:endParaRPr sz="1800" dirty="0">
              <a:solidFill>
                <a:schemeClr val="dk1"/>
              </a:solidFill>
            </a:endParaRPr>
          </a:p>
          <a:p>
            <a:pPr marL="0" lvl="0" indent="0" algn="l" rtl="0">
              <a:spcBef>
                <a:spcPts val="600"/>
              </a:spcBef>
              <a:spcAft>
                <a:spcPts val="0"/>
              </a:spcAft>
              <a:buNone/>
            </a:pPr>
            <a:r>
              <a:rPr lang="en" sz="1800" dirty="0">
                <a:solidFill>
                  <a:schemeClr val="dk1"/>
                </a:solidFill>
              </a:rPr>
              <a:t>You can find me at</a:t>
            </a:r>
            <a:endParaRPr sz="1800" dirty="0">
              <a:solidFill>
                <a:schemeClr val="dk1"/>
              </a:solidFill>
            </a:endParaRPr>
          </a:p>
          <a:p>
            <a:pPr indent="-342900">
              <a:buSzPts val="1800"/>
            </a:pPr>
            <a:r>
              <a:rPr lang="en-CA" sz="1800" u="sng" dirty="0">
                <a:solidFill>
                  <a:srgbClr val="1D1D1B"/>
                </a:solidFill>
                <a:highlight>
                  <a:schemeClr val="accent1"/>
                </a:highlight>
              </a:rPr>
              <a:t>ta.</a:t>
            </a:r>
            <a:r>
              <a:rPr lang="en-CA" sz="1800" u="sng" dirty="0">
                <a:solidFill>
                  <a:srgbClr val="1D1D1B"/>
                </a:solidFill>
                <a:highlight>
                  <a:schemeClr val="accent1"/>
                </a:highlight>
                <a:hlinkClick r:id="rId3"/>
              </a:rPr>
              <a:t>kthisiscvpv</a:t>
            </a:r>
            <a:r>
              <a:rPr lang="en-CA" sz="1800" u="sng" dirty="0">
                <a:solidFill>
                  <a:srgbClr val="1D1D1B"/>
                </a:solidFill>
                <a:highlight>
                  <a:schemeClr val="accent1"/>
                </a:highlight>
              </a:rPr>
              <a:t>.com</a:t>
            </a:r>
            <a:endParaRPr lang="en-US" sz="1800" dirty="0">
              <a:solidFill>
                <a:schemeClr val="dk1"/>
              </a:solidFill>
            </a:endParaRPr>
          </a:p>
          <a:p>
            <a:pPr marL="457200" lvl="0" indent="-342900" algn="l" rtl="0">
              <a:spcBef>
                <a:spcPts val="0"/>
              </a:spcBef>
              <a:spcAft>
                <a:spcPts val="0"/>
              </a:spcAft>
              <a:buSzPts val="1800"/>
              <a:buChar char="◉"/>
            </a:pPr>
            <a:r>
              <a:rPr lang="en" sz="1800" dirty="0">
                <a:solidFill>
                  <a:schemeClr val="dk1"/>
                </a:solidFill>
              </a:rPr>
              <a:t>charles.xu@mail.utoronto.ca</a:t>
            </a:r>
            <a:endParaRPr b="1" dirty="0"/>
          </a:p>
        </p:txBody>
      </p:sp>
      <p:cxnSp>
        <p:nvCxnSpPr>
          <p:cNvPr id="323" name="Google Shape;323;p30"/>
          <p:cNvCxnSpPr/>
          <p:nvPr/>
        </p:nvCxnSpPr>
        <p:spPr>
          <a:xfrm>
            <a:off x="6450" y="1428750"/>
            <a:ext cx="2397300" cy="0"/>
          </a:xfrm>
          <a:prstGeom prst="straightConnector1">
            <a:avLst/>
          </a:prstGeom>
          <a:noFill/>
          <a:ln w="9525" cap="flat" cmpd="sng">
            <a:solidFill>
              <a:srgbClr val="CCCCCC"/>
            </a:solidFill>
            <a:prstDash val="solid"/>
            <a:round/>
            <a:headEnd type="none" w="med" len="med"/>
            <a:tailEnd type="none" w="med" len="med"/>
          </a:ln>
        </p:spPr>
      </p:cxnSp>
      <p:sp>
        <p:nvSpPr>
          <p:cNvPr id="324" name="Google Shape;324;p30"/>
          <p:cNvSpPr txBox="1">
            <a:spLocks noGrp="1"/>
          </p:cNvSpPr>
          <p:nvPr>
            <p:ph type="ctrTitle" idx="4294967295"/>
          </p:nvPr>
        </p:nvSpPr>
        <p:spPr>
          <a:xfrm>
            <a:off x="2371625" y="816550"/>
            <a:ext cx="4908000" cy="1159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6000"/>
              <a:t>Thanks!</a:t>
            </a:r>
            <a:endParaRPr sz="6000"/>
          </a:p>
        </p:txBody>
      </p:sp>
      <p:cxnSp>
        <p:nvCxnSpPr>
          <p:cNvPr id="325" name="Google Shape;325;p30"/>
          <p:cNvCxnSpPr/>
          <p:nvPr/>
        </p:nvCxnSpPr>
        <p:spPr>
          <a:xfrm>
            <a:off x="5589800" y="1428750"/>
            <a:ext cx="3554100" cy="0"/>
          </a:xfrm>
          <a:prstGeom prst="straightConnector1">
            <a:avLst/>
          </a:prstGeom>
          <a:noFill/>
          <a:ln w="9525" cap="flat" cmpd="sng">
            <a:solidFill>
              <a:srgbClr val="CCCCCC"/>
            </a:solidFill>
            <a:prstDash val="solid"/>
            <a:round/>
            <a:headEnd type="none" w="med" len="med"/>
            <a:tailEnd type="none" w="med" len="med"/>
          </a:ln>
        </p:spPr>
      </p:cxnSp>
      <p:sp>
        <p:nvSpPr>
          <p:cNvPr id="326" name="Google Shape;326;p30"/>
          <p:cNvSpPr/>
          <p:nvPr/>
        </p:nvSpPr>
        <p:spPr>
          <a:xfrm>
            <a:off x="831925" y="859175"/>
            <a:ext cx="1139100" cy="1139100"/>
          </a:xfrm>
          <a:prstGeom prst="ellipse">
            <a:avLst/>
          </a:prstGeom>
          <a:solidFill>
            <a:srgbClr val="FFCD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7" name="Google Shape;327;p30"/>
          <p:cNvGrpSpPr/>
          <p:nvPr/>
        </p:nvGrpSpPr>
        <p:grpSpPr>
          <a:xfrm>
            <a:off x="1148888" y="1190759"/>
            <a:ext cx="505722" cy="475767"/>
            <a:chOff x="5972700" y="2330200"/>
            <a:chExt cx="411625" cy="387275"/>
          </a:xfrm>
        </p:grpSpPr>
        <p:sp>
          <p:nvSpPr>
            <p:cNvPr id="328" name="Google Shape;328;p30"/>
            <p:cNvSpPr/>
            <p:nvPr/>
          </p:nvSpPr>
          <p:spPr>
            <a:xfrm>
              <a:off x="5972700" y="2476950"/>
              <a:ext cx="98050" cy="219825"/>
            </a:xfrm>
            <a:custGeom>
              <a:avLst/>
              <a:gdLst/>
              <a:ahLst/>
              <a:cxnLst/>
              <a:rect l="l" t="t" r="r" b="b"/>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30"/>
            <p:cNvSpPr/>
            <p:nvPr/>
          </p:nvSpPr>
          <p:spPr>
            <a:xfrm>
              <a:off x="6078025" y="2330200"/>
              <a:ext cx="306300" cy="387275"/>
            </a:xfrm>
            <a:custGeom>
              <a:avLst/>
              <a:gdLst/>
              <a:ahLst/>
              <a:cxnLst/>
              <a:rect l="l" t="t" r="r" b="b"/>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0" name="Google Shape;330;p30"/>
          <p:cNvSpPr txBox="1">
            <a:spLocks noGrp="1"/>
          </p:cNvSpPr>
          <p:nvPr>
            <p:ph type="sldNum" idx="12"/>
          </p:nvPr>
        </p:nvSpPr>
        <p:spPr>
          <a:xfrm>
            <a:off x="8543227"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5</a:t>
            </a:fld>
            <a:endParaRPr/>
          </a:p>
        </p:txBody>
      </p:sp>
    </p:spTree>
  </p:cSld>
  <p:clrMapOvr>
    <a:masterClrMapping/>
  </p:clrMapOvr>
</p:sld>
</file>

<file path=ppt/theme/theme1.xml><?xml version="1.0" encoding="utf-8"?>
<a:theme xmlns:a="http://schemas.openxmlformats.org/drawingml/2006/main" name="Viola template">
  <a:themeElements>
    <a:clrScheme name="Custom 347">
      <a:dk1>
        <a:srgbClr val="000000"/>
      </a:dk1>
      <a:lt1>
        <a:srgbClr val="FFFFFF"/>
      </a:lt1>
      <a:dk2>
        <a:srgbClr val="8A8682"/>
      </a:dk2>
      <a:lt2>
        <a:srgbClr val="F0EEE9"/>
      </a:lt2>
      <a:accent1>
        <a:srgbClr val="FFCD00"/>
      </a:accent1>
      <a:accent2>
        <a:srgbClr val="F6921D"/>
      </a:accent2>
      <a:accent3>
        <a:srgbClr val="A7693A"/>
      </a:accent3>
      <a:accent4>
        <a:srgbClr val="D8D6D2"/>
      </a:accent4>
      <a:accent5>
        <a:srgbClr val="979593"/>
      </a:accent5>
      <a:accent6>
        <a:srgbClr val="6F6868"/>
      </a:accent6>
      <a:hlink>
        <a:srgbClr val="000000"/>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870</TotalTime>
  <Words>297</Words>
  <Application>Microsoft Office PowerPoint</Application>
  <PresentationFormat>On-screen Show (16:9)</PresentationFormat>
  <Paragraphs>39</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Quattrocento Sans</vt:lpstr>
      <vt:lpstr>Lora</vt:lpstr>
      <vt:lpstr>Arial</vt:lpstr>
      <vt:lpstr>Viola template</vt:lpstr>
      <vt:lpstr>CSCC43 Tutorial 8 2021 July 13</vt:lpstr>
      <vt:lpstr>ER Diagrams: Continued</vt:lpstr>
      <vt:lpstr>ER Diagrams: Continued</vt:lpstr>
      <vt:lpstr>ER Diagrams: Continued</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cp:lastModifiedBy>Charles Xu</cp:lastModifiedBy>
  <cp:revision>48</cp:revision>
  <dcterms:modified xsi:type="dcterms:W3CDTF">2021-07-13T20:59:46Z</dcterms:modified>
</cp:coreProperties>
</file>