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274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Lora" panose="020B060402020202020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15:05.3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16722 2024 0,'0'0'0,"0"13"15,13-13-15,0 0 0,-13 27 16,0-14-16,13-13 0,-13 13 0,27 27 16,-14-27-16,-13 0 0,0 1 0,53 65 15,-40-66-15,0 14 0,-13-1 0,67 67 16,-54-67-16,0 1 0,0-14 0,14 27 16,26 52-16</inkml:trace>
  <inkml:trace contextRef="#ctx0" brushRef="#br0" timeOffset="25853.38">12144 4564 0,'0'-13'0,"0"0"31,14 13 1,-14 13-17,0 0 16</inkml:trace>
  <inkml:trace contextRef="#ctx0" brushRef="#br0" timeOffset="26192.47">12462 4075 0,'-13'-14'16,"13"28"-1,-14 12-15,-12 27 16,-1 13-1,1-13 1,13-27-16,-14 54 16,14-40-16,-13 12 15,12-25-15,14-1 0,-26 27 16,13-26-16,13-14 0,-27 40 16,27-27-16,-13-12 15,0-1-15,13-26 31,-13-1-15</inkml:trace>
  <inkml:trace contextRef="#ctx0" brushRef="#br0" timeOffset="26727.16">12118 4630 0,'-13'0'16,"13"13"15,0 27 0,0-27-31,13 27 16,-13-27-16,0 0 16,0 1-16,13-14 15,-13 13 1,27-26 0,-1-1-1,-13 1-15,1 0 0,12-13 16,-13 12-16,0 1 0,14-13 15,-14-1-15,14 1 16,-14 13-16,-13-1 0,26-12 16,-13-1-16,14 1 15,-27 13-15,13-1 0,14-25 16</inkml:trace>
  <inkml:trace contextRef="#ctx0" brushRef="#br0" timeOffset="30662.46">13851 4167 0,'0'-13'0,"26"-13"47,-39 39-32,13 0-15,-13 0 16,0 14-16,13-14 0,-27 27 16,14-27-16,0 13 0,0 27 15,-1-26-15,1-1 0,-27 40 16,27-39-16,-13 12 16,12-12-16,1-1 15,0-12-15,0-1 16</inkml:trace>
  <inkml:trace contextRef="#ctx0" brushRef="#br0" timeOffset="30993.57">13613 4445 0,'-13'0'15,"13"13"1,-14 0-16,14 27 16,-13-27-16,0 54 15,13-41-15,-13 27 16,13-27-16,-14 1 16,14-14-16,0 0 0,14 0 15,-1-13 1,0 0-16,0-13 15,27-13-15,-27 26 16,27-27-16,0-12 16,-14 12-1</inkml:trace>
  <inkml:trace contextRef="#ctx0" brushRef="#br0" timeOffset="33558.03">16841 3704 0,'39'-66'16,"-39"53"-16,14 0 15,-14-1-15,0 28 32,-27 38-32,14-12 15,0 13-15,0-13 16,-27 52-16,27-52 16,-14 39-1,14-52-15,0 26 16,13-40-16,13-26 15,0-14 1</inkml:trace>
  <inkml:trace contextRef="#ctx0" brushRef="#br0" timeOffset="33870.19">17119 3559 0,'0'-14'16,"0"28"-16,0-14 0,-27 26 15,14-13-15,-14 1 0,1 25 16,-1-12-16,14-1 0,-26 14 16,12-14-16,14-12 0,-14 25 15,14-26-15,0 14 0,0-1 16,13 1-16,-13-14 16,26 40-16,0-27 15,13 27-15,1-13 16,-14-13-16,27 25 15,-27-25-15,13 13 16,-12-14-16,12 0 16,-13-12-1,1-14 1,-1-27-16,0 1 16,-13 13-16</inkml:trace>
  <inkml:trace contextRef="#ctx0" brushRef="#br0" timeOffset="34290.42">17304 3664 0,'-13'-13'16,"13"26"-16,-14 14 15,14-1-15,-13 1 0,0 26 16,0-27-16,-1 80 15,14-66-15,-13 13 16,13-14-16,0-12 16,0-1-16,13 14 0,27 0 15,-27-40-15,27 13 16,-27-13-16,27-27 16,-14 27-16,-12-13 0,12-26 15,-13 25-15,0 1 0,-13-27 16,0 14-16,0 13 15</inkml:trace>
  <inkml:trace contextRef="#ctx0" brushRef="#br0" timeOffset="34466.61">17291 3956 0,'13'-14'15,"0"-12"1,0 13-16,0-1 0,27-12 15,-27 13-15,-13-1 0,27-12 16,-14 13-16,0-27 16,-13 27-16,0 0 0,0-14 15,0 14-15</inkml:trace>
  <inkml:trace contextRef="#ctx0" brushRef="#br0" timeOffset="34625.51">17343 3625 0,'0'0'16,"-13"13"-16,13-26 15,0 26-15,0-26 16,27 13 0,-14 0-16,0-13 0,27 13 15,-27-14-15,0 14 0,14 0 16,-14-13-16,0 13 0,27-13 16</inkml:trace>
  <inkml:trace contextRef="#ctx0" brushRef="#br0" timeOffset="34781.08">17582 3572 0,'13'13'0,"-13"0"16,0 1-16,13 25 16,-13-26-16,13 27 15,-13-27-15,27 27 16,-27-27-16,13 14 16,0-14-16,0-13 0,1 0 15,-1 0-15,13-13 16,-12 0-16</inkml:trace>
  <inkml:trace contextRef="#ctx0" brushRef="#br0" timeOffset="35147.69">17965 3545 0,'-13'0'0,"-13"14"15,12-1-15,-25 13 16,25-12-16,1-14 15,-13 26-15,-14 0 16,27 1 0,-14-14-1,27 0 1,-13-13-16,13 14 0,0-1 16,0 27-1,0-27-15,0 26 16,0 14-1,0-26-15,-13 39 16,13-53-16,-13 27 16,13-27-16,0 40 0,0-40 15,-14 1-15,28-14 32,-1-14-32,13-12 15,14-1 1</inkml:trace>
  <inkml:trace contextRef="#ctx0" brushRef="#br0" timeOffset="35405.57">18455 3757 0,'-53'0'0,"53"13"16,0-26-16,26 13 16,14 0-1,-14-13-15,1 13 0,26-13 16,-27 13-16,1-14 16,52 1-16,-53 13 15,14-13-15,-27 0 16,1-1-16</inkml:trace>
  <inkml:trace contextRef="#ctx0" brushRef="#br0" timeOffset="35706.76">18759 3625 0,'-27'-13'0,"14"13"16,13-14 0,40 14-1,-27 0 1,53 14-16,-52-1 15,12 0 1,-13 0-16,0 27 16,-13-27-16,-13 27 15,0-27-15,13 0 0,-40 27 16,27-27-16,-27 14 16,27-14-16,0-13 15,0 13-15,13-26 47,26 13-47,-13-13 16,27 13-16</inkml:trace>
  <inkml:trace contextRef="#ctx0" brushRef="#br0" timeOffset="36380.11">19103 3585 0,'0'0'15,"0"-13"-15,13 0 0,-13-1 32,0 28-1,0 12-15,13-13-16,-13 14 0,0 12 15,14-12-15,-14-1 0,13 41 16,0-41-16,-13 0 0,27 41 15,-27-41-15,13 1 0,0 25 16,0-38-16,0 12 0,1 40 16,-1-52-16,0 12 15,0-26-15,1-13 16,12-40 0,-26 26-16,27-39 15,-27 27-15,26-67 16,-13 79-16,14-79 15,-14 80-15,0-14 16,-13 14-16,13 13 0,-13-27 16,14 27-16,-14-1 15,-14 28 1,14-1 0,0 0-16</inkml:trace>
  <inkml:trace contextRef="#ctx0" brushRef="#br0" timeOffset="36949.41">19711 3598 0,'-13'14'31,"0"25"-31,0-26 16,0 14-16,-14 39 15,14-26-15,0-1 0,-27 54 16,27-66-16,-1 25 16,1-25-16,0 13 15,13-27 1,13-40-16,0 14 0,1-27 15,-14 14-15,13 0 0,0-94 16,0 94 0,1-14-16</inkml:trace>
  <inkml:trace contextRef="#ctx0" brushRef="#br0" timeOffset="37098.73">19606 3770 0,'26'-92'15,"-13"52"-15,-13 27 16,27-14-16,-27 54 16,13 12-1,-13-12-15,0-1 0,0 41 16,0-41-16,13 80 15,-13-40 1,0-40-16,0 41 0,0-54 16,-13 40-16,13-40 0,-13-13 15</inkml:trace>
  <inkml:trace contextRef="#ctx0" brushRef="#br0" timeOffset="37239.36">19566 4008 0,'-13'-26'15,"13"13"-15,39 0 16,-25-1-16,12 1 16,-13 0-16,1 13 0,52-27 15,-40 14 1,27-27-16</inkml:trace>
  <inkml:trace contextRef="#ctx0" brushRef="#br0" timeOffset="37511.62">20029 3519 0,'-27'40'15,"27"-27"-15,-13 13 16,-13 67-16,26-53 16,-13 26-16,-1-27 15,14-12-15,0 39 16,0-53-16,0 14 0,14 52 15,-14-66-15,0 14 0,26 13 16,-26-27-16,13-13 0,0 0 16,14 0-16,-1-13 15,-12-1-15,-1 1 0,13-27 16,-12 27-16,12-13 16,-26 12-16,13 1 15</inkml:trace>
  <inkml:trace contextRef="#ctx0" brushRef="#br0" timeOffset="38255.64">20333 3598 0,'0'-13'15,"0"26"32,-13 40-31,0 27-1,13-54-15,-13 27 16,13-13-16,0-14 0,0 27 16,13 0-16,0-27 15,0-12-15,-13 12 0,27-13 16,-14-13-16,40-13 16,-40 0-16,14-27 15,-14 14-15,26-54 16,-39 41-16,27-27 15,-27 39-15,13-39 16,-13 39-16,0 1 0,0-14 16,0 27-16,0 0 0,0-27 15,-13 14-15,0 26 16</inkml:trace>
  <inkml:trace contextRef="#ctx0" brushRef="#br0" timeOffset="38540.6">20743 3519 0,'-26'40'16,"-1"26"-1,14-13-15,0-27 16,0 67-16,0-67 0,13 27 15,0-40 1,13 67-16,26-27 16,1-27-1,13-26 1,-13-40 0,-14 14-16,-13 13 0,14-40 15,-14 40 1,-13-27-16,0 27 0</inkml:trace>
  <inkml:trace contextRef="#ctx0" brushRef="#br0" timeOffset="38711.68">20783 3810 0,'0'0'0,"-13"0"0,26-13 31,13 0-15,-12-1-16,-1 14 0,0-26 15,0 26-15,1-13 0,-14-14 16,0 1 0,-14-14-1</inkml:trace>
  <inkml:trace contextRef="#ctx0" brushRef="#br0" timeOffset="38875.24">20730 3585 0,'-26'0'0,"39"0"31,13 0-31,1 0 16,-1-13-16,54 13 16,-41 0-16,14-13 15,-13 13-15,-14 0 0,27-14 16,-39 14-16,25 0 16,-26 0-16</inkml:trace>
  <inkml:trace contextRef="#ctx0" brushRef="#br0" timeOffset="42255.77">18455 2328 0,'-14'-13'0,"-38"53"16,25-14-1,-52 40-15,52-26 16,-26 13-16,27-27 0,-1 1 16,-25 26-16,25-27 15,1 1-15,-14 12 16,13-12-16,14-14 0,-40 27 16,27-27-16,13-13 15</inkml:trace>
  <inkml:trace contextRef="#ctx0" brushRef="#br0" timeOffset="42534.87">17820 2659 0,'0'0'16,"-14"40"-1,1-14-15,0 27 16,0-26-16,0 12 15,13-25-15,-14 38 16,14-38-16,0-1 16,14 0-16,-1 0 15,0-13-15,27-26 16,-14 13-16,14-27 16,-14 27-16,67-53 15,-67 52-15,-12 1 0,39-27 16,-27 27-16</inkml:trace>
  <inkml:trace contextRef="#ctx0" brushRef="#br0" timeOffset="43531.04">20995 2434 0,'-27'0'0,"-39"80"16,-13-1-1,-1 14 1,1-27 0,39 0-16,1-26 15,12-27 1</inkml:trace>
  <inkml:trace contextRef="#ctx0" brushRef="#br0" timeOffset="43761.27">20545 2659 0,'-40'53'16,"80"-106"-16,-93 119 0,27-39 0,-1 26 15,14-27-15,-14-13 0,1 27 16,26-14-16,-13-12 0,-1 25 16,28-25-16,25-14 15,1-14-15,26 1 16,-26 0-16,53-27 16,-67 27-16,0-13 15</inkml:trace>
  <inkml:trace contextRef="#ctx0" brushRef="#br0" timeOffset="48615.34">9366 6747 0,'-13'0'0,"0"26"31,26-26-15,13 0 0,-12 0-16,25 0 15,-12 0-15,-1 0 0,67 0 16,-53 0-16,79 0 15,-80 0-15,54 0 16,-67 0-16,14 0 0,53 0 16,-40 0-16,92 0 15,-92 0-15,40 0 16,-54 0-16,94 0 16,-107 0-16,40 0 15,-26 0-15,-14 0 0,27 0 16,-26 0-16,-14 0 15,0 0-15,-13 14 32,-13-14-17,-27 0 1,14 13-16,13-13 16</inkml:trace>
  <inkml:trace contextRef="#ctx0" brushRef="#br0" timeOffset="49081.78">9419 6932 0,'-13'0'15,"0"0"-15,13 13 0,13-13 32,13 0-32,1 0 15,13 0-15,-14 0 16,27 0-16,-13 0 0,-1 0 15,54 0-15,-40 0 16,-14 0-16,120 0 16,-106 14-16,0-14 0,106 13 15,0-13 1,-106 0-16,39 13 16,-52-13-16,79 0 15,-79 0-15,26 0 16,-40 0-16,1 13 0,-1-13 15,-13 0-15,1 0 0,-14 0 16,0-13 0,-14 13-16</inkml:trace>
  <inkml:trace contextRef="#ctx0" brushRef="#br0" timeOffset="59014.6">11562 5106 0,'-13'-52'16,"13"38"0,0 28 15,13 52-31,-13-40 15,0 27-15,0-26 16,0 39-16,0-27 0,0 1 16,0 66-16,0-66 15,0 26-15,0-40 16,0 1-16,0 26 16,0-40-16,-13 0 0,13-26 15</inkml:trace>
  <inkml:trace contextRef="#ctx0" brushRef="#br0" timeOffset="59360.68">11509 5106 0,'40'-39'15,"-80"78"-15,107-91 0,-41 38 0,27 1 16,-13 0-16,65-14 15,-65 14-15,92 0 16,-92 0-16,92 13 16,-118 0-16,118 13 15,-106-13-15,67 40 16,-80-14-16,27 27 16,-27-27-16,0 1 0,14 66 15,-27-54-15,0 27 16,0 1-1,0-41-15,0 53 16,-13-52-16,13-1 0,-14 14 16,14-27-16,-13 0 0,-13 14 15,12-14-15,-25 0 16,25 1-16,-12-14 0</inkml:trace>
  <inkml:trace contextRef="#ctx0" brushRef="#br0" timeOffset="59603.72">11615 5794 0,'-39'14'16,"25"-14"-16,28 0 0,12 0 16,-13 0-16,93-14 15,-27 1 1,-39 13-16,92-13 15,-79 0-15,27-1 16,-27 14-16,-14 0 0,80-13 16,-92 13-16,12 0 15,-12 0-15,-1 0 0,-12 0 16</inkml:trace>
  <inkml:trace contextRef="#ctx0" brushRef="#br0" timeOffset="60354.25">13137 5278 0,'0'-13'16,"0"26"0,0 14-1,13 13-15,-13 52 16,0-65-16,0 26 15,0-14-15,0-12 0,0 39 16,0-26-16,0-14 16,0 27-16,0-40 15,0 14-15,0-1 0</inkml:trace>
  <inkml:trace contextRef="#ctx0" brushRef="#br0" timeOffset="60705.31">13057 5159 0,'40'-26'16,"-14"13"-16,54-27 15,-54 40 1,80-26-16,-53 12 15,26 14 1,-39-13-16,0 13 0,65 13 16,-78 1-16,52 12 15,-65 0-15,25 41 16,-26-54-16,1 53 16,-14-40-16,0 27 15,0-26-15,0-14 0,-14 66 16,14-52-16,-13 13 0,0-1 15,13-12-15,-13 12 16,0-25-16,-1 12 0,1 1 16,-13-27-16,12 13 0</inkml:trace>
  <inkml:trace contextRef="#ctx0" brushRef="#br0" timeOffset="60921.61">13163 5834 0,'-26'13'16,"52"-13"-16,0 0 15,-12 0-15,39 0 0,26-13 16,-53 0-16,54 13 16,-40-13-16,-1 13 0,27 0 15,-26-14-15,-27 14 16,80 14-16,-67-1 15,-12 0-15</inkml:trace>
  <inkml:trace contextRef="#ctx0" brushRef="#br0" timeOffset="64277.7">8096 8374 0,'0'-13'0,"13"-14"16,-26 54 15,13-1-16,0-12-15,0 12 0,-13 67 16,13-67-16,-26 80 16,26-66-16,-14 26 15,14-40-15,-13 27 16,13-40-16,-13 1 0,13 25 16,0-52-1,0-13 1</inkml:trace>
  <inkml:trace contextRef="#ctx0" brushRef="#br0" timeOffset="64759.95">8070 8308 0,'0'0'15,"39"-53"-15,-25 53 0,12-13 16,1 13-16,-14 0 0,27 13 15,-14 0-15,14 14 16,-27-14-16,0 27 16,-13-14-16,0-13 15,-13 40 1,0-26-16,-1-14 0,-12 27 16,13-27-16,0-13 0,-14 26 15,14-13-15,0-13 0,-1 14 16,28-14 15,25 13-15,-12-13-16,-1 13 15,1 0-15,26 27 16,-40-27-16,13 14 16,-26-14-16,14 13 0,-1 27 15,-13-39-15,-53 39 16,40-40-16,-27 13 15,27-13-15,-53 1 16,39-1-16,1-13 0,-1 13 0,-26-13 16,27 13-16,-54-13 15,54-13-15,13 0 16,13 0-16,13-14 16,0 14-16,14 0 15</inkml:trace>
  <inkml:trace contextRef="#ctx0" brushRef="#br0" timeOffset="65589.38">10755 8348 0,'-39'-40'0,"-1"0"16,27 27-16,-27 0 16,27 0-16,0 13 0,-40 26 15,26-13-15,1 0 0,-40 67 16,39-54-16,-13 54 16,40-41-16,-26 41 15,26-41-15,0-12 0,26 65 16,-12-65-16,25 26 15,-12-40-15,65 40 16,-52-53-16,66 13 16,-66-13-16,92-26 15</inkml:trace>
  <inkml:trace contextRef="#ctx0" brushRef="#br0" timeOffset="66252.86">13309 8255 0,'-14'-13'15,"14"26"1,-13 53-1,0-39-15,0 65 16,13-52-16,-14 66 16,14-67-16,-13 41 15,13-54-15,0 14 16,0-27-16</inkml:trace>
  <inkml:trace contextRef="#ctx0" brushRef="#br0" timeOffset="66554.75">13282 8215 0,'66'-66'16,"-132"132"-16,145-145 0,-52 79 16,13 0-16,-1 13 15,41 27-15,-54-14 16,1 1-16,12 26 15,-26-27-15,27 80 16,-27-80-16,-13 67 16,-26-40-16,-1 13 15,1-26-15,0-14 0,-27 14 16,26-14-16,-12-12 0,-41 12 16,54-26-16,-1 0 15,-12-13-15,-1-27 16,27 27-16,13-14 15</inkml:trace>
  <inkml:trace contextRef="#ctx0" brushRef="#br0" timeOffset="67549.11">9631 7726 0,'-13'-13'15,"-1"26"1,14 27-16,0 12 15,0-12-15,0 40 16,14 25-16,-14-52 0,0 93 16,0-54-16,13 173 15,-13-172-15,0 211 16,0-198-16,13 211 16,-13-211-16,0 225 15,0-212-15,0 106 16,0 119-1,0-67 1,0-12 0,0 13-1,-13 66-15,13-146 16,-13-65 0,13-41-1,-14-52 1,14-80-1,0 27-15</inkml:trace>
  <inkml:trace contextRef="#ctx0" brushRef="#br0" timeOffset="68311.34">12091 7580 0,'0'27'16,"0"-14"-16,0 66 15,0-39-15,14 119 16,-14-93-16,0 13 0,13 93 16,0-79-16,-13 0 0,27 198 15,-27-159-15,13 93 16,-13-106-16,13 66 0,0 172 15,1-264-15,-1 224 16,0-211-16,0 93 16,-13-94-16,13 1 15,1 93-15,-14-107 16,0 1-16,13 145 16,-13-159-16,0 54 15,0-80-15,0-27 0,0 93 16,-13-13-1,-14-93 1,14-39-16</inkml:trace>
  <inkml:trace contextRef="#ctx0" brushRef="#br0" timeOffset="69449.81">6972 9128 0,'0'13'16,"0"1"-1,26-14-15,-13 0 0,54 0 16,-41 0-16,14 0 16,-14 0-16,40 0 15,-26 0-15,0 0 0,118 0 16,-105 0-1,66 0-15,-52 0 0,158-14 16,-133 14-16,-13 0 0,107-13 16,-80 0-16,211 0 15,-211 13-15,119-14 16,-40 1-16,-40 0 0,-12 13 16,197-26-1,-210 26-15,224-14 16,-212 1-16,-26 13 0,132 0 15,-106 0-15,186 0 16,-239 0-16,27 0 0,344 0 16,-331 13-16,185 1 15,-145-14-15,171 13 16,14 13-16,-132-13 16,-93-13-16,212 27 15,-225-27-15,105 26 16,-105-26-16,106 27 15,-120-27-15,14 13 0,79 0 16,-105 1-16,12-14 0,-12 13 16,79-13-16,-93 13 0,132 0 15,-132-13-15,80 13 16,-93-13-16,26 14 16,-52-14-16,25 0 15,-25 0-15,26 0 16,-40 0 15,-26 13-31,0-13 0,-14 0 16</inkml:trace>
  <inkml:trace contextRef="#ctx0" brushRef="#br1" timeOffset="78356.7">8070 9644 0,'0'-13'0,"26"26"32,-26 27-17,0-27-15,0 27 16,0-14-16,-13 27 0,13 0 16,0-13-16,0-27 15,-13 40-15,13-27 0,0 1 16,0 12-16,0-25 15,0-1-15,-13 0 16,13-26 0,0 0-1,0-1-15,13-25 16,-13 25-16,13-12 0</inkml:trace>
  <inkml:trace contextRef="#ctx0" brushRef="#br1" timeOffset="79243.16">10716 9631 0,'-14'-27'16,"14"14"-16,14-13 15,-1 12-15,13 1 16,-12 0-16,38 0 16,-38 13-16,25-13 15,-25 13-15,12 26 16,-13-13-16,-13 0 16,0 1-16,-13 39 15,0-27-15,0-13 0,-1 14 16,-25 39-16,-14 0 15,13 0 1,-13-26 0,27 0-1,12-27 1,28-13 0,-1-13-1,13 13-15,-12 0 0,25 0 16,-25 0-16,52 13 15,-53-13-15,13 0 0,1 13 16,-1-13-16,-12 0 16,12 13-16,-13-13 15,0 0-15,-26 0 32</inkml:trace>
  <inkml:trace contextRef="#ctx0" brushRef="#br1" timeOffset="79976.92">8123 11033 0,'0'-26'16,"26"39"15,-39 53-31,13-40 16,-13 14-16,-1 0 0,14-14 15,-26 40 1,26-39-16,-13 13 15,0 13-15,13-40 0,0 0 16,-14 0-16,28-13 31,12-26-15</inkml:trace>
  <inkml:trace contextRef="#ctx0" brushRef="#br1" timeOffset="80790.71">10676 10980 0,'-27'0'16,"54"0"-16,-67-13 16,40 0-16,13 0 15,14-14 1,-14 14-16,27 0 16,-27 13-16,14 0 0,12 0 15,-26 0-15,27 0 0,0 26 16,-27-13-16,0 14 15,-13-1-15,14-13 0,-14 27 16,0-27-16,-14 27 0,-12 13 16,13-40-16,-1 14 0,-25 26 15,25-40-15,-52 40 16,53-40 0,-40 13-16,13-12 15,27-1 1,53-13 15,0 13-31,26 0 16,-27 1-16,41 25 15,-54-39-15,40 27 16,-52-14-16,39-13 16,-40-13-1,-13-1 1,0 1-16,0-13 15,0-1-15</inkml:trace>
  <inkml:trace contextRef="#ctx0" brushRef="#br1" timeOffset="88882.51">13335 9618 0,'0'-14'16,"-13"1"0,39-13-16,-13 12 15,14 14-15,13-13 16,-14 13-16,-13 0 15,14 13-15,12 14 16,-25-14-16,-14 14 16,0-14-16,0 0 15,-14 53-15,-25-26 16,12-14 0,1 1-1,13-14 1,26-13-1,0 0 1,0 0-16,1 13 16,12 0-16,-13-13 0,0 14 15,14 12-15,-14-26 16,0 13-16,1 27 16,-14-27-16,0 1 15,-14 12-15,-12 0 16,13-12-16,-14-1 15,14-13-15,-40 13 0,27-13 16,-14 0 0,27 0-16,-40-13 15,40 13-15,13-13 16,13 13 0,13 13-1</inkml:trace>
  <inkml:trace contextRef="#ctx0" brushRef="#br1" timeOffset="89725.17">13586 10967 0,'0'-13'0,"0"0"16,-13 39 15,-13 14-15,12-27-16,-25 27 16,26-14-16,-40 40 15,39-53-15,-25 40 16,25-39-16,-25 25 15,26-26-15,-14 40 16,14-53-16,0 27 16,26-14-1,13-13 1,-12 0-16,12-13 0,27 13 16,-27-13-16,-12 13 0,39-14 15,-40 14-15,40-13 16,-40 13-16,0 0 0,14-13 15,-14 13-15,0 0 16,-13-13 0,13 13-16,-13-14 15</inkml:trace>
  <inkml:trace contextRef="#ctx0" brushRef="#br1" timeOffset="89990.73">13560 11033 0,'0'13'15,"0"14"1,0-1-16,0-13 0,13 93 16,0 0-1,1 0 1,-1-13-1,0-14 1,0-26-16,0-27 16,-13-39 15,0 0-31,0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42:31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 7832 0,'0'-27'0,"-13"14"16,13 0-16,-26-14 0,12 27 16,-12 0-16,13 0 15,-40 27 1,26-14-16,1 13 16,13 1-16,-1-14 0,1 27 15,0-14-15,13 1 0,0-1 16,0-13-16,26 54 15,-12-54-15,39 13 16,-1-26 0,-38 0-16,39-13 0,-27 13 15,1-13-15,-14 13 0,40-13 16,-40-1-16,13 1 16,-12 13-16</inkml:trace>
  <inkml:trace contextRef="#ctx0" brushRef="#br0" timeOffset="793.77">2196 8308 0,'-13'0'78,"13"40"-62,0-14-16,0 27 15,0-27-15,0 14 16,0-27-16,0 40 16,0-13-1,0-27-15,0 0 16,0 1-16,0-1 15</inkml:trace>
  <inkml:trace contextRef="#ctx0" brushRef="#br0" timeOffset="1145.58">2156 8321 0,'40'13'16,"-14"-13"-16,1 14 15,-14-1-15,14-13 0,-1 26 16,-13-26-16,27 40 16,-27-27-16,14 27 15,-27-27-15,13 40 16,-13-40-16,-40 40 15,27-40 1,-27 27-16,1 0 16,-1-27-1,0 0 1,27-13 0</inkml:trace>
  <inkml:trace contextRef="#ctx0" brushRef="#br0" timeOffset="1915.87">2196 8956 0,'0'-13'15,"0"0"1,13 13 0,-13 13-1,-13 0 1,13 0-16,0 1 0,0 25 16,0-25-16,0 38 15,0-38-15,0 25 16,13-12-16,-13-14 15,0 14-15,13-1 16,1-26 0,-14 13-16,13-13 15,0 0-15,14-13 0,-1 0 16,-13 13-16,-13-13 0,40-14 16,-27 14-16,0 0 15,1-1-15,-1 14 16,-13-13-16,0 0 15</inkml:trace>
  <inkml:trace contextRef="#ctx0" brushRef="#br0" timeOffset="2103.75">2275 9062 0,'-13'13'15,"26"-13"16,14-13-15,-14 13-16,14 0 16,-14-13-16,13 0 15,-26-1 1</inkml:trace>
  <inkml:trace contextRef="#ctx0" brushRef="#br0" timeOffset="2297.55">2262 8956 0,'-26'-13'0,"12"13"16,14-13 0,14 13-1,-1-14-15,27 1 16,-27 13-16,40-13 16,-40 13-16,27 13 15,-27-13-15,13 40 16,-12-27-1,-1 14-15</inkml:trace>
  <inkml:trace contextRef="#ctx0" brushRef="#br0" timeOffset="2779.07">2196 9446 0,'0'0'15,"0"13"16,0 40-15,13-40-16,-13 53 16,0-39-16,13 12 15,-13-25-15,0 12 16,0-13-16,0 0 0,0 1 16,14-14-16,-14 13 0,0-26 15,0-1 1</inkml:trace>
  <inkml:trace contextRef="#ctx0" brushRef="#br0" timeOffset="2938.86">2222 9459 0,'0'0'0,"14"-13"0,12-1 16,-13 14-16,1-13 0,12 13 15,-13 0-15,14-13 16,-14 13-16,13 0 15,-12 0-15,-14 13 16</inkml:trace>
  <inkml:trace contextRef="#ctx0" brushRef="#br0" timeOffset="3131.6">2249 9578 0,'0'13'15,"13"-13"1,14 0 0,12 0-16,-25 0 15,38-13-15,-38 13 16,-1 0 0,0 0-16,-13 13 15</inkml:trace>
  <inkml:trace contextRef="#ctx0" brushRef="#br0" timeOffset="5081.49">2355 10107 0,'0'-13'16,"0"-14"-1,0 14-15,-27-13 16,14 26-16,0 0 15,-14 0-15,-12 39 16,25-25-16,-12 12 16,13 1-16,-14 12 15,27-26-15,-13 14 0,13 26 16,13-13-16,1-14 16,-1-13-16,0 0 15,13 14-15,1-27 16,-14 0-16,27 0 15,39-27-15,-39 14 16,0 0 0,-27 13-1</inkml:trace>
  <inkml:trace contextRef="#ctx0" brushRef="#br0" timeOffset="5549.54">2580 10081 0,'-14'13'16,"14"27"-1,0-27-15,0 40 16,14-14-16,-14 1 16,13-27-16,-13 1 0,0-1 15,0 0-15,13-13 0,-13 13 16,0-26-1</inkml:trace>
  <inkml:trace contextRef="#ctx0" brushRef="#br0" timeOffset="5851.6">2566 10001 0,'27'0'15,"13"27"1,-1 12 0,-12-12-16,-14-14 15,27 27-15,-40-14 0,0-13 16,13 14 0,-13-14-16,0 0 0,-27 54 15,14-54-15,-13 0 16,13 0-16,-27 14 15,27-27-15,-14 0 16,14 0-16</inkml:trace>
  <inkml:trace contextRef="#ctx0" brushRef="#br0" timeOffset="6587.21">2342 10663 0,'0'-14'15,"0"1"-15,-14 0 16,1 0-1,0 13 1,-27 39-16,27-25 16,0 25-16,-1-25 0,1 52 15,13-40-15,0 1 16,0-1-16,27 54 16,-14-67-16,0 13 15,0-26-15,14 13 16,-1-13-16,-12 0 15,38 0-15,-25-13 16,-14 13-16,27-26 16,-27 13-16,0 13 0,27-27 15</inkml:trace>
  <inkml:trace contextRef="#ctx0" brushRef="#br0" timeOffset="6904.74">2646 10676 0,'0'-13'15,"-13"13"-15,13 13 16,0 0 0,-14 40-1,14-40-15,-13 40 16,13-26-16,0-1 15,0-13-15,13 27 16,-13-27-16,14-13 16,-14 14-16,13-14 0,13-14 15,1 1 1,-14 0-16,-13 0 0,26-1 16,-12 1-16,-14 0 0,13 0 15,-13-1 1</inkml:trace>
  <inkml:trace contextRef="#ctx0" brushRef="#br0" timeOffset="7075.39">2699 10821 0,'-13'0'0,"13"-13"15,0 0 1,26 0-1,-26 0-15,26-1 16,-26 1-16,14 0 16</inkml:trace>
  <inkml:trace contextRef="#ctx0" brushRef="#br0" timeOffset="7278.08">2606 10663 0,'0'0'16,"-13"0"-16,26 0 16,14-14-1,-14 14-15,13-13 0,-12 13 16,38-13-16,-38 13 16,12 0-16,-13 0 15,1 13 1,-1-13-16,0 13 0</inkml:trace>
  <inkml:trace contextRef="#ctx0" brushRef="#br0" timeOffset="7780.24">2275 11337 0,'0'-13'15,"0"0"1,-13-14 15,0 27-31,0-13 16,-1 13-16,-25 40 15,26-27-15,13 14 16,-14-14-16,14 27 16,0-27-16,40 26 15,-40-25-15,40 12 16,-14-26-16,14 0 16,-27 0-16,53-13 15,-53 13-15,14-13 16,-14-1-16</inkml:trace>
  <inkml:trace contextRef="#ctx0" brushRef="#br0" timeOffset="8067.6">2686 11179 0,'0'13'16,"-14"0"-16,1 0 0,13 53 15,-13-52 1,13 52-16,0-53 16,0 27-16,0-14 15,0-13-15,0 1 16,13-1-1,-13-26 1,13 13-16,-13-14 16</inkml:trace>
  <inkml:trace contextRef="#ctx0" brushRef="#br0" timeOffset="8222.66">2659 11232 0,'27'-27'16,"-14"14"-16,13 0 15,-13 13-15,27-14 16,-13 14 0,-14 0-1,0 0-15</inkml:trace>
  <inkml:trace contextRef="#ctx0" brushRef="#br0" timeOffset="8423.98">2659 11324 0,'-13'13'16,"13"1"-16,26-14 15,-12 0-15,12 13 16,-13-13-16,0 0 0,40-13 16,-39 13-16,-1-14 0,27 1 15,-27 13-15,13-13 16,-13 13-1</inkml:trace>
  <inkml:trace contextRef="#ctx0" brushRef="#br0" timeOffset="9413.57">2196 11734 0,'13'14'47,"-13"-1"-47,0 13 16,-13 40-16,13-39 0,-13 12 15,13 14 1,0-39-16,0 12 16,0-13-16,-13 1 0,13-1 15,13-13 1,-13-13-1</inkml:trace>
  <inkml:trace contextRef="#ctx0" brushRef="#br0" timeOffset="9787.75">2209 11734 0,'0'0'0,"13"0"0,-13 14 0,40-14 16,-27 0-16,1 13 0,12 0 15,-13 0-15,1 0 0,12 14 16,-26-14-16,13 14 16,-13-1-16,0-13 0,0 0 15,0 1-15,-13 25 0,-13 14 16,26-39-16,-40 12 15,27-13 1,-14 0-16,14-13 0,0 0 16,-1 0-1,1 0-15,-13-13 16,13 13 0,26 0 15</inkml:trace>
  <inkml:trace contextRef="#ctx0" brushRef="#br0" timeOffset="11006.12">2633 11853 0,'0'-13'15,"-14"26"48,14 14-63,0-1 16,0 14-16,-13-27 0,13 0 15,0 1-15,0-1 0,0 0 16,13 0-1,14 1-15,-14-14 16,14 13-16,-14-13 16,0 0-16,13-13 15,-12 13-15,12-14 16,-13 1-16,1 0 16,-1 13-16,-13-13 0</inkml:trace>
  <inkml:trace contextRef="#ctx0" brushRef="#br0" timeOffset="11182.41">2725 11933 0,'13'0'47,"1"0"-31,-14-14-16,13 1 15,0 13-15</inkml:trace>
  <inkml:trace contextRef="#ctx0" brushRef="#br0" timeOffset="11373.46">2659 11800 0,'-13'0'0,"13"-13"16,13 13-1,40-13 1,-27 0-16,1 0 0,-1 13 16,27-14-16,-39 14 15,-1 0-15,0 0 16,0 14-16,0-1 16,-13 0-16</inkml:trace>
  <inkml:trace contextRef="#ctx0" brushRef="#br0" timeOffset="11970.52">2249 12435 0,'0'14'16,"-13"-1"-16,13 0 0,0 27 15,0-27-15,-14 13 16,14 41-16,-13-41 15,13 1-15,-13 12 16,13-26-16,0 1 16,-13-14-1</inkml:trace>
  <inkml:trace contextRef="#ctx0" brushRef="#br0" timeOffset="12268.34">2222 12422 0,'0'0'15,"40"-13"-15,-27 13 0,1 0 0,25 13 16,-25 0-16,-1 1 0,-13-1 0,26 13 16,-13-12-16,-13 25 15,0-12-15,0 12 16,0 1-16,-13-13 15,0-1-15,0-13 0,-14 14 16,14-14-16,-27 0 16,27 0-16,0-13 0,-14 14 15,14-14-15,0-14 16,13 1 0,13 0-16,0 0 15,1-1-15,-1 1 0</inkml:trace>
  <inkml:trace contextRef="#ctx0" brushRef="#br0" timeOffset="12627.41">2672 12409 0,'0'0'0,"0"0"16,0 13-1,-13 40-15,13-26 16,-13 39-1,13-53-15,-13 27 16,13-14-16,-14 1 0,14 25 16,0-38-16,-13-1 15,13-26 17,13 13-32,-13-14 0</inkml:trace>
  <inkml:trace contextRef="#ctx0" brushRef="#br0" timeOffset="12805.16">2633 12422 0,'0'0'0,"39"-26"0,-25 12 16,38 14 0,-38-13-16,39 13 15,-40 0-15,0 0 16,0 0-16,1 13 15,-14 1-15,0-1 16</inkml:trace>
  <inkml:trace contextRef="#ctx0" brushRef="#br0" timeOffset="12995.39">2672 12568 0,'0'0'15,"-13"13"-15,13 0 0,13-13 31,14 13-31,-14-13 16,40 0 0,-40 0-16,27-13 0,-27 13 15,0 13 1,-13 1 0</inkml:trace>
  <inkml:trace contextRef="#ctx0" brushRef="#br0" timeOffset="13692.52">2249 13018 0,'0'0'0,"0"13"31,-13 26-31,13-12 16,-14 13-16,14-14 15,0-13-15,-13 53 16,13-39-16,-13 26 16,13-27-16,0-13 15,26 14 1,-12-27-16,25-13 16,1-1-1,-27 14-15,14-13 16,-27 0-16,13 13 0,0-13 15,14 0-15,-27-1 16,0 1-16</inkml:trace>
  <inkml:trace contextRef="#ctx0" brushRef="#br0" timeOffset="13873.5">2275 13216 0,'0'0'15,"14"0"-15,-1 0 16,13-13 0,-12 13-16,-1-14 15,0 14 1,0-13-16,-13 0 0</inkml:trace>
  <inkml:trace contextRef="#ctx0" brushRef="#br0" timeOffset="14049.02">2262 13123 0,'-13'-13'15,"26"13"1,0-13-16,1 13 16,-1-13-16,27-1 0,-27 14 15,13 0-15,14 0 16,-27 0-16,14 0 0,-14 0 15,0 0-15,14 0 0</inkml:trace>
  <inkml:trace contextRef="#ctx0" brushRef="#br0" timeOffset="14379.97">2765 13070 0,'-13'0'0,"-1"14"16,1 39-1,0-40-15,0 53 16,13-53-16,-27 67 16,27-54-16,-13 14 15,0-27-15,26-13 16,-13-13 0,0-1-1</inkml:trace>
  <inkml:trace contextRef="#ctx0" brushRef="#br0" timeOffset="14537.25">2686 13070 0,'0'0'15,"39"-26"-15,-26 13 0,1 13 0,25-13 16,-25 13-16,-1 0 0,13-14 16,-12 14-16,-1 0 15,0 0-15,0 14 16</inkml:trace>
  <inkml:trace contextRef="#ctx0" brushRef="#br0" timeOffset="14731.73">2712 13163 0,'0'0'0,"-13"13"0,0 0 0,13 1 15,13-14 1,0 0-16,0 0 15,0 0-15,14 0 0,52-14 16,-65 14-16,38-26 16,-38 26-1,12-13-15,-13 13 16,-13-13-16</inkml:trace>
  <inkml:trace contextRef="#ctx0" brushRef="#br0" timeOffset="17492.32">7938 7924 0,'0'-26'0,"0"13"0,0-1 16,-14 14-16,1-26 16,0 26-16,13-13 0,-40 13 15,14 0 1,-1 13 0,14 0-16,-27 27 0,40-27 15,-13 14-15,13 12 16,0-26-16,0 1 0,13 25 15,1-25-15,-14-1 0,52 0 16,-38-13-16,12 0 16,14 0-16,13-26 15,-27 12-15,27-25 16,-40 25-16,1 1 16</inkml:trace>
  <inkml:trace contextRef="#ctx0" brushRef="#br0" timeOffset="17912.29">8202 7792 0,'-13'-13'15,"13"26"1,0 13-16,-13-12 16,13 39-1,-14-40-15,14 53 16,0-53-16,-13 27 16,13-27-16,0 0 0,0 1 15,0-1 1,0-26-1</inkml:trace>
  <inkml:trace contextRef="#ctx0" brushRef="#br0" timeOffset="18208.25">8136 7766 0,'13'-14'15,"-13"1"-15,13 13 0,1 0 16,-1 0-16,13 13 0,1 1 15,-14-1-15,27 0 16,-27 0-16,0 0 0,14 14 16,-27-14-16,13 14 15,-13-14-15,0 40 16,-13-40-16,13 0 0,-27 27 16,14-40-16,0 13 0,-14 14 15,14-14-15,-13-13 0,-14 13 16,27-13-16,-1 13 15,14-26 1,0 13 0,0-13-16,14 0 15</inkml:trace>
  <inkml:trace contextRef="#ctx0" brushRef="#br0" timeOffset="18557.5">8546 7792 0,'0'0'0,"0"-13"0,-13 13 16,13 13 0,0 0-16,-13 14 15,13-1-15,0 27 16,0-40-16,0 27 15,0-27-15,0 0 0,0 14 16,0-1 0,13 1-1,13-14 1,1-13-16,12-26 16,-12 26-1,-14-27-15,0 27 0,1-13 16,-1 0-16,0-1 0,-13 1 15,0 0 1</inkml:trace>
  <inkml:trace contextRef="#ctx0" brushRef="#br0" timeOffset="18745.36">8546 7898 0,'-13'0'16,"13"-13"-16,13-1 15,0 1 1,14 0-16,-14 13 0,13-27 16,-12 14-16,25-13 15,-25 13-15,-1-1 16</inkml:trace>
  <inkml:trace contextRef="#ctx0" brushRef="#br0" timeOffset="18969.43">8467 7805 0,'0'-13'15,"13"13"1,0-13-16,27 0 15,-14 13-15,-13-14 0,14 14 16,-14-13-16,27 13 16,-27-13-16</inkml:trace>
  <inkml:trace contextRef="#ctx0" brushRef="#br0" timeOffset="20972.96">8017 8453 0,'0'-13'15,"13"0"1,-13 0 0,0 0-1,-26-1-15,12 1 16,-12 13-1,26-13-15,-13 13 0,-14 13 16,14 0 0,0 1-16,0-1 0,-14 26 15,27-25-15,-13 25 16,13-25-16,0 25 16,0-26-16,26 27 15,-12-27-15,25 1 16,-25-1-1,12-13-15,-13 0 0,53-13 16,-52-1-16,12 1 16,0 0-16,-12 13 15,-1-27-15,0 27 0</inkml:trace>
  <inkml:trace contextRef="#ctx0" brushRef="#br0" timeOffset="21312.87">8215 8401 0,'0'-14'16,"0"28"15,-13 12-15,13 0-16,0-12 0,-13 25 16,13-25-16,0-1 0,0 13 15,0 1-15,-13-14 0,13 0 16,0 0-16</inkml:trace>
  <inkml:trace contextRef="#ctx0" brushRef="#br0" timeOffset="21679.86">8202 8348 0,'0'-14'16,"0"1"15,13 13-31,1 13 16,-1-13-16,0 0 0,13 14 15,-12-1-15,12 0 16,-13 0-16,1 1 0,12 12 15,-26-13-15,13 27 16,-13-27-16,-13 40 16,-13-13-1,-1-1 1,-13-12-16,1-27 16,12-13-1,14-1 1,0 1-1,26-13-15</inkml:trace>
  <inkml:trace contextRef="#ctx0" brushRef="#br0" timeOffset="22091.78">8639 8334 0,'-14'0'15,"14"14"16,-13 12-31,13-13 0,0 1 16,-13 12-16,13-13 16,0 14-16,0 12 0,-13-25 15,13 12-15,0 14 16,0-27-16,0 0 16,0 0-16,13 1 0,0-14 15,0 0 1,14-14-1,-27 1-15,26 0 16,1-14 0,-1 14-1,-26 0-15</inkml:trace>
  <inkml:trace contextRef="#ctx0" brushRef="#br0" timeOffset="22311.63">8599 8440 0,'-13'0'16,"13"-13"-16,13 13 16,13-13-1,-12 0-15,-1 13 16,0 0-16,0-14 0,1 1 15,-1 13-15</inkml:trace>
  <inkml:trace contextRef="#ctx0" brushRef="#br0" timeOffset="22486.17">8625 8308 0,'0'-13'15,"14"-1"1,-1 1-1,0 13-15,14-13 0,-14 13 16,26-13-16,-25 13 16,12 0-16,14 0 15,-27 0-15,14 13 16,-27 0-16</inkml:trace>
  <inkml:trace contextRef="#ctx0" brushRef="#br0" timeOffset="25581.89">7990 9075 0,'0'-13'0,"0"0"16,14 0-16,-14-1 16,-14 14-16,14-13 15,-13 0 1,0 13-1,-27 13 1,14 14 0,13-14-16,-1 13 0,1-13 15,13 14-15,-13 13 16,13-14-16,-13 14 16,13-14-16,26 14 0,-13-27 15,1 0-15,12 14 16,-13-27-16,14 0 0,-14 0 15,0 0-15,27-13 0,-14-1 16,1 1-16,-14 0 0,13-14 16,1 27-16,-14-13 0</inkml:trace>
  <inkml:trace contextRef="#ctx0" brushRef="#br0" timeOffset="25949.25">8281 9049 0,'0'-13'15,"-13"13"1,13 26-1,0-13-15,-13 40 16,13-40-16,-13 14 16,13-1-16,0 14 15,0-27-15,0 0 16,0 1 0,13-1-16,0-13 15,0 0-15,27-27 16,-27 27-16,14-26 15,-14 13-15,-13 0 16,13-1-16</inkml:trace>
  <inkml:trace contextRef="#ctx0" brushRef="#br0" timeOffset="26129.03">8268 9141 0,'-13'0'0,"26"0"32,0-13-17,1 0 1,-1 13-16,-13-13 0,13 13 16,-13-14-16</inkml:trace>
  <inkml:trace contextRef="#ctx0" brushRef="#br0" timeOffset="26326.71">8242 9009 0,'-13'-13'15,"26"26"-15,-40-26 0,27 0 16,14 13 0,25-14-16,-12 1 15,-14 13-15,27-13 0,-27 13 16,40-13-1,0-1-15,-27 14 16,-13 0 0</inkml:trace>
  <inkml:trace contextRef="#ctx0" brushRef="#br0" timeOffset="26672.3">8705 8996 0,'-27'0'16,"14"0"-1,13 13-15,-13 14 16,13-1-16,-13 0 16,-1 1-16,14 13 15,-13-14-15,13-13 0,0 14 0,-13 12 16,0-25-16,13 12 0,0 1 16,0-14 15,0-26-31,0-1 15,0 1-15</inkml:trace>
  <inkml:trace contextRef="#ctx0" brushRef="#br0" timeOffset="26833.12">8639 9022 0,'26'-26'16,"-13"13"-1,14 13-15,12-14 16,-25 14-1,-1 0-15,0 0 16,-13 14 0</inkml:trace>
  <inkml:trace contextRef="#ctx0" brushRef="#br0" timeOffset="27003.69">8678 9115 0,'0'0'0,"-13"13"0,13 0 15,13 1 1,27-14 0,-27 0-16,14 0 0,-14 0 15,13 0-15,-12 0 0,12 0 16,-13 0-16,1 0 0,-1 13 16,0-13-16</inkml:trace>
  <inkml:trace contextRef="#ctx0" brushRef="#br0" timeOffset="28392.03">8004 9723 0,'0'-13'16,"-14"-13"-1,14 39 1,0 13-1,-13 1-15,13-14 16,-13 40-16,13-27 16,-13 41-16,13-54 15,-13 53-15,13-26 16,0-27 0,0 0-16</inkml:trace>
  <inkml:trace contextRef="#ctx0" brushRef="#br0" timeOffset="28724.15">7951 9657 0,'13'-13'15,"0"13"1,0 13-16,27 14 15,-40-14-15,27 13 16,-14-12-16,0 39 16,-13 13-1,0-13 1,-13 26 0,-14-39-16,14-27 0,-13 0 15,26 0-15,-14-13 16,1 14-16,0-14 0,0 0 15,0-14 1,13 1-16,0 0 16,13-14-1,-13 14 1</inkml:trace>
  <inkml:trace contextRef="#ctx0" brushRef="#br0" timeOffset="29117.43">8334 9842 0,'0'-13'15,"-13"13"1,13 13 0,-13 14-1,13-14-15,0 14 0,-13-1 16,13-13-16,0 1 0,0 12 16,0-13-1,0 0-15,13 1 16,0-14-1,0 0-15,27 0 16,-13-14-16,-14 1 16,13 0-16,-26 0 0,13 0 15,1-1-15,-14 1 16</inkml:trace>
  <inkml:trace contextRef="#ctx0" brushRef="#br0" timeOffset="29281.28">8334 9895 0,'0'0'0,"-13"0"0,0 0 16,26 0 15,14 0-15,-14-13-16,0 13 0,14-26 15,-27 12-15,13 1 16,0 13-16</inkml:trace>
  <inkml:trace contextRef="#ctx0" brushRef="#br0" timeOffset="29460.02">8348 9750 0,'-27'0'0,"27"-13"16,13 13 15,14-14-31,-14 1 0,27 13 15,-14-13 1,27 0-16,-13 13 16</inkml:trace>
  <inkml:trace contextRef="#ctx0" brushRef="#br0" timeOffset="29691.46">8692 9723 0,'-14'53'0,"14"-26"16,-13 39-16,13-40 16,-13 27-1,13-13-15,0-14 0,-13 1 16,13-1-16,0-12 0,0-1 15</inkml:trace>
  <inkml:trace contextRef="#ctx0" brushRef="#br0" timeOffset="29878.99">8665 9737 0,'0'0'0,"13"-14"16,27 1-16,-27 13 16,0 0-16,27 0 15,-27 0-15,1 0 0,-1 0 16,0 0 0,-13 13-1</inkml:trace>
  <inkml:trace contextRef="#ctx0" brushRef="#br0" timeOffset="30054.38">8692 9842 0,'-27'27'0,"54"-54"0,-54 67 0,27-27 15,13-13 17,27 14-32,-27-14 15,14 0-15,-14 0 16,27 0-16,-27 0 15,0 0 1</inkml:trace>
  <inkml:trace contextRef="#ctx0" brushRef="#br0" timeOffset="31114.34">8043 10504 0,'0'-13'0,"0"0"15,27-1 1,-40 1-16,-1 0 16,1 0-1,0 13 1,-27 39-16,27-25 16,-13 12-16,26-13 15,-27 53-15,27-39 16,0-14-16,13 27 15,1-27-15,12 27 16,-13-40-16,14 13 16,-1-13-16,-13 0 0,14 0 15,12 0-15,-25-13 0,39-1 16,-27 1-16,-13 0 16</inkml:trace>
  <inkml:trace contextRef="#ctx0" brushRef="#br0" timeOffset="31406.66">8374 10478 0,'0'0'0,"-13"0"15,13 13 1,0 40 0,-13-40-16,-1 27 15,14-14-15,0-13 0,-13 27 16,13-27-16,-13 40 16,0-40-16,13 1 15</inkml:trace>
  <inkml:trace contextRef="#ctx0" brushRef="#br0" timeOffset="31722.32">8308 10464 0,'26'-13'15,"-12"13"1,12 0-16,1 0 15,25 27 1,-38-14-16,12 13 16,-13-26-16,1 27 0,-14-14 15,13 13-15,-13-12 16,-27 38-16,1-12 16,-1-27-1,14 1-15,-26 12 16,25-13-16,1-13 0,-13 0 15,12 14-15,1-14 16,0-14 0,13 1-1,13 0-15</inkml:trace>
  <inkml:trace contextRef="#ctx0" brushRef="#br0" timeOffset="32062.13">8652 10464 0,'0'-13'0,"0"26"16,0 1-1,0-1-15,-13 13 0,13 14 16,0-27-16,0 14 0,0-1 16,0-13-16,0 14 15,0-14-15,13 13 16,0-26-16,0 14 16,1-14-16,-1 0 15,0 0-15,27-14 16,-27 1-16,0 0 15,-13 0 1</inkml:trace>
  <inkml:trace contextRef="#ctx0" brushRef="#br0" timeOffset="32233.92">8665 10583 0,'0'0'0,"-13"0"16,26 0-16,0-13 15,1 13-15,25-26 16,-26 26-16,1-14 16,-1 14-16,0-13 15</inkml:trace>
  <inkml:trace contextRef="#ctx0" brushRef="#br0" timeOffset="32407.56">8692 10464 0,'-27'0'16,"27"-13"0,13 13-1,27-13 1,0 13-16,-1-13 16,-12 13-1,-1 0 1,-12 0-16,-1 0 0</inkml:trace>
  <inkml:trace contextRef="#ctx0" brushRef="#br0" timeOffset="32641.85">9049 10411 0,'-13'14'15,"13"12"1,-14-13-16,14 14 0,-13 26 15,13-27-15,0 27 16,-13-40 0,13 27-16,0-27 15,0 0 1,0-26 0,0-13-1</inkml:trace>
  <inkml:trace contextRef="#ctx0" brushRef="#br0" timeOffset="32808.07">9009 10438 0,'13'-40'16,"-26"80"-16,26-93 0,-13 40 0,14-1 15,-1 14-15,0 0 16,-13-13-16,26 13 0,-12 0 16,-1 0-1,0 0-15,14 13 16,-14-13-16,-13 14 15,13-14-15,-13 13 16</inkml:trace>
  <inkml:trace contextRef="#ctx0" brushRef="#br0" timeOffset="33007">9036 10491 0,'-27'26'15,"40"-13"16,14-13-15,-14 0-16,0 0 0,27 0 16,-27 0-16,0 0 15,1 0 1,-1 0 0,0-13-1</inkml:trace>
  <inkml:trace contextRef="#ctx0" brushRef="#br0" timeOffset="-184242.11">2540 7739 0,'-13'0'0,"0"13"0,13 1 31,0-1-15,52-13 0,-38 0-16,52-27 15,-53 27-15,0-13 16,1 13-16,-14-13 0,13 0 16</inkml:trace>
  <inkml:trace contextRef="#ctx0" brushRef="#br0" timeOffset="-184051.92">2633 7594 0,'-14'0'0,"14"13"15,-13-13-15,13 39 16,0-25-16,0 12 0,0-13 16,0 14-16,13 39 15,-13-53-15,14 14 16,-14-14-16,0 0 15,13-13-15,-13 13 16</inkml:trace>
  <inkml:trace contextRef="#ctx0" brushRef="#br0" timeOffset="-183687.11">3029 7818 0,'-13'0'15,"26"0"17,14 0-17,-1-13-15,1 13 16,-27-13-16,13 13 0</inkml:trace>
  <inkml:trace contextRef="#ctx0" brushRef="#br0" timeOffset="-183494.72">3029 7858 0,'0'13'15,"14"1"16,12-14-31,-13 0 16,1 0-16,-1 0 16,0 0-16,0 0 0,27-14 15,-27 14-15,0 0 0,14 0 16,-14-13 0</inkml:trace>
  <inkml:trace contextRef="#ctx0" brushRef="#br0" timeOffset="-182452.89">3704 7686 0,'-26'-13'0,"-27"-14"15,40 27 1,-27 27-16,27-14 0,-14 40 15,27-40 1,-13 53-16,13-39 16,0 13-16,26 13 15,-12-40-15,12 13 16,1-26-16,-14 13 0,40-13 16,-27 0-16,40-26 15,-39 13-15,-1 0 16,-13-1-16,1 1 15,-1 13-15</inkml:trace>
  <inkml:trace contextRef="#ctx0" brushRef="#br0" timeOffset="-182164.79">3942 7660 0,'-13'0'0,"13"13"15,0 40 1,0-40-16,-13 53 16,13-39-16,0 26 15,0-40-15,-13 40 16,13-40-16,0 13 0,-14 14 15,14-27 1,0-26 0</inkml:trace>
  <inkml:trace contextRef="#ctx0" brushRef="#br0" timeOffset="-181754.89">3889 7607 0,'0'-13'16,"14"13"15,-1 0-31,0 13 0,0-13 16,14 26-16,-14-26 15,27 40-15,-27-27 16,27 27 0,-27-27-16,0 40 15,0-40-15,1 14 16,-14-1-16,0-13 0,0 1 16,0-1-16,-14 40 15,1-40-15,-13 13 16,12-12-16,-12-1 15,13-13-15,-27-27 16,27 27-16,13-13 16,-13 0-16,13 0 15,13 0 17</inkml:trace>
  <inkml:trace contextRef="#ctx0" brushRef="#br0" timeOffset="-180920.89">4247 7633 0,'-14'0'32,"14"27"-17,0-14-15,0 80 16,-13-67-16,13 40 16,0-39-16,0 12 15,0-25-15,0 12 16,0-13-16,0 0 15,0 1-15,0-28 16,-13 1 0</inkml:trace>
  <inkml:trace contextRef="#ctx0" brushRef="#br0" timeOffset="-180755.33">4180 7673 0,'0'-27'16,"14"14"-16,-1 0 15,0 13-15,14 0 16,-14 0-16,13 13 16,-13-13-16,1 0 0,12 13 15,-13 1-15,1 12 16</inkml:trace>
  <inkml:trace contextRef="#ctx0" brushRef="#br0" timeOffset="-180564.71">4233 7818 0,'-13'0'15,"13"14"1,27-14-16,-14 0 16,0 0-16,0 13 0,0-13 15,14 0 1,-14 0-16,0 0 0,14 0 15,-14 0-15,0 0 16</inkml:trace>
  <inkml:trace contextRef="#ctx0" brushRef="#br0" timeOffset="-180253.83">4511 7699 0,'-13'-13'16,"13"26"-16,0 1 16,0 25-1,0-12-15,0-1 0,0 14 16,-13 39-1,13-65-15,0 38 16,0-25-16,0-1 16,13 1-16,-13-14 0,0-26 31,0 0-15</inkml:trace>
  <inkml:trace contextRef="#ctx0" brushRef="#br0" timeOffset="-179245.74">4471 7660 0,'0'-14'15,"0"1"-15,14 0 16,-1 13-16,27 0 16,-27 0-16,27 13 15,-27-13-15,13 27 16,-26-14-1,13 0-15,-13 0 16,0 14-16,0-14 16,-13 0-1,13 1 1,-13-14 0,13 13-16,-13-13 31,13 13-31,-13-13 62,13 13 141,-14-13-171,1 13-17,-13 14 1,12-14-16,1-13 16,0 13-16,0-13 15,13 14 1,-14-14-16,14 13 31,14-13 0,-1 0-31,0 0 16,14 0-16,-14 0 16,0 0-16,14 0 0,-1 0 15,-13 0-15,0 0 0,27 0 16,-27 0-16,1 13 0,12 0 15,0 1 1,-26-1-16,14 13 16,-1-26-16,-13 27 15,0-14-15,-27 13 16,27-12-16,-26-1 16,13-13-16,0 13 0,-27 0 15,13-13-15,-12 0 16,26 0-1,-14 0 1,14 0-16,0 0 16,-1-13-1,14 0-15,14 0 16,-14-1-16,26-12 16</inkml:trace>
  <inkml:trace contextRef="#ctx0" brushRef="#br0" timeOffset="-178942.81">4776 7686 0,'0'0'15,"13"13"1,0 40 0,-13-26-16,0 39 15,0-53-15,0 40 16,0 0 0,0-27-16,13 1 0,-13-14 15,0 0 1,-13-13-16,13-13 15,-13 0-15,13 0 16</inkml:trace>
  <inkml:trace contextRef="#ctx0" brushRef="#br0" timeOffset="-178655.39">4710 7752 0,'13'-13'15,"0"13"-15,27 13 16,-14 1-16,14 12 15,-14-13-15,14 14 16,-27-14-16,14 13 16,-14-12-16,0-1 0,0 13 15,-13-12-15,0 12 16,0-13-16,-13 27 16,0-27-16,0-13 0,-14 27 15,27-14-15,-13-13 0,0 13 16,0-13-16,-1 0 15,1 0-15,0 0 16,13-13 0,0 0-16,13 13 15</inkml:trace>
  <inkml:trace contextRef="#ctx0" brushRef="#br0" timeOffset="-170244.8">2514 8348 0,'-14'0'0,"28"-14"47,25 14-31,-26-13-16,14 13 15,-14-13-15,0 13 16</inkml:trace>
  <inkml:trace contextRef="#ctx0" brushRef="#br0" timeOffset="-170065.28">2593 8281 0,'-13'0'15,"-1"0"1,1 27-16,13-1 16,0-12-1,0-1 1,0 0-1,0 0-15</inkml:trace>
  <inkml:trace contextRef="#ctx0" brushRef="#br0" timeOffset="-169615.32">2963 8467 0,'-13'0'15,"26"0"1,1 0 0,-1-14 15,0 14-31</inkml:trace>
  <inkml:trace contextRef="#ctx0" brushRef="#br0" timeOffset="-169441.78">2977 8506 0,'-14'0'16,"14"14"-16,14-14 31,12 0-15,-13 0-1,27 0-15,-14 0 16,-12-14-16,-1 14 0,0 0 15</inkml:trace>
  <inkml:trace contextRef="#ctx0" brushRef="#br0" timeOffset="-167070.7">3440 8321 0,'0'-13'15,"0"26"32,0 27-47,0 13 16,0 26 0,0-13-1,0-26 1,0-14-16</inkml:trace>
  <inkml:trace contextRef="#ctx0" brushRef="#br0" timeOffset="-166799.65">3400 8281 0,'0'0'0,"13"-13"0,-13 0 16,27 13-16,25 13 15,-38-13-15,-1 13 16,40 14-16,-40-14 16,14 14-16,-27-14 15,13 13-15,0 27 16,-13-40-16,-13 40 16,0-39-16,-1 12 0,-12 0 15,13-12-15,-27 25 16,27-39-16,-14 14 15,14-14-15,0 0 16</inkml:trace>
  <inkml:trace contextRef="#ctx0" brushRef="#br0" timeOffset="-166137.08">2805 8943 0,'-14'0'0,"28"0"47,25 0-32,-25 0-15,12 0 16,-13 0-16,0 0 16,1 0-1,-14 13 1,0 0-16</inkml:trace>
  <inkml:trace contextRef="#ctx0" brushRef="#br0" timeOffset="-165949.58">2844 9022 0,'-13'14'15,"26"-28"-15,-26 41 32,26-27-17,1 0-15,25 13 16,-26-13-16,14 0 16,-14 0-1,14 0 1,-14 0-16</inkml:trace>
  <inkml:trace contextRef="#ctx0" brushRef="#br0" timeOffset="-164407.45">3466 8930 0,'0'-14'15,"-13"-12"1,13 39 31,0 0-32,0 1-15,0-1 0,0 40 16,0 0 0,0-27-16,0 1 15,0-14-15,0 0 0,0 0 16,13 1-16,-13-1 0,13-13 16,-13 13-1,13-26-15,1 13 16,12 0-16,-13-13 0,14-14 15,-14 27-15,-13-13 0,13 0 16,1 13-16,-14-14 16</inkml:trace>
  <inkml:trace contextRef="#ctx0" brushRef="#br0" timeOffset="-164239.55">3519 9062 0,'0'0'0,"-13"0"0,-1 0 16,28-13 0,-14 0-1,13-14 1,-13 14-16,0 0 16</inkml:trace>
  <inkml:trace contextRef="#ctx0" brushRef="#br0" timeOffset="-164040.09">3453 8903 0,'-13'0'0,"-1"0"15,28 0 17,25-13-17,-26 13-15,14-13 16,-1 13-16,-12 0 0,12 0 15,1 0-15,-14 0 0,13 0 16,-13 0-16,1 0 0,-1 0 16,13 0-16</inkml:trace>
  <inkml:trace contextRef="#ctx0" brushRef="#br0" timeOffset="-163808.31">3836 8837 0,'0'13'31,"0"14"-15,0-14-16,0 0 0,-13 53 16,13-39-16,-13-14 0,13 27 15,-13-14-15,13 1 16,-13-1-1,13-13-15,0-26 16</inkml:trace>
  <inkml:trace contextRef="#ctx0" brushRef="#br0" timeOffset="-163636.77">3810 8837 0,'13'-13'16,"0"26"-1,1 27-15,-1-27 0,0 40 16,0-40 0,1 27-16,-1-27 0,0 0 15,-13 14-15,13-14 16,-13 13-16</inkml:trace>
  <inkml:trace contextRef="#ctx0" brushRef="#br0" timeOffset="-163460.24">3784 9036 0,'0'-14'15,"26"14"1,14 0 0,26-13-1,-26 0-15,-14 0 16,-13 13-16</inkml:trace>
  <inkml:trace contextRef="#ctx0" brushRef="#br0" timeOffset="-161533.21">2752 9591 0,'0'-13'47,"0"0"-32,13 13-15,0 0 16,0 0-16,1 0 0,-1 0 15,0 0 1,0 0 0,-13 13-16</inkml:trace>
  <inkml:trace contextRef="#ctx0" brushRef="#br0" timeOffset="-161357.68">2818 9604 0,'-13'0'16,"13"14"-16,0-1 31,13-13-15,0 0-1,0 13-15,14-13 16,-1 0 0,-13 0-1,1 0-15</inkml:trace>
  <inkml:trace contextRef="#ctx0" brushRef="#br0" timeOffset="-160699.08">3360 9472 0,'-13'0'15,"13"13"32,0 27-47,-13-14 16,13 27-16,0-39 15,-13 65-15,13-53 16,0 54-16,0-67 16,0 27-1,0-27-15,-14-13 16,14-27-1,0 14-15</inkml:trace>
  <inkml:trace contextRef="#ctx0" brushRef="#br0" timeOffset="-160521.12">3321 9459 0,'26'-13'16,"-13"13"-16,14 0 15,-14 0-15,0 0 0,27 13 16,-27-13-16,13 13 16,-12-13-16,-14 13 15</inkml:trace>
  <inkml:trace contextRef="#ctx0" brushRef="#br0" timeOffset="-160339.6">3360 9618 0,'0'0'0,"-26"26"0,13-13 16,26-13-16,0 0 15,0 0-15,14 0 16,-14 0-16,53-13 16,-40 13-16,1 0 15,-27-13-15,13 13 16</inkml:trace>
  <inkml:trace contextRef="#ctx0" brushRef="#br0" timeOffset="-156535.61">3069 10120 0,'-13'0'16,"13"14"-1,13 12 32,0-26-31,1 0-16,-1 0 15,0 0-15,0 0 0,1 0 16,-14 13 0</inkml:trace>
  <inkml:trace contextRef="#ctx0" brushRef="#br0" timeOffset="-156352.1">3122 10186 0,'-13'14'16,"0"-14"-16,13 13 15,13-13 1,0 0 15,0 0-15,1 0-16,-1 0 16,0 0-1,13 0 1</inkml:trace>
  <inkml:trace contextRef="#ctx0" brushRef="#br0" timeOffset="-155291.58">3770 10120 0,'0'-13'0,"0"0"15,0 0 1,-13-1 0,0 14-1,13-13-15,-27 13 16,1 13-1,-14 14 1,40-14-16,-26 27 16,13-14-16,-1 1 15,14-1-15,0 1 16,0-14-16,14 40 16,-1-40-16,13 0 15,-13 0-15,14-13 16,-14 0-16,27-13 15,-27 13-15,40-26 16,-40 26-16,27-27 16,-27 14-16</inkml:trace>
  <inkml:trace contextRef="#ctx0" brushRef="#br0" timeOffset="-153737.8">4035 10041 0,'-13'0'15,"13"-13"95,-14 26 46,14 0-156,0 0 16,0 1-1,0 12 1,-13-13-16,13 1 16,0-1-1,0 13-15,0-13 16,0 14-16,0-14 15,-13 0-15,13 14 16,0-14-16,0 0 16,0 1-16,-13-1 15,13 0 1,0 0 15,0 0 16,-13-13-16,13-13 1</inkml:trace>
  <inkml:trace contextRef="#ctx0" brushRef="#br0" timeOffset="-153271.59">3942 10041 0,'0'-13'15,"0"-1"1,14 14 0,-1 0-16,0 14 15,0-14-15,53 13 16,-52-13-1,25 26-15,-12 1 16,-14-27-16,-13 13 0,13 0 16,0 14-1,-13-14-15,14 27 0,-14-27 16,-27 40 0,27-40-16,-39 27 15,25-27-15,-25 13 16,25-26-16,-25 14 15,25-14-15,1 0 16,0 0-16,0-14 16,13 1-1,13 0-15,-13 0 16</inkml:trace>
  <inkml:trace contextRef="#ctx0" brushRef="#br0" timeOffset="-152947.77">4260 10067 0,'13'0'31,"-26"27"-15,13-14-16,0 27 16,0-14-16,0 54 15,-13-67-15,13 27 16,0-27-16,0 0 16,0 13-16,0-39 46,0 0-46</inkml:trace>
  <inkml:trace contextRef="#ctx0" brushRef="#br0" timeOffset="-152781.34">4233 10067 0,'0'0'0,"14"0"0,-14-13 0,13 0 15,0 0-15,13-1 16,-12 14-16,25 0 15,-25 0-15,12 0 16,-13 0-16,27 0 16,-40 14-16</inkml:trace>
  <inkml:trace contextRef="#ctx0" brushRef="#br0" timeOffset="-152598.83">4326 10160 0,'-13'13'16,"26"-13"0,0 13-1,0-13 1,54-13-16,-28 0 16,-12 0-1,-1 13 1</inkml:trace>
  <inkml:trace contextRef="#ctx0" brushRef="#br0" timeOffset="-152217.45">4643 10028 0,'0'13'47,"0"13"-32,0-12-15,0-1 0,0 53 16,0-40-16,-13 54 16,13-54-1,-13 27-15,13-40 16,0 1-16,0-1 16,0 0-16,-13-26 31,13 0-31</inkml:trace>
  <inkml:trace contextRef="#ctx0" brushRef="#br0" timeOffset="-151805.37">4577 10107 0,'0'0'0,"0"-40"0,27-13 16,-27 40-16,13-13 16,0 26-16,0-13 15,1 13-15,-1 0 16,0 13-16,0 13 15,-13-13-15,0 14 16,0-1 0,0-12-16,-13-1 0,0 27 15,13-27-15,-13 0 16,13 0-16,13 0 31,27 1-15,-27-1-16,13 0 15,-13-13-15,1 13 0,12 1 16,-13-1-16,14 13 16,-14-12-16,-13-1 15,-26 26 1,26-25-16,-40 12 16,13-26-16,-25 13 15,38-13-15,-25 0 16,12-13-16,1 0 15,13 13-15,13-13 16</inkml:trace>
  <inkml:trace contextRef="#ctx0" brushRef="#br0" timeOffset="-146403.06">2037 10306 0,'14'-14'32,"12"14"-17,-13 0-15,67 0 16,-41 0-16,160-13 15,-133 13-15,66-13 16,-52 13-16,158-13 16,-146 13-16,67 0 15,-66 0-15,-14 0 0,133-14 16,-159 14-16,79 0 16,-66 0-16,0 0 0,53 0 15,-79 0-15,79 0 16,-79 0-16,-1 0 15,-25 0-15,-1 0 0,0 0 16,-26 0 0,-14 0-16,14 0 15,0 0-15,0 0 0</inkml:trace>
  <inkml:trace contextRef="#ctx0" brushRef="#br0" timeOffset="-145839.53">2024 10941 0,'-13'-14'15,"26"14"-15,0 0 0,27-13 16,-27 0-16,14 13 0,78-13 15,-65 13-15,53-14 16,-40 1-16,105 0 16,-105 13-16,93-13 15,-53 13 1,-67 0-16,27 0 16,-27 0-16,1 0 0,52 13 15,-52-13-15,-1 13 16</inkml:trace>
  <inkml:trace contextRef="#ctx0" brushRef="#br0" timeOffset="-145361.1">2196 11430 0,'-26'0'16,"52"0"-16,-39 0 15,39 0-15,27-13 16,-26 0-16,12 13 15,1-14-15,53 1 16,65-13-16,-105 26 16,53-27-16,-53 27 15,0-13-15,-13 13 0,52-13 16,-52 13-16,-14 0 0,27 0 16,-39 0-16,-1 0 0,26 0 15</inkml:trace>
  <inkml:trace contextRef="#ctx0" brushRef="#br0" timeOffset="-144303.14">7673 7951 0,'-13'0'0,"-14"13"16,40-13-16,14 0 15,-1 0 1,80-13-16,-66 0 16,119-1-16,-106 1 15,145 0 1,-132 13-16,66-13 16,-65 13-16,65 0 0,-79 0 15,92 13-15,-105-13 16,66 26-16,-80-26 15,14 14 1,-27-1-16</inkml:trace>
  <inkml:trace contextRef="#ctx0" brushRef="#br0" timeOffset="-143973.61">7871 8440 0,'-53'13'0,"40"1"16,0-14-16,26 0 15,14 0-15,12-14 16,28 14-16,65-13 15,-79 0-15,53 0 16,-40 13-16,-13-13 16,66 13-16,-53-14 15,79 14-15,-105 0 0,26 0 16,-39 0-16,-14 0 16,79 14-16,-78-1 15,-1 0-15</inkml:trace>
  <inkml:trace contextRef="#ctx0" brushRef="#br0" timeOffset="-143428.92">7660 9221 0,'-14'0'0,"28"0"15,12-13-15,1 13 16,-1-14-16,40 14 16,-39-13-16,26 13 0,39-13 15,-39 0-15,53-1 16,-40 1-16,-13 13 0,106-13 16,-106 0-16,52 13 15,-65 0-15,0-14 0,39 14 16,-52 0-16,12 0 15,-25 0-15</inkml:trace>
  <inkml:trace contextRef="#ctx0" brushRef="#br0" timeOffset="-139805.17">7845 10636 0,'-27'13'0,"-12"1"15,26-14 1,26 0-16,0 0 15,66 0 1,-52 0-16,52 0 16,27 0-16,-53 0 0,159-14 15,-133 1-15,80 13 16,79-13-16,-13 0 16,-53 0-1,-53-1 1,-93 14-16,14-13 15,-27 13-15,-13-13 0,-13 0 16,0 13 0</inkml:trace>
  <inkml:trace contextRef="#ctx0" brushRef="#br0" timeOffset="-130842.46">3413 11800 0,'-13'0'15,"0"14"1,-1-14-16,28 0 16,-1-14-1,0 14-15,14-13 16,-14 13-16,0-13 0,0 13 16,0 0-16,-13 13 15,0 0 1</inkml:trace>
  <inkml:trace contextRef="#ctx0" brushRef="#br0" timeOffset="-130663.93">3440 11853 0,'0'0'0,"13"0"47,13 0-31,-13 0-16,14 0 15,-14 0-15,0 0 16,1 0-16,-1 0 0,0 0 16,0 0-16</inkml:trace>
  <inkml:trace contextRef="#ctx0" brushRef="#br0" timeOffset="-130210.15">3889 11681 0,'0'-13'15,"-13"13"16,13 13-15,0 14-16,0-14 0,0 40 16,0-27-16,-13 67 15,13-80-15,0 27 16,0-14-16,-13-12 0,13 12 16,0-13-16,-14-13 15,14 14-15</inkml:trace>
  <inkml:trace contextRef="#ctx0" brushRef="#br0" timeOffset="-129384.67">3863 11668 0,'0'-13'78,"13"13"-15,0 0-48,1 0-15,12 0 16,1 13-16,-14-13 0,0 13 16,40 1-1,-40-14-15,0 13 16,1 0-16,12 0 15,-13 1-15,-13-1 0,14-13 0,-1 39 16,-13-25-16,0-1 16,0 0-16,-13 27 15,13-27-15,-14 0 0,-12 14 16,13-27-16,-14 26 16,14-26-16,0 13 0,-40 1 15,40-14-15,-1 0 16,1 0-16,0 0 15,0 0-15,-1 0 16,14-14 15</inkml:trace>
  <inkml:trace contextRef="#ctx0" brushRef="#br0" timeOffset="-128911.95">4194 11681 0,'0'0'0,"0"-13"15,0 26 16,0 14-15,0-14-16,0 27 16,0-14-16,0-13 0,13 27 15,-13-27-15,0 27 16,0-27-16,13 14 16,0-14-16,1 0 15,-1-13 1,40-13-16,-40 0 15,0 13-15,14-27 16,-14 27-16,-13-13 16</inkml:trace>
  <inkml:trace contextRef="#ctx0" brushRef="#br0" timeOffset="-128738.36">4260 11840 0,'-13'0'16,"13"-13"-16,13 13 15,0-27 1,-13 14 0,13 13-16,-13-26 15</inkml:trace>
  <inkml:trace contextRef="#ctx0" brushRef="#br0" timeOffset="-128561.14">4247 11695 0,'-14'-14'0,"14"1"31,14 13-15,-1-13-16,13 13 15,-13 0-15,14-13 0,13 13 16,-27 0-1,27 0-15,-27 0 16,13 0-16</inkml:trace>
  <inkml:trace contextRef="#ctx0" brushRef="#br0" timeOffset="-128336.16">4670 11589 0,'-13'26'16,"13"-13"-16,-14 1 0,1 39 15,13-27-15,-13 14 16,0-14-16,13 1 16,-13 12-16,-1-12 0,14-14 15,-13 27-15,13-14 16,-13 14-16,0-27 16,13-26 15,0 0-16</inkml:trace>
  <inkml:trace contextRef="#ctx0" brushRef="#br0" timeOffset="-128141.47">4643 11602 0,'14'-13'0,"-1"26"15,0 13 1,0 1-16,-13-14 0,27 53 15,-27-39-15,13 12 16,0-25-16,-13 12 0,27 27 16,-27-40-16,13 14 15,-13-14 1</inkml:trace>
  <inkml:trace contextRef="#ctx0" brushRef="#br0" timeOffset="-127968.7">4591 11867 0,'13'-14'15,"0"14"-15,13-13 16,1 13-16,-14-13 0,27 0 16,-27 13-16,40-27 15,-40 27-15,14 0 16</inkml:trace>
  <inkml:trace contextRef="#ctx0" brushRef="#br0" timeOffset="-122580.96">2011 11893 0,'-13'0'32,"-1"13"-32,28-13 31,25 13-16,-12-13-15,-14 0 0,40 0 16,-13 0-16,-1 0 0,120-13 16,-80 0-16,67 0 15,-67 13-15,14-13 0,198-1 16,-198 14-16,224-26 16,-211 26-16,211-13 15,-211-1-15,159 1 16,-106 13-1,-93 0-15,53 0 16,-66 0-16,-14 0 0,41 0 16,-27 13-16,-27-13 0,14 0 15,-27 0-15,0 0 16,0 0 0,1 0-1,-28 0-15,14-13 16,-13 13-1</inkml:trace>
  <inkml:trace contextRef="#ctx0" brushRef="#br0" timeOffset="-121634.77">3201 12528 0,'14'-26'31,"25"26"-31,-25 0 16,-1-14-16,13 14 0,27-13 16,-40 13-16,14 0 15,-14 0-15,0 0 0,-13 13 16</inkml:trace>
  <inkml:trace contextRef="#ctx0" brushRef="#br0" timeOffset="-121447.27">3281 12554 0,'-13'0'16,"26"0"-16,-26 14 0,26-14 15,27 13 1,-27-13-16,13 0 16,-13 0-16,27-13 0,0-1 15,-1 1 1,1 0-1</inkml:trace>
  <inkml:trace contextRef="#ctx0" brushRef="#br0" timeOffset="-118090.95">3889 12356 0,'0'-13'16,"14"0"15,-14 26 0,0 26-15,0 14-16,0-39 16,-14 78-16,14-79 15,0 27-15,-13-27 16,13 27-16,0-27 16,0 1-16,0-1 15,-13-13-15</inkml:trace>
  <inkml:trace contextRef="#ctx0" brushRef="#br0" timeOffset="-117668.96">3889 12290 0,'0'-13'16,"14"13"-1,-1 13 1,0-13-16,0 13 0,14 0 16,-14-13-16,0 14 0,14 12 15,-1-26-15,-26 13 0,40 27 16,-27-27-16,0 27 15,-13-27-15,14 14 16,-14-14-16,0 0 0,-14 40 16,1-40-16,-13 14 15,12-14-15,-12 0 16,13 0-16,-27 1 16,27-14-16,-14 0 15,14 0-15,0 0 16,0 0-16,-1-14 15,28-12 17,-14 13-32</inkml:trace>
  <inkml:trace contextRef="#ctx0" brushRef="#br0" timeOffset="-116255.78">4247 12303 0,'13'0'0,"-13"-13"15,13 13 282,-13 26-281,0 14-1,0-27-15,0 40 16,0-40-16,0 27 16,0-27-16,-13 27 15,13-14-15,0-12 0,-13 12 16,13-13-16,0 1 0,0 12 15,0-13-15,0 1 16,-14-1 15,28-26-15</inkml:trace>
  <inkml:trace contextRef="#ctx0" brushRef="#br0" timeOffset="-115949.33">4247 12303 0,'0'0'0,"0"-13"16,13 13 0,26 0-1,-25 0-15,25 0 16,-25 0-16,-1 0 0,27 0 16,-1 0-1,1 13 1,-27-13-16,-13 13 15</inkml:trace>
  <inkml:trace contextRef="#ctx0" brushRef="#br0" timeOffset="-115720.9">4299 12422 0,'0'0'0,"-13"0"0,13 13 15,13-13 1,27 14 0,-27-14-16,27 0 15,-13 0 1,25-14 0,-38 14-16,-1 0 15,0 0-15</inkml:trace>
  <inkml:trace contextRef="#ctx0" brushRef="#br0" timeOffset="-111631.72">4829 12330 0,'13'13'31,"-26"40"-15,13-40-16,0 40 15,0-27-15,-14 40 16,14 1 0,-13-14-1,13-27-15</inkml:trace>
  <inkml:trace contextRef="#ctx0" brushRef="#br0" timeOffset="-111153.23">4789 12343 0,'0'0'15,"0"-27"-15,0 14 0,13 0 16,-13 0 0,13 13-16,1 0 15,-1 0-15,13 26 16,-12-26-16,-1 13 0,0 14 15,0-27-15,0 39 16,-13-25-16,0-1 16,0 0-16,-13 14 0,0-14 15,13 0-15,-13 0 16,0-13-16,13 14 16,13-14-1,0 13 1,0 0-16,27 0 15,-27 0-15,0 1 16,14 12-16,-14-13 16,0 1-16,1 12 15,-1-13-15,-13 1 0,0 25 16,-13-12-16,-14-14 16,14 0-16,-27-13 15,0 0 1,14-13-16,-27 0 15,40 13-15,-14-27 16,14 27-16,0-13 16</inkml:trace>
  <inkml:trace contextRef="#ctx0" brushRef="#br0" timeOffset="-106873.12">3307 13110 0,'0'-26'31,"14"26"-15,12 0-1,0-14-15,-12 14 0,-1 0 16,0 0-16,0 0 16,1 0-16,-1 0 15,0 0-15,0 0 16,0 14-16,-26-14 16</inkml:trace>
  <inkml:trace contextRef="#ctx0" brushRef="#br0" timeOffset="-106683.85">3347 13097 0,'-26'0'0,"12"0"15,28 0 1,-14 13-16,39-13 16,-26 13-16,40-13 15,-39 0-15,12 0 16,-13 0-16,40-13 15,-40 13-15,1 0 16,-1 0-16</inkml:trace>
  <inkml:trace contextRef="#ctx0" brushRef="#br0" timeOffset="-102554.67">4075 12965 0,'-27'0'94,"27"39"-94,0-12 0,-13 39 16,13-40-16,0 14 15,0-14-15,0 1 16,0 52-16,0-26 16,0-13-1,13 0 1,14-40 0,-1-14-16,14-12 15,-27-1 1,27 1-1,-27 0 1,-13-1 0</inkml:trace>
  <inkml:trace contextRef="#ctx0" brushRef="#br0" timeOffset="-102385.52">4088 13216 0,'-13'0'16,"26"0"15,0-13-15,0 13-16,1-14 0,12-12 15,-13 26-15,-13-13 16</inkml:trace>
  <inkml:trace contextRef="#ctx0" brushRef="#br0" timeOffset="-102212.99">4048 13031 0,'0'0'16,"-13"0"-16,0 0 16,13-13-16,13 13 15,27 0 1,-27 0-16,13 0 16,-12 0-16,12 0 0,14 0 15,-27 0-15,27 13 0,-14-13 16,0 0-16,-12 13 0</inkml:trace>
  <inkml:trace contextRef="#ctx0" brushRef="#br0" timeOffset="-101977.11">4419 13044 0,'0'13'15,"-14"0"1,14 1-16,-13 52 15,13-53-15,-13 80 16,-14 12 0,14-52-1,13-26-15,0 13 16,0-27-16,0 0 16,0 0-16,-13 0 15,13-26-15,13 0 0,-13 0 0</inkml:trace>
  <inkml:trace contextRef="#ctx0" brushRef="#br0" timeOffset="-101771.15">4392 13018 0,'0'0'15,"13"-27"-15,1 27 0,12 0 16,-13 0-16,0 0 15,54 0-15,-54 13 16,27-13-16,-14 14 16,-26-1 15</inkml:trace>
  <inkml:trace contextRef="#ctx0" brushRef="#br0" timeOffset="-101560.96">4392 13176 0,'0'0'16,"-40"13"-16,27 1 0,0-1 16,26-13-16,0 13 15,14-13-15,-14 0 16,27 0-16,-27 0 16,0 0-16,14 0 0,12 0 15,-12-13-15,-1 13 16,-12 0-16,12-13 15,-13 13-15</inkml:trace>
  <inkml:trace contextRef="#ctx0" brushRef="#br0" timeOffset="-99191.49">4908 13097 0,'0'-13'15,"13"39"17,-26 27-17,0-27-15,0 27 16,-27 53-16,13-26 16,14-41-1,13-25 1,0-28-1,0-25-15,0 25 16</inkml:trace>
  <inkml:trace contextRef="#ctx0" brushRef="#br0" timeOffset="-99013.97">4855 13070 0,'0'0'0,"27"-39"0,-27 26 15,13 13-15,0 13 16,0 0-16,14 27 15,-14 13-15,13 13 16,-12-40-16,-1 27 16,0-26-16,-13 25 15,13-38-15,-13-1 0,0 0 16</inkml:trace>
  <inkml:trace contextRef="#ctx0" brushRef="#br0" timeOffset="-98821.56">4842 13256 0,'0'0'0,"0"-14"0,13 14 31,14 0-15,-14 0-16,13 0 16,-13 0-16,14 0 0,13 0 15,-27 0-15,13 0 0,27 0 16,-40 0-16,40-13 15</inkml:trace>
  <inkml:trace contextRef="#ctx0" brushRef="#br0" timeOffset="-98288.06">5371 13110 0,'0'-13'16,"0"39"31,0-12-32,-13 25-15,13-12 0,-13 39 16,13-26-16,-27 52 16,14-12-1,13-54-15,-13-13 0,13 14 16,0-41 15,-14-25-31,14 12 16,-13 1-16,13-1 15</inkml:trace>
  <inkml:trace contextRef="#ctx0" brushRef="#br0" timeOffset="-97511.55">5278 13123 0,'0'0'0,"14"-39"16,-1 25-16,-13 1 15,13 13 1,0 0-16,27 27 16,-27-27-16,1 26 15,-1-13-15,-13 1 0,13 25 16,-13-26 0,0 1-16,-26 25 15,26-25-15,-27-1 16,27 0-16,-13-13 15,0 0-15,26 0 32,0 13-17,27-13 1,-27 14-16,13-14 16,-12 13-16,-1-13 0,13 26 15,-12-13-15,-1 1 16,0-1-16,-13 0 15,-13 0-15,0 1 16,-1-1-16,-25 0 16,-1 0-1,14 1 1,12-14-16,-25 13 0,25 0 16,-12-13-1,13 0-15,-1 0 16,1 0-16,0 0 31,26 0 32,0 0-63,1 0 0,-1 0 15,40 0 1,-27 13-16,1-13 15,26 13 1,-40-13-16,0 14 0,0-1 0,1 0 16,-14 0-1,13 1-15,-26 12 16,-14 0 0,14-12-16,-14-1 15,14 0-15,-53 0 16,40-13-16,-27 0 15,39 0-15,-52 0 16,53-13-16,-13 0 16,26 0-1,13-1 1,0 1-16,0 13 0</inkml:trace>
  <inkml:trace contextRef="#ctx0" brushRef="#br0" timeOffset="-97131.79">5728 13361 0,'-13'-39'16,"0"26"-16,13-1 0,-13 1 16,13 0-16,-14 13 15,1 0-15,-40 53 16,40-27-16,-14 54 16,14-54-16,13 27 15,0-40-15,13 40 16,-13-26-16,27-14 15,-1 0-15,-12-13 0,12 0 16,14 0-16,26-40 16,-53 27-16,40-27 15,-40 27-15,1 0 0,38-27 16,-38 27-16</inkml:trace>
  <inkml:trace contextRef="#ctx0" brushRef="#br0" timeOffset="-94877.77">6059 13176 0,'13'-13'16,"-13"0"-16,13 0 15,-13-1 1,0 28 0,0 12-1,-13 27-15,0 66 16,0-13-1,13-40 1,0-13 0,0-27-1,0-12-15,0-1 0,0-26 16,0-1-16,0-12 16</inkml:trace>
  <inkml:trace contextRef="#ctx0" brushRef="#br0" timeOffset="-94621.79">6019 13137 0,'27'-14'15,"-14"14"-15,27 14 16,-27-14-16,0 13 0,27 13 16,-27-13-16,27 14 15,-27-1-15,27 14 16,-40-27-16,13 53 15,-13-52-15,-13 39 16,-1-40-16,-12 0 0,-1 14 16,1-27-16,13 0 0,-40 13 15,40-13-15,-54-27 16,54 27-16,-26-26 16,12 26-16,14-13 0</inkml:trace>
  <inkml:trace contextRef="#ctx0" brushRef="#br0" timeOffset="-93645.75">5424 13163 0,'0'-13'16,"-13"13"0,13 26-1,-13 1-15,13 12 16,-14 1-16,1 0 0,0 66 15,0-67-15,13 14 16,-14-13-16,14-14 0,0 14 16,-13-27-16,13 0 15,0 14-15,0-1 16,-13-26-16,13-13 16,0 0-16,-13-14 15,-1 1-15,14 0 0,-13-27 16,13 26-16,0 1 0,0-1 15,0 1-15,13-27 16,-13 26-16,14 1 0,-1-14 16,0 14-16,27-27 15,-27 40-15,40-27 16,-40 27-16,14 13 16,-14 0-1,13 0-15,-12 13 16,-14 13-16,0 1 15,0 13 1,-14-27-16,-12 40 16,26-40-16,-40 13 15,27-12-15,0-1 0,0 0 16,-1-13-16,14 13 16,14-13-1,-1 0 1,0 0-16,27 0 15,-14 14-15,1-14 16,-14 13-16,0-13 0,0 26 16,0-12-16,-13 12 15,0 0-15,-26 1 16,13-14-16,-14 14 16,14-27-16,0 13 0,-53 0 15,53 0-15,-27-13 16,27 0-16,-40-13 15,39 0 1,28-14 0,-1 27-16,-13-13 15,13 13-15</inkml:trace>
  <inkml:trace contextRef="#ctx0" brushRef="#br0" timeOffset="-85799.55">7422 9948 0,'-14'0'16,"28"14"15,-1-14-31,53 0 16,-26 0-16,92-14 15,-66 14-15,146-13 16,-133 13-16,80 0 0,-80-13 16,14 13-16,66 0 0,-80 0 15,66-13-15,-78 13 16,52 0-16,-53-14 15,-26 14-15,26 0 0,-40 0 0,1 0 16,26 0 0,-40 0-16</inkml:trace>
  <inkml:trace contextRef="#ctx0" brushRef="#br0" timeOffset="-75209.83">1984 8467 0,'14'0'47,"25"0"-32,-25 0-15,65 0 16,-39 0-16,26 0 16,79-14-1,-105 14-15,53 0 0,-41 0 16,1 0-16,66 0 16,-66 0-16,0 0 0,13 0 0,40 0 15,-40 0-15,93-13 16,-106 0-16,79 0 15,-92 13-15,53 0 16,-67 0-16,40-13 16,-53 13-16,27 0 15,-27 0-15,14 0 16,-14 0 0,-26 0-16,0 0 31</inkml:trace>
  <inkml:trace contextRef="#ctx0" brushRef="#br0" timeOffset="-73811.85">1958 9551 0,'-13'0'15,"-14"-13"1,40 13 31,14 0-47,-14 0 15,27 0-15,-14 0 0,14 0 16,26 0-16,-26 0 16,92-13-16,-79 13 15,106-13-15,-93 0 16,106 13-16,-40 0 15,-79 0-15,93 0 16,-93 0-16,-1 0 0,54 0 16,0 13-16,-66-13 15,79 0 1,-79 0-16,-14 0 0,40 0 16,-39 0-16,-14 0 15,0 0-15,0-13 16,-13-1-1,0 1 1</inkml:trace>
  <inkml:trace contextRef="#ctx0" brushRef="#br0" timeOffset="-66165.22">12250 7990 0,'0'-13'0,"0"0"16,13-13-16,-13 12 16,-26-25-16,13 25 15,-14-12-15,14 13 0,-40-1 16,40 14-1,-66 27-15,52-1 16,-13 14-16,-26 53 16,40-67-16,-1 80 15,27-80-15,0 14 16,14 13-16,-1-27 0,40 27 16,-27-39-1,27 12-15,-26-13 0,52-13 16,-26-13-16,26 0 15,-52 0-15,65-27 16,1-13 0,-67 40-16</inkml:trace>
  <inkml:trace contextRef="#ctx0" brushRef="#br0" timeOffset="-65948.8">12647 8004 0,'0'0'0,"-26"0"0,12 0 0,1 0 16,26 0 15,54 13-31,-41-13 16,0 0-16,1 0 0,26 0 15,-27 0-15,1 0 16,-14-13-1,0 13-15</inkml:trace>
  <inkml:trace contextRef="#ctx0" brushRef="#br0" timeOffset="-65684.97">12832 7951 0,'0'0'16,"-13"-13"-16,0-1 0,26 14 31,0 0-15,1 0-16,12 14 0,27-1 15,-40-13-15,27 13 16,-27 0-16,0 14 16,-13-14-16,-13 13 15,13-12-15,-40 25 16,-13-12 0,27-14-16,13 0 0,-14-13 15,14 0-15,13-13 16,13 0-1,1 13-15,12-27 16</inkml:trace>
  <inkml:trace contextRef="#ctx0" brushRef="#br0" timeOffset="-64961.57">13705 7713 0,'-26'-14'0,"-27"1"16,40 13-16,-27 13 16,-26 27-1,40-27-15,-41 53 16,54-39-16,-27 66 15,27-67-15,13 40 16,0-53-16,13 67 16,1-54-16,-1-13 0,27 27 15,-27-27-15,13 1 0,40 12 16,-39-26-16,-14 0 0,53-13 16,-39 13-16,12-13 0,28-27 15,-41 27-15,0-14 16,1 1-16</inkml:trace>
  <inkml:trace contextRef="#ctx0" brushRef="#br0" timeOffset="-64625.79">13983 7805 0,'0'-13'16,"0"26"-1,0 27 1,0 0-16,-13 13 15,13-27-15,-13 0 0,0 41 16,13-41-16,-14 40 16,1-39-16,13-14 0,0 27 15,0-27-15,0 13 16,0-13 0</inkml:trace>
  <inkml:trace contextRef="#ctx0" brushRef="#br0" timeOffset="-64327.59">13957 7766 0,'0'0'16,"53"-14"-16,-40 14 0,13 14 0,14-1 16,-27 0-16,1 0 0,25 14 15,-26-1-15,1-13 16,12 40-16,-13 0 15,-13-26-15,-26 26 16,13-40-16,-27 26 16,27-25-16,-14-1 0,-12 0 15,12 0-15,14-13 0,-14 0 16,-25 0 0,38 0-16,-12-13 15,26 0-15,26-14 16,-12 14-16,12-13 15</inkml:trace>
  <inkml:trace contextRef="#ctx0" brushRef="#br0" timeOffset="-63852.86">14512 7739 0,'-13'0'16,"26"-13"0,-13 0 62,0 26-31,-13 13-32,0 40 1,13-39-16,-13 26 15,13-27-15,0 1 0,-27 65 16,27-65-16,0 26 16,-13-27-16,13 1 15,0-1-15,0-13 16,0 14-16,-13-54 31,13 1-31,-13-1 0</inkml:trace>
  <inkml:trace contextRef="#ctx0" brushRef="#br0" timeOffset="-63671.83">14393 7766 0,'0'0'16,"14"-40"-16,25 13 16,-26 27-16,27-13 15,-13 13-15,-14 0 0,40 0 16,-40 0-16,53 27 15,-53-14 1,1-13-16,-14 13 16,-14 14-16</inkml:trace>
  <inkml:trace contextRef="#ctx0" brushRef="#br0" timeOffset="-63506.08">14499 7885 0,'-53'26'0,"53"-13"31,53-13-15,-26 0 0,12 0-16,-12 0 0,52-13 15,-66 13-15,14 0 16,26 0-16,-27-13 16</inkml:trace>
  <inkml:trace contextRef="#ctx0" brushRef="#br0" timeOffset="-63189.33">14975 7832 0,'-13'0'15,"0"39"17,13-25-32,-13 25 15,-1-12-15,14-1 0,-26 27 16,26-26-16,-13-1 0,0 27 16,13-27-16,-14 27 15,14-39-15,0-1 16,0-26-1,0-54 1</inkml:trace>
  <inkml:trace contextRef="#ctx0" brushRef="#br0" timeOffset="-62781.23">14949 7792 0,'40'-40'15,"-80"80"-15,93-93 0,-40 66 16,0 14-1,1-14-15,-14 0 16,0 0-16,-14 14 0,1-14 16,0 0-16,0 1 15,13-1-15,-14-13 0,14 13 16,-13-13-16,13 13 0,13 1 31,1-1-15,-1 0-16,0 0 0,27 14 15,-27-14-15,13 27 16,-12-27-16,-1 13 16,-13-13-16,13 1 15,-13-1-15,-13 0 0,0 14 16,-1-27-16,-25 13 16,26 0-16,-1-13 0,-25 0 15,25 0-15,1 0 0,-66-13 16,66 13-1,-14 0 1,40 0 0,1 0-1</inkml:trace>
  <inkml:trace contextRef="#ctx0" brushRef="#br0" timeOffset="-62428.12">15386 7739 0,'0'13'0,"0"14"16,-14 12-16,14-25 0,-13 12 16,0 40-1,0-39-15,13 12 0,-14 14 16,1-26-16,13-1 0,0 27 15,0-26-15,-13-1 0,13-13 16,0 1-16</inkml:trace>
  <inkml:trace contextRef="#ctx0" brushRef="#br0" timeOffset="-62105.99">15319 7739 0,'27'-40'16,"-54"80"-16,67-93 0,-27 53 0,27 0 16,-14 13-16,1 14 15,-14-14-15,40 40 16,-26-27-16,-1 14 16,-26-27-16,26 67 15,-26-67-15,-13 53 16,13-39-16,-39 25 15,12-38-15,-26 25 16,27-25-16,-27 12 16,40-13-16,-14-13 15,14 0-15,26 0 32,14-26-32,-1-1 15</inkml:trace>
  <inkml:trace contextRef="#ctx0" brushRef="#br0" timeOffset="-59537.25">15068 7633 0,'0'-13'0,"26"-13"16,-26 12-16,14 14 15,-28 0 1,1 14 0,-13 38-16,13-25 15,-27 39-15,13-39 16,-12 52 0,25-53-16,-25 27 0,26-26 15,-1-14-15,14 0 0,-26 40 16,26-40-1,13-39 1,0 13-16,1-1 0,25-25 16,-26 12-16,54-65 15,-14 39 1,-40 26-16,40-39 16,-40 40-16,13-1 15,-26 40-15,-13 14 16,0-1-16,0 1 15,-40 52-15,-13 14 16,-1-1 0,15-12-1,12-27 1,40-40 0,26-13-16,-12-13 0,25-14 15,-26 14-15,14 0 16,13-14-16,-14 14 0,27-27 15,-40 40 1,0 14 0,-13-1-16,-13 13 15,0 1-15,0-14 0,0 13 16,-1-12-16,14-1 0,-26 13 16,26-12-16,13-14 15,14-27 1,-14 27-16,13-26 15,-13 26-15,1-14 16,-1 14-16,0 14 16,-13-1-16,0 0 15,-26 40-15,26-40 16,-14 27-16,1-27 16,0 40-16,0-13 15,13-14 1,0-39 15,13-13-15,-13 12-16</inkml:trace>
  <inkml:trace contextRef="#ctx0" brushRef="#br0" timeOffset="-58469.72">10557 6906 0,'-27'-14'0,"-12"-25"16,26 39-16,-40-14 15,39 1-15,-25 13 0,-14 13 16,13 1-16,-66 25 16,67-12-16,-67 65 15,66-52-15,-13 66 16,27-53-16,12 0 0,1 66 15,0-66-15,39 53 16,-12-53-16,-1-14 0,79 54 16,-52-67-16,106 1 15,-93-27-15,52-13 16,-52-14-16,53-26 16,-53 27-16,0-14 0,26-39 15,-52 26-15,26-40 16,-27 53-16,-13-13 0,-13-13 15,-13 0-15,0 13 0,-27-26 16,27 39-16,-13 14 0,-67-54 16,53 54-16,-52-14 15,52 40 1,-26-13-16,-13 39 16,39 1-1,27 13 1</inkml:trace>
  <inkml:trace contextRef="#ctx0" brushRef="#br0" timeOffset="-56586.15">13520 7607 0,'13'0'15,"14"-13"1,-27-1-16,13 1 16,0 13-16,-13-13 15,14 13-15,-14-13 0,13 13 16,-13-14 0,13 14-1,-13 14 1,-40 25-16,27-25 15,-27 38-15,27-38 16,-53 78-16,40-65 16,-27 26-16,26-27 15,-39 54-15,53-54 16,0-13-16,-14 27 16,14-27-16,13 0 0,0 1 15,13-14-15,14-14 16,-14 14-16,13-13 0,27-13 15,-26-1-15,65-26 16,-65 40-16,26-27 16,-27 27-16,27-27 15,-27 27-15,1-13 16,-40 39 0,-27 13-1,27-12-15,-27-1 0,27 13 16,-14-12-16,-25 39 15,-1-1-15,26-25 16,27-14-16,-13 0 16,26-13-1,14 0-15,-1-13 16,1 0-16,-1 0 0,-13 13 16,27-14-16,-27 1 15,14 13-15,-14 0 0,0 0 16,-26 40-1,0-27-15,-1 27 16,1-14-16,0-13 0,-40 54 16,40-41-16,0 14 15,-1-27-15,14 0 0,14 14 16,-1-14-16,26-13 16,-12-13-16,39-1 15,-53 1 1,14 13-16,-14 0 0,0 0 31,-26 0-15,0 13-1,-1-13 1,14 14-16,-13-14 31,0 0-15</inkml:trace>
  <inkml:trace contextRef="#ctx0" brushRef="#br0" timeOffset="-50275.45">15359 7699 0,'27'-26'0,"12"-14"15,-26 27-15,1 0 16,-1 0-16,0 13 0,-13-14 16,13 14-16,-26 0 31,-13 27-31,12-14 15,-25 40-15,12-40 16,-12 27-16,12-27 0,14 0 16,-27 27-16,14-27 15,13 0-15,-1 14 16,1-27-16,13 13 0,13-13 16,1 0-16,52-13 15,-27 0 1,-25-1-16,39 1 15,-27 0-15,-13 13 16,0 0-16,-13 13 16,-26 14-1,13-14-15,-27 27 0,27-27 16,-40 40 0,40-40-16,-14 13 0,14-12 15,13-1-15,13 0 16,0-13-16,14 0 15,-14 0-15,80-13 16,-67 13-16,27-13 16,-26 13-16,39-14 0,-53 14 15,13 27 1,-26-14-16,-13 0 0,-13 40 16,13-40-16,-40 40 15,39-26-15,-25-1 16,39-12-16,-14-1 15,41-13 1,-14-13-16,40-1 16,-26 1-16,12 0 15,-12 0-15,26-1 16,-40 14-16,-13 14 16,0-1-16,-27 13 15,14-12-15,-13-1 0,-14 26 16,14-25-16,-14 25 15,13-25-15,14-1 0,-27 13 16,27-12-16,13-1 0,-13 0 16,26-13-1,0-13 1,1 0-16,-1 13 0,13-27 16,-26 14-16,14 13 15,-28-13 1,-25-1-16,25 14 15,-38-13 1,38 13-16,-12-26 16,13 12-16,-1-12 15,14 13-15,0 0 0,27-67 16,-14 67-16,14-40 16,-14 40-16,13-27 15,-13 27-15,1-14 0,12 1 16,-26 13-16,0 0 15,-26 13 1,12 0-16,-12 13 0,-14-13 16,27 0-16,-13 13 0,-1-13 15,14 0-15,0 0 16,-1-13 0,28 0-16,12-14 15,-13 14-15,1 0 0,25-27 16,-12 13-16,-1 14 0,14-40 15,-14 40-15,1-13 0,39-27 16,-53 39-16,14-12 16,-27 13-16,13 0 15</inkml:trace>
  <inkml:trace contextRef="#ctx0" brushRef="#br0" timeOffset="-46764.61">18217 7752 0,'-27'-26'15,"-13"-14"-15,27 27 16,-40 0-16,27 26 0,-27 13 16,26-12-16,14-1 15,-53 66-15,40-52 16,-1 39-16,14-40 16,0 14-16,-1 53 15,14-80-15,27 53 16,-1-40-16,-12 1 0,65 13 15,-39-27-15,66-13 16,-93 0-16,93-13 16,-67 13-16,-12-14 0,52 1 15,-52 0-15,12 0 0,27-14 16</inkml:trace>
  <inkml:trace contextRef="#ctx0" brushRef="#br0" timeOffset="-46543.2">18627 7977 0,'-40'0'16,"80"0"-16,-80-13 0,53 13 16,0 0-16,27 0 15,-13 0-15,25-13 16,-25 13-16,-1 0 0,14 0 15,-27 0-15,14-13 16,-1 13-16,-13-14 16</inkml:trace>
  <inkml:trace contextRef="#ctx0" brushRef="#br0" timeOffset="-46277.91">18825 7871 0,'-13'-13'16,"26"13"-1,14 0 1,-14 13-16,40 1 16,-40-14-16,13 26 15,-12-13-15,-14 14 16,0-14 0,-27 40-16,14-40 15,-27 14-15,27-14 16,-40 0-1,40 0-15,0-13 16,13-13 0,13 0-16,13-14 15</inkml:trace>
  <inkml:trace contextRef="#ctx0" brushRef="#br0" timeOffset="-45168.35">19301 7713 0,'0'-14'16,"27"28"15,-27 25-31,0 1 16,-13 13-16,-1 0 16,14-13-16,0-14 0,-13 27 15,13-27-15,0 1 0,0 26 16,0-40-16,0 13 15,0-12-15,0-1 16,-13-13 0</inkml:trace>
  <inkml:trace contextRef="#ctx0" brushRef="#br0" timeOffset="-44834.25">19275 7646 0,'0'0'0,"0"-13"0,26 26 15,-12 1-15,39 12 16,-1 27-16,1 13 16,-13 14-1,-14-14 1,-26-40-16,0 40 15,0-39-15,-26 52 16,13-52-16,-27 12 16,27-25-16,-53 12 15,53-26-15,-27 13 16,13-13-16,14 0 0,-27-26 16,40 13-1,14-14 1,-1 14-16,13-14 15</inkml:trace>
  <inkml:trace contextRef="#ctx0" brushRef="#br0" timeOffset="-44466.23">19764 7726 0,'0'-27'15,"0"41"1,0-1-16,0 0 15,-13 53-15,13-39 0,0-1 0,-13 27 16,13-13-16,-13 26 16,13 26-1,0-65-15,0-1 16,0 1-16,0-14 0,0 27 16,0-27-16,0-26 15,0-14 1</inkml:trace>
  <inkml:trace contextRef="#ctx0" brushRef="#br0" timeOffset="-44277.08">19711 7779 0,'0'0'15,"0"-13"-15,14 13 0,25-27 16,-25 27-16,52 0 15,-40-13-15,40 13 16,-52 0-16,25 13 16,-26-13-16,1 13 15,-14 1-15</inkml:trace>
  <inkml:trace contextRef="#ctx0" brushRef="#br0" timeOffset="-44101.01">19804 7977 0,'-40'27'15,"27"-14"-15,13 0 16,-13-13 0,39 0-16,14 0 0,13 0 15,0-13 1,-27 0-16,1 13 0,39-14 16,-53 14-16,14-13 0,12 13 15,-25 0-15,-1 0 0</inkml:trace>
  <inkml:trace contextRef="#ctx0" brushRef="#br0" timeOffset="-33873.56">17568 8890 0,'0'-13'0,"-13"-14"32,13 14-17,-13 26 32,13 27-31,-13-27-16,-1 27 15,1 13 1,0-27-16,0 40 16,-1-39-16,1 26 15,13-40-15,-13 40 16,13-40-16,0 27 16,-13-14-16,13-12 0,13 25 15,0-39-15,0 13 16,1-13-16,25-13 15,-25 0-15,-1 13 0,27-26 16,-27 26-16,13-14 0,14-25 16,-27 25-16,27-25 15,-40 26 1,13-14-16,-13 14 16</inkml:trace>
  <inkml:trace contextRef="#ctx0" brushRef="#br0" timeOffset="-33687.72">17595 9075 0,'0'0'15,"-13"0"-15,-1 0 0,28 0 32,25-13-17,-26 0-15,1 13 0,12-13 16,-13-1-16,1 1 15,-1 0-15,-13 0 0,0-1 16</inkml:trace>
  <inkml:trace contextRef="#ctx0" brushRef="#br0" timeOffset="-33466.67">17568 8850 0,'0'0'15,"-39"-13"-15,25 13 0,1 0 16,13-13 15,40 13-31,-14 0 16,14 0-16,-27-13 0,14 13 15,12 0-15,-12 0 16,13 0-16,-14 0 16,0 0-16,1 13 0,-1-13 15,-12 13-15,-1-13 16</inkml:trace>
  <inkml:trace contextRef="#ctx0" brushRef="#br0" timeOffset="-32931.81">17965 9075 0,'-26'-13'16,"13"13"-16,-1 0 16,28 0-1,12 26 1,-13-26-16,27 14 16,-27-1-16,53-13 15,-39 13-15,26-13 16,-40 13-16,27-13 15,-27 0-15,0 0 16</inkml:trace>
  <inkml:trace contextRef="#ctx0" brushRef="#br0" timeOffset="-32651.88">18150 9009 0,'-13'-13'16,"26"13"15,14 13-31,-14-13 16,0 13-16,1 1 0,-1-1 15,-13 13 1,0-13-16,-13 14 16,-1-14-16,1 0 0,-13 14 15,12-27-15,1 13 16,-13 0-16,13-13 15,26 0 17,0-13-17,0 13-15</inkml:trace>
  <inkml:trace contextRef="#ctx0" brushRef="#br0" timeOffset="-31809.36">18521 8956 0,'0'-13'0,"0"0"16,-13-1 0,13 41-1,-14 26 1,1-27-16,-13 54 15,26-54-15,-14 54 16,1-54 0,13 0-16,0 1 0,13-1 15,1 14-15,-1-40 16,0 13-16,14-13 0,-14 0 16,13-13-16,1 13 0,26-40 15,-40 27-15,27-27 16,-14 1-1,-26 12 1,-13 1-16</inkml:trace>
  <inkml:trace contextRef="#ctx0" brushRef="#br0" timeOffset="-31661.75">18587 9102 0,'-13'0'0,"13"-14"16,13 1-1,13-13 1,-12 13-16,25-27 16,-25 27-1</inkml:trace>
  <inkml:trace contextRef="#ctx0" brushRef="#br0" timeOffset="-31453.48">18547 8903 0,'-26'0'15,"13"0"1,13-13-16,13 13 31,40-13-31,-40 0 16,40 13-16,-27 0 0,1 0 16,-1 0-16,-13 0 15,14 0-15,13 0 16,-27 13-16,0-13 0,14 13 15,-27 0-15</inkml:trace>
  <inkml:trace contextRef="#ctx0" brushRef="#br0" timeOffset="-30680.29">19050 8916 0,'-13'14'32,"-14"39"-32,14-27 15,-27 67 1,27-67-16,-27 40 0,40-39 16,-13-1-16,-13 40 15,13-52-15,-1 25 16,28-39-1,-1-39-15,13-28 16</inkml:trace>
  <inkml:trace contextRef="#ctx0" brushRef="#br0" timeOffset="-30509.13">18931 9102 0,'26'-53'0,"-65"172"0,52-185 16,27-14-16,-40 54 0,26-14 16,-13 27-16,-13 0 0,27-1 15,-14 28-15,0 12 16,0 1-16,1 12 15,12 54-15,-13-14 16,14-13 0,-14-26-1,-13-27-15,0 1 16,-13-14-16</inkml:trace>
  <inkml:trace contextRef="#ctx0" brushRef="#br0" timeOffset="-30343.52">18944 9194 0,'-13'0'16,"26"0"-16,-26-13 0,26 13 15,40-13-15,-26 0 16,12 13-16,-12-14 16,39 1-16,-40 13 15,14 0-15,-27 0 16</inkml:trace>
  <inkml:trace contextRef="#ctx0" brushRef="#br0" timeOffset="-20581.45">17740 8744 0,'27'-39'16,"-40"39"-1,-27 39 1,13-25-16,14 12 0,-27 1 16,27-1-16,-53 40 15,53-39-15,-14 12 16,14-25-16,0-1 0,0 27 16,26-27-1,13-13-15,27-27 16,-26 14-16,39-13 15,-26 12-15,39-25 16,-53 25-16,14 1 0,40-26 16,-67 25-16,26 1 15,-39 26 1,-39 1 0,26-1-16,-14 0 0,-13 13 15,14 1-15,-1-14 0,-52 40 16,66-40-16,-27 27 15,40-27-15,27 0 16,12-26 0,27-13-16,-26 13 0,0-1 15,52-25-15,-52 12 16,13 14-16,40-27 0,-54 27 16,27 0-16,-39 0 0,-1 13 15,1 13 1,-27 0-16,-13 0 0,-14 27 15,1-14-15,-67 67 16,53-67-16,-26 41 16,27-41-16,-1 14 0,-13-1 15,27-12-15,12-1 16,14-12-16,40-28 16,-14 14-16,14-26 0,92-27 15,-79 27-15,53-27 16,-40 26-16,93-39 15,-119 53-15,13-14 16,-27 27-16,1-13 0,-27 40 16,-53 12-1,39-12-15,-38 12 16,12-25-16,13 12 0,-26 14 16,40-27-16,0 0 15,39 0-15,41-39 16,-41 26-1,80-40-15,-14 14 16,-39 13 0,-39-1-16,12 14 15,-13 14-15,-13-1 0,-26 0 16,13 0-16,-14 27 16,14-27-16,39-13 31,14-13-31,13 0 15,-13 0-15,26-14 0,-26 14 16,-1 0-16,54-14 16,-67 14-16,1 13 15,-14 0-15,-13 26 16,-13-12-16,-14 12 16,14-13-16,0 1 0,-14 12 15,14-13-15,13 0 0,0 1 16,13-14-16,14 0 15,-14 0 1,0 0-16,1 13 16,-54 13-1,-13 1 1,13-1 0,1-13-1,39 1-15,-14-14 0,14-14 16,14 1-16,12-13 15,-13 13-15,14-14 0,12-13 16,-25 27-16,-1 0 0,0-27 16,0 27-16,-13 0 0,-13-14 15,0 14-15,0 0 0,-54 13 16,41 0-16,-80 13 16,66-13-16,-12 13 15,-68 14-15,68-14 16,-15 14-16,-91 12 15,105-26-15,-53 14 16,66-40 0,67-40-16,65-13 15,27-14 1,0 1 0,-13 13-1,-79 52-15,-1-12 16,-13 26-16,-26 0 0,-66 13 15,52 14-15,-118 26 16,79-27 0,-120 67-16,120-67 15,-132 80-15,132-80 16,-93 54-16,119-67 16,-13 0-16,27-13 15,26-13-15,53-53 16,-27 39-16,67-39 15,-53 27-15,26-1 0,106-79 16,-119 79-16,52-26 16,-65 26-16,0 14 0,26-14 15,-40 27-15,-12 0 16,-28-1-16,-12 14 16,-40 27-16,13-1 15,0-12-15,-132 65 16,119-53-16,-80 41 15,67-28-15,13-12 0,-133 65 16,146-65-16,-39 13 16,52-27-16,-39 26 15,65-39-15,14-13 16,14 13-16,12-13 0,67-53 16,-54 39-16,54-39 15,-53 40-15,39-14 16,-53 14-16,1 12 0,13-12 15,-67 26-15,-39 13 16,26 0-16,1 1 16,-54 12-16,40 1 0,0-14 15,-66 26 1,93-39-16,-14-13 16,53 0-16,80-80 15,-53 67-15,79-67 16,-53 54-16,66-41 0,93-52 15</inkml:trace>
  <inkml:trace contextRef="#ctx0" brushRef="#br0" timeOffset="-17541.96">16351 10041 0,'0'-13'15,"-26"26"17,26 13-32,0 1 0,-13 52 15,-1-52-15,1 26 16,13-27-16,-13 27 15,0-27-15,13 1 0,-14 13 16,14-27-16,-13 13 16</inkml:trace>
  <inkml:trace contextRef="#ctx0" brushRef="#br0" timeOffset="-17217.82">16312 10001 0,'39'-26'15,"-26"26"-15,1 0 0,12 0 16,1 13-16,-14-13 0,13 13 16,14 27-16,-27-14 15,27 41-15,-40-41 16,13 27-1,-13-27-15,-26 67 16,12-67-16,-25 27 16,12-26-16,-26-1 15,27-12-15,-27-1 16,13-13 0,14-27-16,52 1 31</inkml:trace>
  <inkml:trace contextRef="#ctx0" brushRef="#br0" timeOffset="-16914.78">16828 10014 0,'-14'14'16,"14"-1"-16,-13 27 15,0-27-15,13 13 0,-27 27 16,27-26-16,-13-1 0,0 27 16,0-26-16,-1 52 15,1-66-15,0 27 16,13-27-16,0 0 0,0 14 15,-13-27-15,26-13 16,-13-14 0,0 1-16</inkml:trace>
  <inkml:trace contextRef="#ctx0" brushRef="#br0" timeOffset="-16675.73">16735 10041 0,'53'-27'16,"-106"54"-16,119-54 0,-26 14 15,-14 0-15,1 13 0,12-13 16,-12 13-16,12-13 15,-25 13-15,-1 0 16,0 0-16</inkml:trace>
  <inkml:trace contextRef="#ctx0" brushRef="#br0" timeOffset="-16485.24">16801 10173 0,'-26'13'15,"26"1"-15,0-1 16,26-13 0,-13 0-16,53-13 15,-52 13-15,25-14 16,-12 1-16,-14 0 0,27 0 16,-27 13-16,0-13 15,0 13-15</inkml:trace>
  <inkml:trace contextRef="#ctx0" brushRef="#br0" timeOffset="-15909.94">17370 10213 0,'0'-13'15,"-13"13"1,26 0 15,13-14-31,-12 14 16,38 0-16,-25 0 15,26-13-15,-40 13 16,14 0-16,-14 0 16,0 0-1</inkml:trace>
  <inkml:trace contextRef="#ctx0" brushRef="#br0" timeOffset="-15634.01">17582 10081 0,'-14'-14'15,"1"14"1,40 0 0,-14 14-16,13-1 15,-13-13-15,14 26 16,-14-26-16,0 14 0,-13 12 16,0-13-1,-13 27 1,0-27-16,0-13 0,-14 27 15,14-27-15,-13 13 0,-1 0 16,14-13-16,0 13 16,-1-13-16,28 0 31,12 0-31</inkml:trace>
  <inkml:trace contextRef="#ctx0" brushRef="#br0" timeOffset="-15368.76">17939 10041 0,'-13'0'16,"13"13"-16,-14 14 15,14-1-15,-13-13 0,13 40 16,-13-26-16,13-1 15,-13 40-15,-1 0 16,1-13 0,0 0-1,0-26 1,-1-27-16</inkml:trace>
  <inkml:trace contextRef="#ctx0" brushRef="#br0" timeOffset="-14554.74">17912 9975 0,'14'-13'63,"-1"13"-48,13 13 1,-13 0-16,14 0 16,-1 0-16,14 40 15,-27-39-15,27 25 16,-27-25-16,14 52 15,-27-53-15,0 27 16,0-27-16,0 13 0,-27 40 16,14-52-16,-40 39 15,40-40-15,-53 0 16,52 0-16,-52 1 16,53-14-1,-27-14-15,27 1 16,26 0-1,14-14 1,13 1 0</inkml:trace>
  <inkml:trace contextRef="#ctx0" brushRef="#br0" timeOffset="-14275.25">18441 10001 0,'0'0'15,"0"13"-15,-13 27 16,0-13-16,0 12 16,13-12-16,-13 12 0,13 14 15,-14-26-15,14-14 0,-13 66 16,13-65-1,0 25-15,-13-25 0,13-1 16,0 13-16,0-12 16,-13-28-1,13 1-15,0 0 0</inkml:trace>
  <inkml:trace contextRef="#ctx0" brushRef="#br0" timeOffset="-14111.15">18375 10054 0,'0'0'16,"27"-53"-16,-14 53 0,27-13 16,-27 13-16,0 0 15,14 0-15,-14 0 0,0 0 16,0 0-16,40 13 16,-40 0-16,-13 1 15</inkml:trace>
  <inkml:trace contextRef="#ctx0" brushRef="#br0" timeOffset="-13924.64">18441 10173 0,'-26'13'15,"52"-26"-15,-65 26 0,39 1 16,26-14 0,-13 0-16,27 0 15,-27 0-15,27 0 16,-27 0-16,14 0 0,39 0 15,-26 0-15,-1-14 16,-26 14-16,1 0 16</inkml:trace>
  <inkml:trace contextRef="#ctx0" brushRef="#br0" timeOffset="-13280.01">18957 10014 0,'0'-13'16,"0"0"-16,0 26 15,0 14 1,0-14-16,-13 66 16,13-52-16,-26 65 15,26-65-15,-14 26 16,14-27-16,-13 27 15,13-40-15,0 14 16,-13-14 0,13-26-1,0-14-15</inkml:trace>
  <inkml:trace contextRef="#ctx0" brushRef="#br0" timeOffset="-12877.81">18904 10001 0,'40'-26'16,"-80"52"-16,80-65 0,-27 39 0,14 0 16,-14 0-16,27 13 15,-40 0-15,13-13 0,-13 26 16,0-12 0,-26 25-16,12-12 15,1-14-15,-13 0 16,26 1-16,-14-14 0,1 13 15,13 0 17,40 13-32,-14-26 15,14 14-15,-27-1 0,14 0 16,12 0-16,-25 1 16,12 12-16,-13-13 15,-13 27-15,0-14 16,-26 1-1,13-14-15,-14-13 0,-26 13 16,27 1-16,-14-14 16,27 0-16,-53-27 15,52 27 1,-12-13-16</inkml:trace>
  <inkml:trace contextRef="#ctx0" brushRef="#br0" timeOffset="-12335.11">17701 10597 0,'13'-14'31,"53"-25"-16,-26 25-15,39-38 16,-26 38-16,53-39 16,-40 27-16,53-27 15,-66 27-15,13-1 0,40-13 16,-53 14-16,39-14 16,-65 27-16,13 0 0,12 0 15,-38-1-15,-1 1 0,-26 13 16</inkml:trace>
  <inkml:trace contextRef="#ctx0" brushRef="#br0" timeOffset="-12023.27">17899 10054 0,'-66'-26'16,"53"26"-16,-1 0 0,28 13 31,25 27-31,-12-27 0,65 66 16,-52-52-16,26 39 16,-26-40-16,0 1 15,39 39-15,-53-40 0,14 1 16,26 39-1,-39-40-15,12 1 0,-25-1 16,-1-12-16,13-1 16,-26 0-16,14-13 0</inkml:trace>
  <inkml:trace contextRef="#ctx0" brushRef="#br0" timeOffset="-11051.62">17952 10054 0,'26'-53'16,"-52"106"-16,52-119 0,-12 53 0,-1 0 16,-13-1-16,0 1 15,-13 26-15,-1 1 16,-12 12-16,13-13 15,-27 27-15,14-14 16,-54 41-16,67-54 16,-27 26-16,27-25 0,0-1 15,-14 13-15,54-26 16,13-13 0,-14 0-16,14 0 0,39-27 15,-26 14-15,0-1 0,40-26 16,-41 27-16,1-1 0,27-12 15,-41 25-15,-12 1 0,26-13 16,-40 39 0,-39 13-16,-1-12 15,14-1-15,-93 53 16,80-26-16,-54 13 16,41-27-16,-81 53 15,94-52-15,13-14 0,-27 14 16,40-14-16,27-26 15,-1 13-15,40-40 16,-26 27-16,13-14 0,39-13 16,-39 27-16,-13-13 0,13 13 0,26-14 15,-39 14-15,26-14 16,-66 41 0,-26 12-1,-1 1-15,1-14 0,-80 66 16,13-39-1,54-14-15,-41 27 16,54-40-16,13 1 0,-1-1 16,28-13-16,65-13 15,-53-1-15,54 1 16,-41 0-16,1 0 0,26 0 16,-39 13-16,-1 0 0,1 0 15,-1 0-15,-13 13 16,1 0-16,-41 13 15,27-12-15,-40 12 16,27-13-16,0-13 16</inkml:trace>
  <inkml:trace contextRef="#ctx0" brushRef="#br0" timeOffset="-8637.18">10345 6694 0,'-79'-13'16,"26"26"-16,13 0 0,-66 40 15,67-26-15,-80 52 16,79-39-1,-13 26-15,27-13 0,-1-14 16,-13 107 0,27-93-16,0 39 15,13-65-15,26 52 0,-12-26 0,25 53 16,-12-66-16,12-1 0,41 28 16,-27-41-16,0-13 15,53 27-15,-40-27 0,-13 0 16,39-13-16,-39 0 0,53-13 15,13-27-15,-66 14 16,66-27-16,-79 13 0,79-79 16,-80 80-16,-12-67 15,-14 66-15,-13-39 16,0 52-16,-13-65 0,-27-1 16,1 53-16,-14-26 15,13 27-15,0-1 0,-52-13 16,52 26-16,0 1 0,-39 0 15,-27-14 1,80 40-16,-14-13 16,27 13-16,-14 13 0,14 13 15,0-12-15,13-1 16,13 26-16</inkml:trace>
  <inkml:trace contextRef="#ctx0" brushRef="#br0" timeOffset="-7309.73">18971 10081 0,'39'-53'0,"-25"26"15,-1 14-15,13-27 16,-13 27-16,-13 0 0,27-14 16,-14 14-16,0 0 0,-26 13 15,-13 26 1,12-26-16,-38 53 15,25-26-15,-13 26 16,14-27-16,-1 1 0,-52 39 16,66-40-1,-27 27-15,27-26 16,26-14-16,14 0 16,-14-13-16,0 0 0,53-26 15,-39 12-15,79-25 16,-67 25-16,27-12 15,-39 13-15,-1 0 0,14-1 16,-14 14-16,-26 14 16,-52 25-1,25-26-15,-39 40 16,26-26-16,-26 26 16,40-40-1,-14 27-15,40-27 16,40-13-1,-1 0 1,-12-13-16,52 13 16,-52 0-16,12 0 15,-25 0-15,12 0 0,0 26 16,-26-13-16,-13 14 16,13-14-16,-13 0 0,0 14 15,26-27 1,27-13-16,-14 13 15,1-14-15,78-39 16,-65 40-16</inkml:trace>
  <inkml:trace contextRef="#ctx0" brushRef="#br0" timeOffset="-4867.17">16603 9869 0,'-27'0'0,"-13"-27"16,27 27-16,-26 40 15,-1 0 1,-13 26 0,13 13-1,14 1 1,13-14-16,26-40 16,0-26-16,27 0 15,-1-13-15,-12 0 16,26-27-16,-14 27 0,94-80 15,-80 67-15,53-40 16,-67 39-16,14 1 16,53-27-16,-66 40 0,-1-14 15,27 1-15,-39 13 0,-14 13 16,0 0-16,1 13 16,-28 0-16,-12 13 15,-1 1-15,-12-1 0,-94 67 16,81-53-16,-94 66 15,93-80-15,-26 40 16,39-53-16,14 14 0,-14-1 16,40-12-16,26-14 15,1-14-15,65-12 16,-39 13-16,14-14 0,78-26 16,-66 27-16,1 13 0,92-40 15,-93 39-15,67-12 16,-80 13-16,0 13 0,27 0 15,-27 13-15,-40 40 16,-26-40-16,-53 80 16,14-54-16,-67 67 15,66-66 1,-53 53-16,67-80 16,-14 40-16,40-40 15,40 27-15,-14-40 16,27 0-16,40-14 0,39 1 15,-66 0-15,27 0 16,66-14-16,-93 14 16,13 0-16,120 0 15,-160 13-15,14 0 16,0 13-16,-26-13 0,-14 39 16,-26-12-16,-27 13 15,14-27-15,-27 40 16,26-40-16,-13 13 15,40-12-15,40-14 16,-13 0-16,39-14 0,-27 14 16,67-26-1,-40 13-15,-13-1 0,133-25 16,-134 26-16,41-14 16,-53 14-16,39 0 15</inkml:trace>
  <inkml:trace contextRef="#ctx0" brushRef="#br0" timeOffset="-2116.99">16444 11218 0,'0'-13'0,"-13"13"15,-1 0 16,1 0-15,13 13-16,-13 53 16,0-52-16,-1 39 15,14-27-15,-13 14 0,0 13 16,13-27-16,-13 1 0,13 26 16,0-40-16,0 13 15,0 1-15,0-14 16,0 13-16,13 1 15,0-27-15,0 0 0,14 13 16,-14-26-16,40-14 16,-40 14-16,14-13 15,-14 12-15,13 1 0,-12-26 16,-1 39-16,0-27 16,-13 14-16</inkml:trace>
  <inkml:trace contextRef="#ctx0" brushRef="#br0" timeOffset="-1963.4">16431 11443 0,'-14'0'15,"14"-13"1,14 0 0,-1 0-16,0-1 0,14-12 15,-14-1-15,26-12 16,-39 25-16</inkml:trace>
  <inkml:trace contextRef="#ctx0" brushRef="#br0" timeOffset="-1777.9">16417 11139 0,'-39'0'16,"25"0"-16,28-13 31,-1 13-31,53-14 15,-53 14-15,53-13 16,-39 13-16,39 0 16,-39 0-16,25 13 15,-25-13-15</inkml:trace>
  <inkml:trace contextRef="#ctx0" brushRef="#br0" timeOffset="-1575">16801 11192 0,'0'0'0,"-13"13"0,0 0 16,-1 1-16,14 12 0,-26 14 16,26-27-16,-13 13 0,-1 27 15,-12 27-15,0-1 16,-1-13 0,14-26-1,13-27 1</inkml:trace>
  <inkml:trace contextRef="#ctx0" brushRef="#br0" timeOffset="-1249.28">16761 11192 0,'0'0'0,"0"-13"15,0 13 1,14 0-16,12 0 15,1 0-15,-1 0 0,40-14 16,-39 14-16,25 0 16,-38 0-16,25 0 15,-25 14-15,-14-1 16,0 0 0</inkml:trace>
  <inkml:trace contextRef="#ctx0" brushRef="#br0" timeOffset="-1059.22">16841 11351 0,'-40'13'15,"80"-26"-15,-80 39 0,53-26 16,1 13-16,12-13 16,0 0-16,1 0 0,-1 0 15,1 0-15,-14 0 0,53 0 16,-53 0-16,27 0 15,-13 0-15,-14 14 16</inkml:trace>
  <inkml:trace contextRef="#ctx0" brushRef="#br0" timeOffset="916.03">17515 11430 0,'-13'0'16,"0"-13"0,26 13-1,0 0 1,1 0-16,-1 0 16,13 0-16,-12 0 15,-1 0-15,0 0 0,-13 13 16,13-13-1</inkml:trace>
  <inkml:trace contextRef="#ctx0" brushRef="#br0" timeOffset="1062.15">17582 11456 0,'-14'14'0,"1"-14"16,26 0 15,14 13-31,-14-13 16,40 0-1,26-13-15,-39-1 16</inkml:trace>
  <inkml:trace contextRef="#ctx0" brushRef="#br0" timeOffset="1391.08">18018 11258 0,'0'0'16,"0"-13"-16,0 26 16,-13 13-1,13-12-15,-13 12 0,-14 27 16,27-26-16,-26 52 16,13-53-16,-1 27 15,1-26 1,13 12-16,-13-12 15,13-14-15,26 0 16,-12-13-16,12 0 16,0-13-16,-12 13 0,39-26 15,-40 12 1,40-12-16,-40-14 16,0 40-16</inkml:trace>
  <inkml:trace contextRef="#ctx0" brushRef="#br0" timeOffset="1556.64">17978 11443 0,'-13'-13'16,"13"0"0,27 13-1,-14-13-15,13 13 0,1-14 16,-14 1-16,27 0 15,-27 13-15,-13-13 0,13-1 16</inkml:trace>
  <inkml:trace contextRef="#ctx0" brushRef="#br0" timeOffset="1722.2">17992 11245 0,'0'0'16,"-40"-27"-16,27 27 0,39 0 31,1 0-16,-14 0-15,13 0 0,67-13 16,-67 13-16,1 0 16,-1 0-16,54 0 15</inkml:trace>
  <inkml:trace contextRef="#ctx0" brushRef="#br0" timeOffset="1929.64">18481 11165 0,'0'14'15,"-13"-1"1,13 13-16,-13-12 0,13 25 16,-14-12-16,14 26 15,-13-27-15,13 1 0,0-1 16,-13 27-16,13-27 0,-13 1 16,13 39-1,0-53-15,0 0 16,13-26-1,-13-13 1</inkml:trace>
  <inkml:trace contextRef="#ctx0" brushRef="#br0" timeOffset="2096.16">18481 11192 0,'0'0'15,"13"-27"-15,1 27 0,-1 0 16,40 14-1,-40-1-15,27 0 16,-27 0-16,13 14 16,-12-27-16,-14 13 15</inkml:trace>
  <inkml:trace contextRef="#ctx0" brushRef="#br0" timeOffset="2262.54">18481 11364 0,'-13'0'16,"26"0"-16,-26 13 0,26-13 16,14 0-1,-14 0-15,0 0 0,66 0 16,-52-13-16,-1 13 0,67-13 16,-67 13-16,41-14 15</inkml:trace>
  <inkml:trace contextRef="#ctx0" brushRef="#br0" timeOffset="2501.18">19143 11218 0,'0'-13'16,"-14"13"-16,1 27 16,13-14-16,-26 26 15,26-12-15,-14-1 0,-12 27 16,13-26-16,0-1 0,-14 40 15,14-39-15,0-1 16,-14 27-16,14-40 16,0 1-16,13-1 0,13-40 15,-13 14 1,13-53-16,0 26 16,-13 14-16</inkml:trace>
  <inkml:trace contextRef="#ctx0" brushRef="#br0" timeOffset="2668.33">19037 11258 0,'39'-79'15,"-118"224"-15,119-211 0,26-53 0,-26 106 16,-27 13-16,13 13 16,-26 13-16,14-12 0,-14 52 15,0-40-15,-14 67 16,14-67-16,0 54 16,0-54-16,0 14 15,-13-27-15,13 0 0,-26 1 16,-1-14-1</inkml:trace>
  <inkml:trace contextRef="#ctx0" brushRef="#br0" timeOffset="2817.2">18971 11417 0,'-14'-27'16,"28"54"-16,-28-67 0,28 40 16,-1 0-16,13 0 15,-12 0-15,65 0 16,-13 0-1,-39 0-15,105-13 0,-106 13 16,14 0-16</inkml:trace>
  <inkml:trace contextRef="#ctx0" brushRef="#br0" timeOffset="3305.9">20042 11298 0,'-40'-80'0,"40"54"15,-39-1-15,26 14 16,-40 0-1,26 26-15,1 14 0,-1-1 16,14-13-16,-13 67 16,12-41-16,14 1 15,0-27-15,27 67 16,-14-54-16,0-13 0,67 40 16,-54-53-16,27 14 15,-13-14-15,13-14 16,-27 14-16,14-13 0,-27 0 0,40-14 15,-40 14-15,14-13 16</inkml:trace>
  <inkml:trace contextRef="#ctx0" brushRef="#br0" timeOffset="3688.64">20426 11165 0,'0'0'0,"0"-13"16,0 26 0,0 14-16,-13-14 15,13 40-15,-14-40 0,14 14 16,-13 39-16,0-40 16,0 27-16,-1-26 0,1 52 15,0-66-15,13 27 16,0-53 15</inkml:trace>
  <inkml:trace contextRef="#ctx0" brushRef="#br0" timeOffset="3954.44">20386 11139 0,'0'0'16,"27"-13"-16,-14 13 0,13 13 15,1 13-15,-14-12 16,13-1-16,14 40 16,-27-27-16,27 40 15,-40-52-15,0 39 16,-13-14-16,0-12 16,-1-1-16,1-13 0,-40 14 15,40-14-15,-27 0 16,27-13-16,0 0 15,0-13 17</inkml:trace>
  <inkml:trace contextRef="#ctx0" brushRef="#br0" timeOffset="5735.9">18098 11152 0,'13'-26'0,"13"-14"16,-13 40-16,-13-13 0,0 0 16,-13 26-1,0 13 1,-13-13-16,-1 27 15,1-13-15,-1-1 0,-13 40 16,14-39-16,13-1 16,-53 40-16,26-13 15,27-40 1,39 1 0,27-41-1,-26 14-15,12-13 16,1-1-16,-14 1 0,41-27 15,-28 26-15,27-26 0,-26 27 16,-14-1-16,27-12 16,-39 25-16,25-12 15,-39 13-15,-39 39 16,25-13-16,-65 40 16,53-39-16,-80 65 15,79-53-15,-79 67 16,80-66-16,-14 25 15,14-38-15,13 12 0,-1 14 16,14-27-16,27-13 16,-14 0-16,53-26 15,-39 12-15,-1 1 0,54-27 16,-54 27-16,53-40 16,-39 40-16,0-13 0,-14 12 0,27-25 15,-26 25-15,-14 14 16,13-13-16,-13 13 15,-39 27-15,-27 12 16,27-25-16,-27 39 16,26-40-16,-12 13 0,-41 54 15,54-67-15,-14 27 16,27-27-16,0 0 16,-1 13-16,41-26 15,26-26 1,53-40-1,-1 13 1,-25 0-16,-41 40 16,-25 0-16,-1 13 15,-13 13-15,-27 13 16,1-13-16,0 1 0,-14 25 16,13-12-16,-12-14 0,-1 27 15,14-14-15,-14 1 16,27-14-16,-1 0 0,28-13 15,25 0 1,-12-13-16,-1 0 16,27-1-16,-26 14 0,-1-13 15,27 13-15,-40-13 0,27 26 16,-40 0 0,-13 14-1,-1-1-15,1-12 0,0 12 16,0-13-16,0 1 0,-14 12 15,27-13-15,-13-13 16,26 13-16,14-13 16,-1 0-16,0-13 0,14 0 15,-27 0-15,14 0 0,26-14 16</inkml:trace>
  <inkml:trace contextRef="#ctx0" brushRef="#br0" timeOffset="8000.45">19129 11020 0,'14'-27'0,"25"-12"15,-39 26-15,14 13 0,-14-14 16,13 1-16,-26 13 31,-14 27-31,14-14 16,-40 53-16,26-40 0,-12 27 15,12-26-15,-26 52 16,27-66-16,-1 27 16,14 13-1,53-27 1,-14-26 0,14-13-16,39-27 15,-39 27-15,-13 0 0,39-13 16,-40 12-16,1 1 0,26-13 15,-40 26-15,-13-14 16,-13 14-16,-27 27 16,13-27-16,-12 26 15,12-12-15,-26 25 16,27-26-16,-40 27 16,53-27-16,-14 14 0,14-27 15,0 26-15,26-26 16,13-13-1,1 0-15,-1 13 0,40-27 16,-26 14-16,-13 0 0,39-14 16,-40 27-16,1 0 0,12-13 15,-25 13-15,12 13 16,-39 14 0,13-14-16,-40 40 15,27-40-15,-27 27 16,14-27-16,12 14 0,-52 12 15,53-25-15,0-1 16,13 0-16,13-13 16,27-13-16,-27 13 15,13-13-15,14 13 0,-13-14 16,-14 14-16,13 0 16,-12 0-16,-14 14 15,0-1-15,-14 27 16,1-27-16,-13 26 15,12-25 1,14-1-16,-13 0 16,26-13-1,-13-13 1,0 0-16,14-14 16</inkml:trace>
  <inkml:trace contextRef="#ctx0" brushRef="#br0" timeOffset="12380.36">16841 12290 0,'0'-27'16,"13"-12"-16,-13 26 31,0 26-15,-13 0-16,13 27 15,-13-27-15,13 13 0,-27 40 16,27-39-16,-13-1 0,-14 80 16,14-66-1,-13 53-15,-1-14 16,27-13 0,0-39-1,40 12 1,0-26-1,52-26-15,-26-13 16,-13-14 0,0 14-1,-13-14 1,-27 27-16,-13-1 16,0 1-16</inkml:trace>
  <inkml:trace contextRef="#ctx0" brushRef="#br0" timeOffset="12538.8">16894 12568 0,'-14'-14'15,"28"28"-15,-14-28 16,26-12-16,14 0 16,-14-1-1,-13 14-15,14-14 16,-27 14-16</inkml:trace>
  <inkml:trace contextRef="#ctx0" brushRef="#br0" timeOffset="12714.42">16867 12303 0,'0'0'16,"-13"0"-16,13-13 0,13 13 15,53-13 1,-13 13-1,-26 0-15,52-14 16,-66 14-16,27 0 16,-14 0-16,-12 0 0,-1 0 15</inkml:trace>
  <inkml:trace contextRef="#ctx0" brushRef="#br0" timeOffset="12877.99">17224 12263 0,'0'0'0,"14"0"0,-1 14 16,-13-1-1,-13 13-15,13 14 16,-14 13-16,1 26 15,-13 27 1,-1-13 0,1-14-1,13-13 1,-1-26-16</inkml:trace>
  <inkml:trace contextRef="#ctx0" brushRef="#br0" timeOffset="13066.62">17211 12356 0,'40'-40'16,"-27"27"-16,27 13 16,-27 0-16,27 13 15,-27-13-15,0 14 0,27-14 16,-27 13-16,0-13 0,0 13 15,-13 0-15,0 0 16</inkml:trace>
  <inkml:trace contextRef="#ctx0" brushRef="#br0" timeOffset="13255.11">17211 12541 0,'0'0'0,"-13"13"16,13 1-16,26-14 15,1 0 1,13-14 0,26 14-16,-40 0 15,40-13-15,-53 13 16,14 0-16,-14-13 16,14 13-16</inkml:trace>
  <inkml:trace contextRef="#ctx0" brushRef="#br0" timeOffset="13519.06">17701 12488 0,'0'0'15,"-27"0"-15,27-13 0,13 13 16,14 0 0,-14 0-16,0 0 0,67 0 15,-54 0-15,14 0 16,-14 0-16,1 0 16,-1 0-16,-13 0 0,1 0 15</inkml:trace>
  <inkml:trace contextRef="#ctx0" brushRef="#br0" timeOffset="13794.02">17952 12435 0,'0'0'0,"-13"-13"0,0 13 15,-1 0-15,14-13 0,27 26 32,-1-13-32,-13 0 0,1 13 15,25 1-15,-25-14 16,-1 13-16,13 0 0,-12 0 15,-1 27-15,-13-27 16,-27 27 0,14-27-16,-13 14 0,12-14 15,-12 0-15,13 0 16,-1-13-16,-12 0 16,13 0-16,26-13 31,27 0-16</inkml:trace>
  <inkml:trace contextRef="#ctx0" brushRef="#br0" timeOffset="14114.05">18640 12409 0,'-53'-53'16,"40"40"-16,-27 0 16,14 13-16,-1 0 0,-13 13 15,14-13-15,-27 26 16,40 1-16,-14-1 0,1 14 16,13-14-16,13 40 15,0-52-15,0-1 0,13 66 16,0-65-16,14 12 0,12 0 15,-12-12-15,39 12 16,-40-26-16,14 0 16,13-13-16,26-14 15,1-12 1,-41 12-16</inkml:trace>
  <inkml:trace contextRef="#ctx0" brushRef="#br0" timeOffset="14358.07">18997 12303 0,'-13'-13'0,"0"26"16,13 53 0,-14-39-16,1 26 15,13-27-15,-13 40 16,0-39-16,13 12 0,-14 28 15,14-41-15,-13 27 16,13-27-16,0 14 16,0-27-16,0 1 15,0-28 1,0 1-16</inkml:trace>
  <inkml:trace contextRef="#ctx0" brushRef="#br0" timeOffset="14640.13">18957 12316 0,'14'0'0,"-1"0"15,27 40-15,-27-27 16,26 27-16,-25-14 0,-1 1 16,40 52-1,-53-52-15,13 26 16,-13-27-16,0-13 0,-13 53 15,0-52-15,-1 12 0,-25 27 16,12-40-16,1 14 16,13-14-16,-27-13 15,27 0-15,-1-13 16,14 0 0,14-1-1</inkml:trace>
  <inkml:trace contextRef="#ctx0" brushRef="#br0" timeOffset="17005.78">9485 11086 0,'-53'-26'0,"14"26"16,12 0-16,14 0 0,-106 13 16,79-13-16,-26 26 15,26-13-15,-65 27 16,65-27-16,-13 14 15,27-14-15,12 0 0,-25 27 16,39-27 0,26 14-16,-13-14 0,53 13 15,-39-26 1,39 27-16,-39-14 0,65 14 16,-65-14-16,26 13 15,-40-13-15,0 14 0,13 13 16,-26-14-16,-13 40 15,0-39-15,-27 12 16,-13 14 0,40-39-16,-27 12 15,27-13-15,0-13 0,0 0 16,26 0 0,13-26-16,1 26 15,13-13-15,-27 13 0,27-14 16,-27 14-1,0 40 1,-13-27-16,-26 40 16,12-40-16,1 14 0,-53 52 15,53-39-15,-27 26 16,27-26-16,-14-1 0,1 54 16,13-53-16,-1 13 15,1 52-15,0-65 0,13 13 16,0 40-16,0-54 15,0 54-15,13-53 0,0-1 16,1 27-16,-1-26 16,0-13-16,14 12 0,-14-12 15,0-14-15,27 13 0,26-12 16,-40-14 0,14-14-16</inkml:trace>
  <inkml:trace contextRef="#ctx0" brushRef="#br0" timeOffset="18010.41">10173 11628 0,'0'-52'0,"-13"25"16,13 14-16,-53-27 15,40 27-15,-40 13 16,40 0-16,-53 13 16,39 14-16,-13-14 0,-52 93 15,65-67-15,-26 54 16,27-53-16,0 52 15,-1 14 1,27-79-16,66 65 16,-39-92-16,39 13 15,-53-13-15,27 0 0,79-26 16,-80 26-16,14-13 0,80-53 16,-94 52-16,1-12 15</inkml:trace>
  <inkml:trace contextRef="#ctx0" brushRef="#br0" timeOffset="18198.35">10358 11761 0,'-26'0'16,"13"0"-16,26 0 0,0 0 15,0 13-15,1-13 0,25 0 16,-12 0-16,52-26 15,-52 26-15,65-14 16,-65 14-16,12 0 16</inkml:trace>
  <inkml:trace contextRef="#ctx0" brushRef="#br0" timeOffset="18481.6">10716 11708 0,'0'0'0,"-40"0"0,27 0 0,-27 0 15,27-13-15,0 13 16,26 0-1,13 0 1,-13 0-16,27 0 16,0 13-16,26 0 15,-53 0-15,14 1 16,-27-1-16,0 0 0,0 0 16,0 14-16,-14-14 0,-12 13 15,13-12-15,-14-1 0,-12 13 16,12-13-16,14 1 0,-40-1 15,27 0-15,12-13 16,1 0 0,53-26-1,-27 26-15,27-27 16,-14 27-16</inkml:trace>
  <inkml:trace contextRef="#ctx0" brushRef="#br0" timeOffset="18866.56">11218 11483 0,'-13'0'16,"13"13"-16,0 0 0,-13 40 15,13-26-15,0-1 0,-13 40 16,13-26-16,0 0 0,-14 66 15,14-80-15,-13 40 16,13-39-16,0 26 16,0-40-16,0 13 15,13-13 1,-13-39-16</inkml:trace>
  <inkml:trace contextRef="#ctx0" brushRef="#br0" timeOffset="19191.2">11165 11509 0,'14'-13'16,"-1"13"-16,13 13 16,14 1-1,-14-1-15,14 27 16,-13-27-16,-1 13 0,14 27 15,-27-26-15,13 26 16,-12-27-16,-14 0 0,13 14 16,-13-13-16,-27 39 15,14-40-15,0 1 0,-40 26 16,40-40-16,-27 26 16,14-39-16,-1 14 0,-12-1 15,25-13-15,1 13 0,0-13 16,0-13-1,39 0-15,-26-1 16,27-12-16</inkml:trace>
  <inkml:trace contextRef="#ctx0" brushRef="#br0" timeOffset="19504.7">11787 11523 0,'-13'13'16,"13"27"-1,-13-27-15,13 13 0,-13 40 16,-1-39-16,14 13 0,-13 39 15,0-53-15,0 80 16,13-79-16,0 26 16,-14-27-16,14 14 15,0-27-15,0 0 0,14 0 16,-14-26-16,13 0 16,-13 0-16,0-1 0</inkml:trace>
  <inkml:trace contextRef="#ctx0" brushRef="#br0" timeOffset="19656.3">11774 11655 0,'0'0'0,"40"-13"0,-27-1 0,0 14 16,14-13-16,-14 13 16,26 0-16,-25 0 15,-1 0-15</inkml:trace>
  <inkml:trace contextRef="#ctx0" brushRef="#br0" timeOffset="19839.9">11734 11840 0,'-39'40'16,"39"-27"-16,26 0 15,-13-13-15,14 0 0,26 0 16,-27 0-1,67-13-15,-80 13 16,27 0-16,-27 0 16,0 0-16,27 13 15,-40 0-15</inkml:trace>
  <inkml:trace contextRef="#ctx0" brushRef="#br0" timeOffset="20080.26">12316 12131 0,'0'0'0,"14"13"16,-14 1-16,0 25 16,0-25-16,-14 25 15,14-12-15,-13 12 16,0-25-16,13 12 0,-27 14 15,14-27-15,-26 27 16,25-27-16,-25 13 16,25-12-16,1-1 0</inkml:trace>
  <inkml:trace contextRef="#ctx0" brushRef="#br0" timeOffset="20707.09">12647 11642 0,'0'-14'15,"0"28"1,0-1-1,0 0-15,-13 53 0,13-39 16,-13-1-16,13 27 16,0-26-16,0-1 0,0 0 0,0 27 15,0-39-15,13 52 16,-13-53-16,13 0 16,27 27-16,-1-27 15,-25-13-15,52-13 16,-53 13-16,27-27 15,-27 27-15,0-13 0,0-13 16,1 13-16,-14-1 0,0 1 16</inkml:trace>
  <inkml:trace contextRef="#ctx0" brushRef="#br0" timeOffset="20869.77">12647 11893 0,'-26'0'15,"52"0"-15,-52-13 16,39 13-16,0 0 16,14-13-16,12-1 0,-26 14 15,54-39-15,-54 39 16,13-27-16,-12 14 16</inkml:trace>
  <inkml:trace contextRef="#ctx0" brushRef="#br0" timeOffset="21021.94">12687 11655 0,'-53'0'16,"40"0"-16,26-13 15,0 13-15,40-14 16,-27 14-16,41-13 16,-41 0-16,40 13 15,-39-13-15,12 13 0</inkml:trace>
  <inkml:trace contextRef="#ctx0" brushRef="#br0" timeOffset="21196.46">13150 11576 0,'0'39'16,"0"-12"-16,-13 26 15,13-27-15,-27 53 16,14-39-16,0 26 16,13-39-16,-14-1 0,14 40 15,0-39-15,0-14 16,-13 27-16,13-27 15,13 27-15,1-40 16</inkml:trace>
  <inkml:trace contextRef="#ctx0" brushRef="#br0" timeOffset="21367.52">13137 11734 0,'0'0'15,"26"-39"-15,-13 25 0,27 1 16,-27 13-16,27 0 16,-27 0-16,14 0 15,-1 13-15,-26 1 16</inkml:trace>
  <inkml:trace contextRef="#ctx0" brushRef="#br0" timeOffset="21540.19">13203 11840 0,'0'0'16,"-27"40"-16,14-40 0,13 13 0,0 0 16,13-13-1,0 13-15,40-13 16,0 0 0,0 0-1,27 0 1,-54 0-16,-13 0 15</inkml:trace>
  <inkml:trace contextRef="#ctx0" brushRef="#br0" timeOffset="21766.23">13705 11827 0,'0'0'0,"-13"-13"15,0 13-15,0 0 16,26 0-16,0-14 16,14 28-1,-14-14-15,0 0 0,27 0 16,-27 0-16,53-14 16,-53 14-16,14 0 15</inkml:trace>
  <inkml:trace contextRef="#ctx0" brushRef="#br0" timeOffset="22028.53">13877 11774 0,'-39'0'16,"39"-13"-1,-14 13-15,28 0 16,-14 13 0,13-13-16,0 0 0,14 13 15,-14 0-15,27 14 16,-27-27-16,0 26 15,0-12-15,-13-1 0,0 0 16,-13 13-16,0-26 0,0 27 16,-1-14-16,-12 0 15,13 1-15,-1-14 0,1 13 16,0-13-16,0 0 16,13 13-16,0-26 15</inkml:trace>
  <inkml:trace contextRef="#ctx0" brushRef="#br0" timeOffset="22495.28">14565 11734 0,'0'0'15,"-39"-66"-15,12 66 0,-13-13 16,27 13-16,-79 26 16,52 1-16,-53 52 15,54-13 1,12-26-16,14 53 15,13-67-15,13 14 0,14 13 16,-14-27-16,66 27 16,-52-53-16,39 13 15,-40 1-15,14-14 0,39-14 16,-52 1-16,-1 0 16</inkml:trace>
  <inkml:trace contextRef="#ctx0" brushRef="#br0" timeOffset="22754.52">14777 11721 0,'0'0'16,"-13"-13"-16,13 26 0,0 0 0,-13 40 15,13-26-15,0 52 16,-14-39-16,14 39 16,-13-39-1,13-1-15,0-12 0,0-1 16,0-12-16,0-1 16,-13-13-16</inkml:trace>
  <inkml:trace contextRef="#ctx0" brushRef="#br0" timeOffset="23029.89">14737 11800 0,'40'-26'16,"-80"52"-16,93-52 0,-13 52 16,-14-26-16,-12 14 0,38 39 15,-38-27-15,12 27 16,-26-27-16,0 14 15,0-27-15,-26 40 16,12-26-16,1-14 0,-13 13 16,-1-12-16,14-1 0,0 0 15,-40 0-15,40 1 16,-14-14-16,54-27 31,-14 14-31,13-14 16</inkml:trace>
  <inkml:trace contextRef="#ctx0" brushRef="#br0" timeOffset="23888.77">15174 11126 0,'-40'-27'15,"80"54"-15,-67-54 16,54 40 0,-14-13-16,14 14 0,39-1 15,-40 0-15,14-13 16,-14 13-16,-12-13 16,12 14-16,-13-14 0,-13 13 15,0 0 1,-39 14-16,12-14 15,1 0-15,-1 0 16,1 0-16,-1 1 0,-12 12 16,25-13-16,1 14 15,13-14-15,0 0 16,13 1-16,1-1 0,-1 13 16,13-13-16,14 14 15,-27-14-15,14 0 16,-14-13-16,-13 14 0,0-1 15,0 0 1,-27 0-16,14 1 16,0-14-16,-27 13 0,27 0 15,-13-13 1,26 13-16,-14-13 0,14 13 16,14 14-1,-1-14-15,13 14 16,-13-14-16,27 27 15,-27-27-15,40 53 16,-39-53-16,12 27 16,-13-14-16,0 1 15,14 39-15,-14-40 16,0 40-16,1-39 16,-14-1-16,13 80 15,-13-93-15,0 40 0,0-13 16,-13 92-16,-1-105 15,1 65-15,0-52 16,-27 39 0,27-65-16,-13 25 15,12-25-15,-12-14 0,-14 13 16,14-13-16,-27-13 16,40-1-16,-14 14 0,14-13 0,-27-13 15</inkml:trace>
  <inkml:trace contextRef="#ctx0" brushRef="#br0" timeOffset="27792.99">20704 10425 0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50:56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9194 6628 0,'-13'0'0,"0"0"0,-14-13 16,14 13-1,26 0 1,1-14-1,39 1-15,-40 13 16,40-13-16,-40 13 16,40-13-16,-40 13 0,13 0 15,27 0-15,-39-14 0,-1 14 16,27 0-16,-27 0 16,0 0-1,0 0 1</inkml:trace>
  <inkml:trace contextRef="#ctx0" brushRef="#br0" timeOffset="727.97">11483 6615 0,'-27'0'16,"14"0"0,13 13-1,13-13 1,27 13-1,-27-13-15,14 13 16,-1-13-16,-12 0 0,38 0 16,-38 0-16,12 0 0,14 0 15,-27 0-15,0 0 0,14 0 16,-14 0-16,0 0 0,0 0 16,1 0-16,-1 0 15</inkml:trace>
  <inkml:trace contextRef="#ctx0" brushRef="#br0" timeOffset="3090.06">14354 6588 0,'0'-13'16,"39"13"-1,-12-13-15,-14 13 0,40 0 16,-27 0-16,67-14 16,-67 14-16,41 0 15,-28 0-15,54 0 16,-67 0-16,80 14 15,-66-14-15,-14 0 16,67 13-16,-67-13 16,41 0-16,-54 13 15,13-13 1,-13 0-16,-13-13 16,-39 13-1,12-13-15,-52-1 16,39 14-16,-26 0 15,-66-13 1,39 13-16,-79 13 16,53 1-1,93-14-15,-40 0 16,39 13-16,1-13 0,-27 0 16,53 13-16,-13-13 15,39 0-15,40 0 16,-39 0-16,25 0 15,-25 0-15,52 0 16,-39 0-16,13 0 0,132 0 16,-145 0-16,79-13 15,-79 13 1,52 0-16,-79 0 16,14 0-16,-1 0 15,-39 0 1,0 0-16,0 0 0,-54 0 15,28 0-15,12 13 0,-79 0 16,67-13-16,-67 14 16,53-14-16,0 13 0,-53-13 15,53 13-15,14-13 0,-80 0 16,79 13-16,-13-13 16,27 0-16,-1 0 15,14 0-15,26 0 16,27 0-16,-14 0 15,14-13-15,26 13 16,-26-13-16,-1 13 0,54-13 16,-53 13-16,13 0 0,-14 0 0,80-14 15,-79 14-15,53-13 16,-80 13-16,27 0 16,-54 0-1,-65 13 1,39-13-16,-39 14 15,39-14-15,1 0 16,-107 13-16,67 0 16,39-13-16,-66 13 15,93-13-15,0 0 16,-27 0-16,27 0 16,0 0-16,13 0 0,13 0 15,0 0-15,53-13 16,-39 13-16,-1 0 0,80-13 15,-66 0-15,52 13 16,-52-14-16,13 14 16,-40 0-16,40 0 15,-40 0 1,-52 14 0,25-1-16,-25 0 15</inkml:trace>
  <inkml:trace contextRef="#ctx0" brushRef="#br0" timeOffset="3674.35">14737 6906 0,'27'-14'15,"-14"1"-15,0 0 16,0 13-16,1-13 0,-1-1 16,0 14-16,0 0 0,14 0 15,-27-13-15,13 13 16,0 0-16,-13 13 16,13 1-1,-26-1-15,13 27 16,0-27-16,-13 13 15,0-12-15,13 12 16,-13-26-16,13 13 0,-14 14 16,1-14-16,13 0 15</inkml:trace>
  <inkml:trace contextRef="#ctx0" brushRef="#br0" timeOffset="3794.03">14843 7157 0,'-13'13'16,"26"-26"-16,-26 39 16</inkml:trace>
  <inkml:trace contextRef="#ctx0" brushRef="#br0" timeOffset="4972.79">17462 6641 0,'-13'0'16,"0"0"0,0-26-1,0 26 1,26 0 0,-13 13-16,26-13 15,-13 0-15,1 0 0,65 0 16,-26-13-16,0 13 15,-27 0-15,14 0 0,13 0 16,-27-14-16,-12 14 0,25 0 16,-12 0-16,-1 0 15,40 0-15,-26 0 16,-13 0 0,-14 14-1,-13-1-15</inkml:trace>
  <inkml:trace contextRef="#ctx0" brushRef="#br0" timeOffset="5436.36">17674 6826 0,'-13'0'16,"26"0"-1,0-13 1,1 13-16,-1 0 0,27 0 16,-27 0-16,26 0 15,-25 0-15,-1 0 16,0 0-16,0 13 15,1-13-15,-28 13 16,14 1-16,0 25 16,-13-39-16,0 40 15,0-27-15,13 1 16,-14-14-16,14 13 16,0 0-16,0 0 15,0 0 16,-13 1-31,0 12 16,13-13 0,0 1-1,0-1 1,-13-13-16</inkml:trace>
  <inkml:trace contextRef="#ctx0" brushRef="#br0" timeOffset="5797.95">17833 7236 0,'-27'14'15,"54"-28"-15,-54 14 47</inkml:trace>
  <inkml:trace contextRef="#ctx0" brushRef="#br0" timeOffset="6877.09">17476 6654 0,'13'-13'31,"13"0"-31,-12 13 0,12 0 16,27-13-16,-27 13 15,1 0-15,39-14 16,-26 14-16,-14 0 0,40 0 15,-26 0-15,26 0 0,-39 0 16,-1 0-16,14 0 16,-27 0-16,40 0 15,-40 0-15,0 0 16,-39-13-16,13 13 16,-27 0-16,14 0 0,-14-13 15,-26 13-15,26 0 0,14 0 16,-41 0-16,-12 13 15,39-13-15,-52 0 16,52 13-16,0-13 0,-52 14 16,65-14-16,-12 0 15,25 0-15,54 0 16,-27 0-16,1 0 16,38 0-16,-25 0 15,52 0-15,40-14 16,-79 14-16,39-13 15,-39 13-15,-13 0 0,39 0 16,-53-13-16,40 13 16,-40 0-16,-26 0 15,-27 0 1,14 0-16,-93 13 16,79 0-16,-92 1 15,79-1-15,-27 0 16,41-13-16,-1 13 0,-13-13 15,27 0-15,12 14 0,1-14 16,26 0 0,54-14-16,-41 1 15,80 0-15,-66 0 16,79-1 0,-80 1-16,54 0 15,-67 13-15,14-13 16,-53 13-1,-27 13-15,14-13 0,-1 13 16,-39 0-16,40-13 0,-1 14 16,-39-1-16,53-13 15,-53 13-15,52-13 16,28-13 0,52 0-1,-53-1-15,40 1 16,40-13-1,-67 26-15</inkml:trace>
  <inkml:trace contextRef="#ctx0" brushRef="#br0" timeOffset="26979.54">17423 9300 0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51:36.5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13309 3797 0,'13'0'79</inkml:trace>
  <inkml:trace contextRef="#ctx0" brushRef="#br0" timeOffset="1980.33">2342 8890 0,'0'-13'0,"-14"13"16,-12 13 0,-1 40-16,27-27 15,-26 27-15,13-26 0,-1 12 16,-25 54-16,12 0 15,14-14 1,0-26 0,13-40-1,13-39 1,0-54-16</inkml:trace>
  <inkml:trace contextRef="#ctx0" brushRef="#br0" timeOffset="2168.82">2222 8877 0,'0'0'16,"27"-53"-16,-14 66 16,-13 0-16,13 27 15,-13-14-15,27 41 16,-14 12 0,0-26-1,-13-40-15,14 40 0,-1-40 16,-13 1-16,0 12 15,0-13-15,-13 0 16</inkml:trace>
  <inkml:trace contextRef="#ctx0" brushRef="#br0" timeOffset="2357.23">2103 9181 0,'-13'0'16,"26"-13"-1,27 13 1,-13 0-16,39-27 16,-53 27-16,27-13 15,39 13-15,-26-13 16,-40 13 0</inkml:trace>
  <inkml:trace contextRef="#ctx0" brushRef="#br0" timeOffset="2709.98">2633 8930 0,'0'-14'15,"0"41"1,-14 13 0,14-14-16,0-13 15,-13 67-15,13-54 16,0 27-16,0-26 15,-13 25-15,13-25 0,0-14 16,0 14-16,0-14 0,0 0 16,0 0-16,-13-26 15</inkml:trace>
  <inkml:trace contextRef="#ctx0" brushRef="#br0" timeOffset="3129.86">2606 8890 0,'27'-40'16,"-14"40"-16,-13 14 15,13-1-15,-13 0 16,13 0-16,-13 27 16,0-27-16,-26 27 15,26-27-15,-13 14 16,-1-14-1,14 0-15,14-13 32,-1 0-32,0 13 0,27-13 15,-14 13 1,14 14-16,-27-27 16,14 26-16,-14-12 15,13 25-15,-26-12 16,-13 26-1,-27-14 1,-13-25 0,14-1-1,-14-26-15,26-1 16,27 1-16,0 0 16,0 0-16,14-14 15</inkml:trace>
  <inkml:trace contextRef="#ctx0" brushRef="#br0" timeOffset="3428.06">3069 8930 0,'0'-14'0,"0"28"0,0-14 31,-13 66-15,13-53-16,-13 40 16,13-27-16,0-12 0,0 39 15,-14-27-15,14 1 0,0 12 16,0-12-16,0 12 16,0-25-16,0-1 0,0 13 15,0-13-15,0 1 16,0-28-1,-13 1-15,13 0 0,0-40 16,0 40-16</inkml:trace>
  <inkml:trace contextRef="#ctx0" brushRef="#br0" timeOffset="3626.51">3016 8916 0,'0'0'15,"27"-13"-15,-14 13 0,40-13 16,-40 13-16,14 0 16,-1 0-16,-13 0 15,67 13-15,-54 0 16,-13 1 0,-13-1-16,0 0 15</inkml:trace>
  <inkml:trace contextRef="#ctx0" brushRef="#br0" timeOffset="3801.04">3122 9115 0,'0'0'0,"-53"26"0,40-26 15,13 14 1,13-14 0,40 0-16,-26 0 15,-14 0-15,53 0 16,-53 0-16,14 0 0,26 0 15,-40 0-15,13 0 16,-13 13-16</inkml:trace>
  <inkml:trace contextRef="#ctx0" brushRef="#br0" timeOffset="3994.24">3612 9102 0,'13'0'16,"13"0"-16,-13 0 15,1 0-15,52 0 16,-40 0-16,14-14 16,-27 14-16,0 0 0</inkml:trace>
  <inkml:trace contextRef="#ctx0" brushRef="#br0" timeOffset="4278.92">3770 9075 0,'0'0'0,"-13"0"0,26 0 32,40 13-17,-40-13-15,27 14 16,-27-1-16,27 0 15,-40 0-15,13 1 16,-13-1-16,-13 13 16,0-12-16,0 12 15,-1-26-15,-12 26 16,13-26-16,-1 14 0,-12-14 16</inkml:trace>
  <inkml:trace contextRef="#ctx0" brushRef="#br0" timeOffset="4610.41">4445 8916 0,'-26'-52'16,"12"38"-16,1 14 0,-13-26 16,12 26-16,1 0 0,-27 26 15,27-12-15,-13-1 0,-1 26 16,14-12-16,0 39 16,13-39-16,-13 12 0,13 41 15,0-54-15,39 80 16,-25-80-16,12 14 15,0-14-15,1-12 16,39-1-16,-39 0 16,-1-13-16,0-13 15,1 0-15,-1-14 0,-12 14 16,-1-13-16,13-1 16,-12 14-16</inkml:trace>
  <inkml:trace contextRef="#ctx0" brushRef="#br0" timeOffset="4822.72">4643 9115 0,'0'13'31,"-13"27"-31,13-27 16,-13 27-16,13-14 16,0 1-16,0 12 15,0-25-15,0-1 0,0 13 16,0-13-16,0 1 0,0 12 15,0-13-15,0-26 32,-13 0-32</inkml:trace>
  <inkml:trace contextRef="#ctx0" brushRef="#br0" timeOffset="5030.56">4458 9234 0,'-13'0'0,"13"-13"16,13 13-16,14 0 15,-14 0-15,27-13 16,-27 13-16,53 0 16,-40-14-16,-12 14 0,25-13 15,-25 13-15,-1 0 16,13-13-16,-13 13 15</inkml:trace>
  <inkml:trace contextRef="#ctx0" brushRef="#br0" timeOffset="7059.55">2289 10001 0,'0'-26'0,"-14"-1"15,14 14-15,-13 13 16,13-13-16,0 26 16,-13 27-1,13-27-15,-13 66 16,13-52-16,-14 39 16,14-40-16,-13 41 15,13-41-15,0 1 0,0 25 16,0-38-16,0 12 15,13-13-15,-13-26 16</inkml:trace>
  <inkml:trace contextRef="#ctx0" brushRef="#br0" timeOffset="7480.49">2209 10054 0,'0'0'15,"13"-66"-15,1 40 0,-14 12 16,13-12-16,13-1 15,-12 14-15,25-13 16,-25 26-16,12 26 16,-26-13-1,0 14-15,0-14 16,-26 40 0,-1-27-16,14-26 15,0 14-15,-14-14 16,27 13-16,-13-13 0,26 0 31,0 0-15,1 0-16,12 13 0,14 0 15,-14-13-15,-13 14 0,27 12 16,-27-13-16,1 27 16,-14-27-16,13 0 0,-26 27 15,-1-13-15,-25-1 16,25-13-16,-38 14 15,25-27-15,1 0 16,12 0 0,-25-13-16,39-1 15,13 1 1,0 0-16,0 0 0</inkml:trace>
  <inkml:trace contextRef="#ctx0" brushRef="#br0" timeOffset="7755.36">2778 9895 0,'-66'14'16,"53"-1"-16,-27 27 15,27-27-15,-14 40 16,14-40-16,0 66 15,0-52-15,26 39 16,0-53-16,0 14 16,1-14-16,39 13 15,-27-12-15,14-14 16,13 0-16,-14-14 16,-12 1-16,-1 0 0,-13 13 15,14-13-15</inkml:trace>
  <inkml:trace contextRef="#ctx0" brushRef="#br0" timeOffset="8007.28">3162 10081 0,'0'0'0,"13"0"32,13 0-32,-12 0 15,65 0-15,-52 0 16,12-14-16,-12 14 0,-14 0 16,13 0-16,-12 0 15,-1 0-15</inkml:trace>
  <inkml:trace contextRef="#ctx0" brushRef="#br0" timeOffset="8282.54">3373 9975 0,'-26'-13'15,"52"26"-15,-65-26 0,39-1 0,13 14 32,13 0-32,-12 0 15,39 14-15,-40-1 16,26 0-16,-25 0 0,-1-13 15,13 40-15,-26-27 16,0 0-16,0 1 16,-13 12-16,-13 14 15,12-27-15,-25 13 16,26-26-16,-27 27 16,27-27-16,-1 13 15,1-13-15,26-13 16,1 13-1,-1 0-15</inkml:trace>
  <inkml:trace contextRef="#ctx0" brushRef="#br0" timeOffset="8557.32">3889 9869 0,'0'0'16,"-13"0"-16,13 40 15,-13-14-15,13 27 16,-13-27-16,-1 80 16,1-66-16,0 66 15,13-27 1,0-39-16,0-27 15,0 14-15</inkml:trace>
  <inkml:trace contextRef="#ctx0" brushRef="#br0" timeOffset="8708.92">3850 10239 0,'53'-13'0,"-40"13"15,27 0-15,-27 0 16,26 0-16,14-13 16,-39 0-16,12 13 0,14-27 15,-27 14-15,0 0 0</inkml:trace>
  <inkml:trace contextRef="#ctx0" brushRef="#br0" timeOffset="8902.4">4207 9922 0,'-13'13'15,"13"0"-15,-14 14 0,14-1 16,-13 1-16,0 52 16,13-39-16,0 13 15,0-14-15,0 14 16,0-26-16,0 12 16,0-12-16,0-14 0,0 27 15,0-27-15,-13-13 16</inkml:trace>
  <inkml:trace contextRef="#ctx0" brushRef="#br0" timeOffset="10691.07">2209 10980 0,'-13'0'16,"0"40"0,0-27-16,13 14 0,-14 25 15,14-25-15,-13 13 0,0 13 16,13-27-16,0-13 0,0 40 15,0-40-15,0 1 16,0-1-16,0 0 16</inkml:trace>
  <inkml:trace contextRef="#ctx0" brushRef="#br0" timeOffset="11128.2">2183 10927 0,'39'-26'16,"-78"52"-16,78-65 0,-25 39 0,12 0 16,-13 0-16,14 13 15,-14 0-15,-13 0 0,13 14 16,-13-1-16,0-13 0,0 1 16,-13 12-16,13-13 0,-26 27 15,12-27 1,-12-13-16,13 13 0,-1-13 15,14-13 1,14 13 0,-1 0-16,13 0 15,1 13-15,-14 1 16,14-1-16,-14 13 0,13 14 16,-13-13-16,1 12 15,-14-26 1,-40 54-16,27-54 15,-14 0-15,1 0 0,13-13 16,-14 0 0,1 0-16,-1-13 0,-12 0 15,25 0-15,1-1 0,-13-12 16,26 13-16,0-1 0,0-12 16,13 13-16,13 13 15,-12-13-15</inkml:trace>
  <inkml:trace contextRef="#ctx0" brushRef="#br0" timeOffset="11449.64">2844 10927 0,'-53'-13'16,"40"13"0,-40 40-16,40-27 15,-27 66-15,27-52 16,0 26-16,13-14 16,0-12-16,0-1 15,0 27-15,13-40 0,14 40 16,-14-39-16,40 12 0,-40-26 15,13 13-15,54-13 16,-67 0-16,27 0 16,-1 0-16,14-13 15</inkml:trace>
  <inkml:trace contextRef="#ctx0" brushRef="#br0" timeOffset="11872.5">3268 10914 0,'0'0'0,"-14"0"15,14 27 1,-13-1-16,13 27 15,0-40-15,-13 80 16,13-67-16,0 67 16,0-67-16,0 40 15,0-52-15,0-1 16,0 0-16,0 0 16,0-26-16,-13 0 15</inkml:trace>
  <inkml:trace contextRef="#ctx0" brushRef="#br0" timeOffset="12013.12">3215 11192 0,'39'0'15,"-78"0"-15,92 0 0,13-13 16,-40 13-16,40-14 16,-52 1-16,25 0 15,-12 0-15,-14-1 0</inkml:trace>
  <inkml:trace contextRef="#ctx0" brushRef="#br0" timeOffset="12198.24">3598 10941 0,'-13'13'15,"0"53"1,0 0 0,13 0-1,0-13 1,-14 40-16,14-54 15,0-12 1,0-14 0</inkml:trace>
  <inkml:trace contextRef="#ctx0" brushRef="#br0" timeOffset="12415.33">3810 11152 0,'13'13'16,"14"-13"-16,-1 0 0,-13 0 16,27 0-1,-27 0-15,1 0 0,25 0 16,1 0-16,-14-13 0,1 13 15,-14 0-15,0 0 0</inkml:trace>
  <inkml:trace contextRef="#ctx0" brushRef="#br0" timeOffset="12707.2">4061 11020 0,'0'0'0,"0"-13"0,14 13 16,-1 13-1,40 0 1,-40 0-16,0 1 16,0-1-16,1-13 0,-1 26 15,-13-13-15,13 14 16,-13-14-16,-13 14 16,0-14-16,-1 13 15,1 1-15,0-27 0,-13 26 16,12-13-16,1-13 0,-27 14 15,27-14 1</inkml:trace>
  <inkml:trace contextRef="#ctx0" brushRef="#br0" timeOffset="13610.99">4551 11007 0,'0'-14'16,"13"-12"-1,-13 39 1,-13 14-16,0 39 16,13 0-1,0-13 1,0 39 0,26-39-16,1-13 15,25-27 1,-25-13-1,-14 0-15,40 0 16,-13 0-16,-27-13 0,13 0 16,-12 13-16,-1-13 0,0-1 15,-13 1-15,0 0 16,0 0-16,-13-1 16</inkml:trace>
  <inkml:trace contextRef="#ctx0" brushRef="#br0" timeOffset="13761.59">4723 11205 0,'-40'-13'16,"27"13"0,13-13-1,13 13 1,0 0-16,1-14 0,12-12 16,-13 26-16,0-13 15,-13-1-15,0 1 16</inkml:trace>
  <inkml:trace contextRef="#ctx0" brushRef="#br0" timeOffset="13971.14">4591 11007 0,'0'0'15,"-40"-14"-15,27 14 16,13-13 0,13 13-16,13 0 15,-12-13-15,12 13 0,14-13 16,-14 13-16,27-13 15,-27 13-15,1-14 0,26 14 16,-27-13-16,-12 13 0,38 0 16,-25 0-16,-14 0 15,0 0-15,14 0 0,-14 13 16,0-13-16</inkml:trace>
  <inkml:trace contextRef="#ctx0" brushRef="#br0" timeOffset="16526.75">2130 11880 0,'-13'0'0,"-1"0"47,14 13-47,0 0 16,0 40-1,0-40-15,0 40 16,0 0-16,0-13 16,14 0-16,-14-27 15</inkml:trace>
  <inkml:trace contextRef="#ctx0" brushRef="#br0" timeOffset="16928.22">2103 11853 0,'27'-66'16,"-54"132"-16,67-158 0,-13 79 15,-14-1-15,13 1 16,-13 13-16,1 27 15,-1-14-15,-13 13 16,0-13-16,-13 14 16,-1 13-16,-12-14 15,0-13 1,26 0 15,13-13-15,0 0-16,27 27 15,-27-27-15,27 26 16,-27-12-16,13 25 16,-26-25-1,0-1-15,-13 13 0,13-13 16,-26 14 0,12-27-16,1 13 0,-27-13 15,40 13-15,-13-13 16,0 0-16,0-13 15,13 0-15,13 13 0,13-27 16</inkml:trace>
  <inkml:trace contextRef="#ctx0" brushRef="#br0" timeOffset="17186.02">2606 11800 0,'0'0'0,"-13"-26"15,0 26-15,-1-13 16,1 13-16,-26 26 16,25-13-16,-12 54 15,26-15 1,-13 15 0,13-41-16,13 40 0,0-39 0,-13-14 15,27 27-15,-14-27 16,0 0-16,27-13 15,-14 0-15,-13 0 0,27-13 16,-13 13-16,-14-13 0,26-14 16</inkml:trace>
  <inkml:trace contextRef="#ctx0" brushRef="#br0" timeOffset="17424.81">2910 11748 0,'-13'13'0,"0"0"16,0 13-1,13 1-15,-13-14 0,-1 27 16,14-14-16,-13 1 0,13 12 16,0-12-16,0-14 0,-13 40 15,13-40-15,0 0 16,0 1-1,0-28 1</inkml:trace>
  <inkml:trace contextRef="#ctx0" brushRef="#br0" timeOffset="17531.53">2871 12052 0,'39'-13'16,"-25"13"-16,12-14 15,-13 1-15,40-13 16,-40 26-16,1-14 15</inkml:trace>
  <inkml:trace contextRef="#ctx0" brushRef="#br0" timeOffset="17699.08">3096 11800 0,'-14'14'16,"1"39"-1,13-1 1,0 15-1,0-1-15,0-40 16,0 27-16,0-40 16,0 14-16,13-14 15</inkml:trace>
  <inkml:trace contextRef="#ctx0" brushRef="#br0" timeOffset="17881.59">3268 12012 0,'0'0'15,"39"-13"-15,-12 13 0,-14 0 0,53-13 16,-39-1-16,12 14 16,-12-13-16,12 0 15,-25 13-15</inkml:trace>
  <inkml:trace contextRef="#ctx0" brushRef="#br0" timeOffset="18183.79">3519 11880 0,'-13'0'16,"39"0"15,14 0-15,-27 13-16,14-13 15,-1 13-15,-13-13 0,0 27 16,1-27-16,-14 13 16,0 0-16,-14 0 15,-12 14-15,0-14 16,12 0-16,-25 1 16,25-14-16,1 0 0,0 0 15,0 0 16,26-14-31,0 1 16,0 13 0</inkml:trace>
  <inkml:trace contextRef="#ctx0" brushRef="#br0" timeOffset="19026.03">4194 11734 0,'-14'-53'15,"1"40"-15,0 0 16,-13-14-16,12 27 16,1-13-16,-27 13 15,27 0-15,-13 13 0,-1 14 16,14-14-16,0 14 0,-14 52 15,27-53-15,-13 41 16,13-41-16,27 27 16,-14-27-16,0-12 0,13 12 15,1-13-15,-14-13 0,40 0 16,-26 0-16,12-26 16,-26 13-16,1-1 15,12-12-15,-13 13 0,-13-1 16,14-12-16,-1 13 15,-13 0-15,0 26 32,0 0-32,0 0 0,0 14 15,0-1-15,0-13 0,13 40 16,-13-39-16,0 12 16,0-13-16,13 0 15,-26-26 1</inkml:trace>
  <inkml:trace contextRef="#ctx0" brushRef="#br0" timeOffset="19188.3">4128 11906 0,'-14'0'16,"28"0"-16,-14 0 0,13 0 15,26 0-15,-25 0 16,25 0-16,1-13 0,13 0 15,-40 13 1,14 0-16</inkml:trace>
  <inkml:trace contextRef="#ctx0" brushRef="#br0" timeOffset="20405.86">2103 12515 0,'0'-13'0,"0"-1"16,-13 1 0,13 26 15,0 27-15,-13 0-16,0 13 15,13-40-15,0 40 16,-13-27-16,13 1 0,0 39 15,-14-40-15,14 14 16,0-14-16,0-12 0,0 12 16,0-13-16,0 14 15,0-14 1,-13 0 0,13-26-1,0 0 1,13-27-1</inkml:trace>
  <inkml:trace contextRef="#ctx0" brushRef="#br0" timeOffset="20916.49">2077 12488 0,'0'0'15,"13"-13"-15,0 13 0,1-13 16,-1 13-16,0 0 16,0 0-16,1 0 15,-1 0-15,13 0 0,1 13 16,-14 0-16,0-13 0,0 27 16,-13-14-16,0 13 15,0 1-15,-13-14 0,0 0 16,0 1-16,-1 12 15,1-26-15,-26 27 16,25-27-16,14 13 0,-13-13 16,0 0-16,39 13 31,14 0-15,-27-13-16,14 27 15,-1-27-15,14 39 16,-40-25-16,26 12 15,-26-13-15,0 27 16,0-27-16,-26 27 16,13-40-16,-27 40 15,13-40-15,-39 26 16,53-26-16,-27 0 16,14-13-16,26 0 15,0-1-15,0 1 16,13-13-16,-13 12 0,53-25 15,-40 26-15</inkml:trace>
  <inkml:trace contextRef="#ctx0" brushRef="#br0" timeOffset="21217.04">2487 12541 0,'13'0'15,"-26"0"-15,0 40 16,13-27-16,-13 14 16,-1 39-16,14 0 15,0-13 1,0-40-16,14 27 16,-14-27-16,13 0 0,13 14 15,-12-27-15,-1 0 0,13 0 16,-13 0-16,27 0 15,-13-14-15,-14 14 0,13-13 16,-12 0-16,-1 0 0,0-27 16,0 27-16,-13 0 15,-13-14-15,0 14 16</inkml:trace>
  <inkml:trace contextRef="#ctx0" brushRef="#br0" timeOffset="21362.65">2540 12660 0,'-26'0'15,"26"-13"17,26-13-17,-13 12-15,14-12 16,-14 13 0</inkml:trace>
  <inkml:trace contextRef="#ctx0" brushRef="#br0" timeOffset="21542.26">2500 12488 0,'-26'0'16,"26"-13"-16,26 13 31,27 0-15,-26 0-16,-1 0 15,-13 0-15,14 0 0,39 13 16,-40-13-16,-12 0 15,39 14-15,-40-1 0</inkml:trace>
  <inkml:trace contextRef="#ctx0" brushRef="#br0" timeOffset="21742.73">2937 12594 0,'-27'13'15,"27"1"-15,14-14 16,-1 13 0,27-13-16,-14 0 15,-13 0-15,40 0 16,-13-13 0,-27-1-16</inkml:trace>
  <inkml:trace contextRef="#ctx0" brushRef="#br0" timeOffset="22028.07">3056 12528 0,'-27'0'16,"14"0"-1,26 0 1,1 13-16,12 0 16,-13 1-16,1-1 0,25 0 15,-25 0-15,12 1 16,-26-1-16,13-13 0,0 13 15,-13 0-15,-13 1 16,0 12 0,-27-13-1,27 0-15,-27 1 16,27-14-16,-13 0 16,12 0-16,14-14 31,14 14-31</inkml:trace>
  <inkml:trace contextRef="#ctx0" brushRef="#br0" timeOffset="22544.7">3638 12462 0,'-53'-27'0,"40"27"15,-27 14-15,27-1 0,-40 40 16,40-27 0,-14 27-16,14-26 0,0-1 15,0 67-15,13-67 16,13 27 0,0-40-16,40 14 15,-40-14-15,14-13 16,12-13-16,1-14 0,-13 14 15,25-27-15,-38 27 16,12-13-16,-13 12 16,1 1-16,-1 13 0,-13 13 15,0 14 1,0-14-16,-13 40 16,13-40-16,0 1 0,0 12 15,0-13-15,0 0 16,0 1-16,0-28 15</inkml:trace>
  <inkml:trace contextRef="#ctx0" brushRef="#br0" timeOffset="22706.5">3598 12700 0,'40'-13'16,"0"13"-1,-1 0 1,-12 0-16,26 13 16,-40-13-16,13 13 0,-12 0 15</inkml:trace>
  <inkml:trace contextRef="#ctx0" brushRef="#br0" timeOffset="23189.21">2024 13454 0,'0'0'16,"0"13"-16,-13-13 15,13 14-15,0 12 16,0 0-16,0 14 16,0-13-16,0 39 0,-13-13 15,13-27-15,-14 53 16,14-65-16,0 12 15,0-13-15,-13-13 16,26-26 0</inkml:trace>
  <inkml:trace contextRef="#ctx0" brushRef="#br0" timeOffset="23599.83">2103 13401 0,'0'0'0,"53"-40"0,-39 40 16,-1 0-16,0 0 16,0 40-1,-26-27-15,0 27 16,0-27-16,-27 14 16,27-14-16,-14 13 15,14-26-15,0 14 0,0-1 16,26 0-1,13 0 1,-13-13-16,27 14 16,-27-1-16,14 0 0,26 13 15,-40-26-15,13 27 16,-26-14-16,14 0 0,-14 14 16,0-14-16,-14 14 15,1-1-15,0-13 0,-27 14 16,14-14-16,13-13 0,-27 13 15,13-13-15,14 0 16,-26 0-16,25-13 16,14-14-16,0 14 15,27-26-15,-14 25 16,13-12-16</inkml:trace>
  <inkml:trace contextRef="#ctx0" brushRef="#br0" timeOffset="23906.65">2474 13428 0,'-13'13'0,"-1"40"16,1-40-16,0 27 16,0-14-16,13-13 15,-14 67-15,14-67 16,0 13-16,0-12 0,0-1 15,0 13-15,14 1 0,-1-1 16,0-13 0,0-13-16,1 0 15,-1 0-15,13-13 0,40 0 16,-52 0-16,39-27 16,-40 27-16,13-14 15,-26 14 1,0-13-1</inkml:trace>
  <inkml:trace contextRef="#ctx0" brushRef="#br0" timeOffset="24048.5">2514 13639 0,'-14'0'16,"28"0"-1,-1-13-15,0 0 16,13-14-1,-12 27-15,-1-26 16</inkml:trace>
  <inkml:trace contextRef="#ctx0" brushRef="#br0" timeOffset="24240.99">2381 13428 0,'-13'0'16,"26"0"-1,27-14 1,-27 14-16,27 0 16,-27 0-16,14-13 0,12 13 15,-26 0-15,1 0 0,65 13 16,-66-13-16,40 14 16,-40-14-16,14 0 0</inkml:trace>
  <inkml:trace contextRef="#ctx0" brushRef="#br0" timeOffset="24456.39">2910 13560 0,'0'26'15,"0"-12"1,27-14-16,-14 13 15,27-13-15,-27 0 16,27 0-16,26-13 16,-53 13-16,0-14 15</inkml:trace>
  <inkml:trace contextRef="#ctx0" brushRef="#br0" timeOffset="24750.6">3043 13467 0,'39'0'16,"-25"0"-1,39 14-15,-1-1 16,-12 0 0,-13 13-1,-27 1 1,-14 13-16,-25-14 15,12 0 1,-12-12 0,12-1-1,14-13-15,13-13 16,26-1 0,-12 14-1</inkml:trace>
  <inkml:trace contextRef="#ctx0" brushRef="#br0" timeOffset="25011.35">3532 13414 0,'0'-13'16,"-13"53"-1,0 26-15,13-40 16,-27 80-16,27-66 16,-26 53-1,13-67-15,13 27 16,0-27-16,-14-12 0,14 12 16,0-13-16,14-13 15,-1 0-15,-13-13 16</inkml:trace>
  <inkml:trace contextRef="#ctx0" brushRef="#br0" timeOffset="25164.65">3519 13652 0,'40'0'16,"-80"0"-16,93 0 0,0-13 15,-40 13-15,13-13 0,27 0 16,-26 0-16,26-14 15</inkml:trace>
  <inkml:trace contextRef="#ctx0" brushRef="#br0" timeOffset="25361.12">3797 13428 0,'0'0'0,"-13"13"15,13 0-15,0 40 16,0-40-16,0 40 15,0-13-15,0 26 16,0-40-16,0 1 0,0 39 16,-14-26-16,14-14 0,0 1 15,0-14-15,0 0 16,-13-26-16</inkml:trace>
  <inkml:trace contextRef="#ctx0" brushRef="#br0" timeOffset="66903.47">1336 9102 0,'-13'0'16,"0"-14"15,-1 1-31,1 13 16,-13-13 0,13 13-16,-14 0 15,1 13-15,-14 14 16,27-14-16,-14 27 15,27-27-15,-13 0 0,13 27 16,0-27-16,0 0 16,13 14-16,-13-14 0,27 0 15,-14-13-15,0 0 16,0-13-16,1 13 16,12-40-16,-13 27 15,1 0-15,-14 0 0,0-1 16,13 1-16,-13 0 15,0 0-15,0-1 0,13 14 16,0 14 0,0-1-1,-13 0-15,27 14 16,-14-27 0,-13 13-16,13-13 15,-13 13-15</inkml:trace>
  <inkml:trace contextRef="#ctx0" brushRef="#br0" timeOffset="67224.61">1257 8864 0,'13'0'15,"13"13"-15,-12 0 16,12 13 0,-13-12-16,1-1 0,25 40 15,-25-40-15,25 40 16,-26-40-16,1 14 0,-1 12 15,0-12-15,0 52 16,-13-52-16,0 26 16,0-14-16,-13 1 15,0-27-15,0 14 16,-1-14-16,14 0 0</inkml:trace>
  <inkml:trace contextRef="#ctx0" brushRef="#br0" timeOffset="68916.84">13322 661 0,'0'-13'0,"0"0"15,-13 26 1,13 0-16,0 1 15,-27 65-15,27-39 16,-13 26-16,0-26 0,13-14 16,-27 53-16,14-39 15,13 0-15,-27 39 16,27-39-16,-13 0 0,13 12 16,-13-25-16,13-1 0,-13 14 15,13-27-15,0 1 0,13-14 16,-13-14-16,13-25 15,-13 12-15,13 1 0</inkml:trace>
  <inkml:trace contextRef="#ctx0" brushRef="#br0" timeOffset="69116.31">13348 648 0,'27'-13'15,"-27"26"-15,0 27 16,13-14-16,-13 41 15,13-41-15,-13 14 0,13 26 16,1-40-16,-1 27 16,0-26-16,0-14 0,14 53 15,-27-53-15,26 27 16,-26-27-16,0 0 16</inkml:trace>
  <inkml:trace contextRef="#ctx0" brushRef="#br0" timeOffset="69322.75">13203 1138 0,'0'0'16,"13"0"-1,13-14 1,1 14-16,-1-13 0,54 0 15,-54 0-15,27 0 16,-13 13-16,13-14 16,-40 14-16,40-13 15</inkml:trace>
  <inkml:trace contextRef="#ctx0" brushRef="#br0" timeOffset="69594.47">13824 847 0,'0'13'16,"0"0"-16,0 0 0,0 27 15,0-14-15,0 27 16,0-26-16,0 39 15,0-40-15,0 1 0,0 39 16,0-39-16,0-14 16,0 66-16,0-66 15,-13-13 1</inkml:trace>
  <inkml:trace contextRef="#ctx0" brushRef="#br0" timeOffset="70009.53">13798 767 0,'40'-39'16,"-27"39"-16,0 0 0,27 0 15,-27 13-15,0 13 16,1 1-16,-1 39 16,-13-53-16,-13 53 15,-1-53-15,-12 40 16,13-39-16,-14 12 15,14-13-15,0-13 16,13 14-16,13-28 31,27 14-15,-27 0-16,53 27 16,-53-27-16,0 13 0,27 0 15,-27 0-15,1 1 0,-1 12 16,0 1-16,-13-1 15,0-13-15,-26 40 16,12-40-16,1 1 0,-27 12 16,27-26-16,-13 13 0,-40 1 15,13-28 1,39 1-16,1 13 16,13-40-16,13 14 15,-13 13-15</inkml:trace>
  <inkml:trace contextRef="#ctx0" brushRef="#br0" timeOffset="70336.67">14420 701 0,'-13'-13'16,"26"26"-16,-53-53 0,40 54 16,0 12-1,0 14-15,13 66 16,-13-80-16,0 67 16,14-27-1,-14-26-15,0 39 16,0-39-16,13-1 15,-13-12-15,0-14 0,13 13 16,-13-12-16,0-28 16,0-12-1,-13 0-15</inkml:trace>
  <inkml:trace contextRef="#ctx0" brushRef="#br0" timeOffset="70532.31">14380 661 0,'0'-13'15,"13"13"-15,1 0 0,12 0 16,-13 0-16,40 0 16,-40 0-16,40-13 15,-39 13-15,38 13 16,-38 0-16,-1 1 0,-13-1 15</inkml:trace>
  <inkml:trace contextRef="#ctx0" brushRef="#br0" timeOffset="70709.38">14459 939 0,'0'0'0,"-26"27"0,39-27 31,0 0-31,14 0 0,79-14 15,-80 1-15,27 0 16,-40 13-16,27 13 16,-27-13-16,-13 27 15</inkml:trace>
  <inkml:trace contextRef="#ctx0" brushRef="#br0" timeOffset="73076.89">13639 1931 0,'0'-13'15,"13"0"1,-13 26 0,-26 40-1,0 40 1,-1-1-16,14-52 0,-14 53 16,14-54-16,0-12 15,-13 39-15,12-40 0,1 27 16,13-26-16,0-14 0,0 0 15,13-13 1,1-13-16,-14 0 16,13-53-16,0 39 15</inkml:trace>
  <inkml:trace contextRef="#ctx0" brushRef="#br0" timeOffset="73255.09">13573 2130 0,'0'0'15,"27"-119"-15,-14 92 0,0 1 16,0 13-16,0-1 15,1 28-15,12 12 16,-13 1-16,1 26 16,-1-27-16,-13 14 0,26 39 15,-26-39 1,14 13-16,-1-27 0,0 14 16,-13-14-16,0-13 0,0 14 15</inkml:trace>
  <inkml:trace contextRef="#ctx0" brushRef="#br0" timeOffset="73445.58">13560 2342 0,'-13'-14'0,"13"1"16,26 0-1,-13 13-15,53-13 16,-39 13-16,26 0 15,-40 0-15,40 13 16,-27 0-16,1 0 16,-14 1-16,0-1 0</inkml:trace>
  <inkml:trace contextRef="#ctx0" brushRef="#br0" timeOffset="73875.42">13560 2897 0,'-13'0'15,"13"13"1,0 14-1,0-14-15,0 53 16,0-26-16,0 13 16,0-27-16,13 67 0,-13-67 15,0 1-15,13 13 16,-13-27-16,0 13 0,0-39 31</inkml:trace>
  <inkml:trace contextRef="#ctx0" brushRef="#br0" timeOffset="74242.48">13573 3056 0,'13'-66'16,"1"39"-16,-1 14 0,13-13 15,-13 26-15,14 0 16,-14 13-16,-13 13 16,0-12-16,0 25 15,-13-12-15,13-14 0,0 13 16,-13-12-16,-1-1 15,14 0 1,14 0 0,12 1-1,1-14-15,-14 0 0,27 26 16,-27-26-16,0 13 0,13 0 16,-12 1-16,-1-1 0,-13 27 15,0-27-15,-13 27 16,13-27-16,-40 26 15,14-25-15,-14 12 16,27-26-16,-14 13 0,-13-13 16,27 0-16,-26-26 15,25 13-15,28-1 32,-1 14-32</inkml:trace>
  <inkml:trace contextRef="#ctx0" brushRef="#br0" timeOffset="75130.73">13745 3942 0,'0'-13'15,"-13"26"1,13 14-1,0-1-15,13 93 16,-13-79-16,0-27 0,0 40 16,0-13-16,0 26 15,0-40-15,0 14 0,0 26 16,0-53-16,-13 1 16,13-28-1,-13-12-15</inkml:trace>
  <inkml:trace contextRef="#ctx0" brushRef="#br0" timeOffset="75300.28">13719 3969 0,'26'-40'16,"-13"27"-16,-13 0 0,40-1 16,-27 14-16,0 0 15,1 0-15,12 14 16,-13-14-16,1 13 0,-1-13 15,0 13-15,-13 14 16,0-14-16</inkml:trace>
  <inkml:trace contextRef="#ctx0" brushRef="#br0" timeOffset="75478.81">13745 4180 0,'0'0'15,"-26"27"-15,26-14 0,0 0 16,13-13-1,13 0 1,1 0-16,-14-13 0,40 0 16,-40 13-16,14-13 0,12-1 15,-12 14-15,39-26 16,-53 26-16,0 0 16</inkml:trace>
  <inkml:trace contextRef="#ctx0" brushRef="#br0" timeOffset="76286.74">17119 1998 0,'0'-14'16,"-27"28"-16,14 52 15,13-40-15,-27 40 16,27-26-16,-26 26 16,26-26-16,-13-14 0,-14 40 15,27-39-15,-13 39 16,0-53-16,13 1 15,0-28-15</inkml:trace>
  <inkml:trace contextRef="#ctx0" brushRef="#br0" timeOffset="76475">17079 1958 0,'13'-27'15,"0"27"-15,14 27 16,-27-14-16,26 67 15,-26-54-15,13 40 16,-13-26-16,14 13 0,-14-14 0,0-12 16,13 26-16,-13-27 15,0 1-15,0-1 16</inkml:trace>
  <inkml:trace contextRef="#ctx0" brushRef="#br0" timeOffset="76642.55">17052 2275 0,'-13'0'16,"26"0"15,14 0-31,-14 0 16,0 0-16,80-26 15,-67 26-15,14-13 16,-13-1-16</inkml:trace>
  <inkml:trace contextRef="#ctx0" brushRef="#br0" timeOffset="77259.61">17568 1931 0,'-13'0'16,"13"14"-16,-13-1 0,13 53 15,0-39-15,0 39 16,13-13-16,-13 26 16,0-53-16,13 27 15,-13-39-15,0 38 16,-13-65 15,13-40-31,-13 40 0,0-53 16,13 39-16,0-52 15,0 53-15,0-14 0,0-39 16,13 52 0,0-13-16,-13 27 15,13 13-15,1-13 0,-1 26 16,0 14 0,0-1-16,-13-13 0,0 14 15,0-14-15,0 14 0,-13 25 16,13-38-16,0-1 0,-13 0 15,13 0-15,-13-13 0,13 14 16,13-14 0,13 0-1,-13 0-15,27 13 16,-13-13-16,-1 0 0,14 13 16,-27-13-16,0 13 0,27 0 15,-40 1 1,0-1-16,-53 40 15,40-40-15,-40 27 16,26-27-16,-12 0 0,-54 14 16,67-14-16,-27 0 15,39 0-15,-12-13 0,-14 14 16,27-14 0,26 0-1,14 0-15</inkml:trace>
  <inkml:trace contextRef="#ctx0" brushRef="#br0" timeOffset="79296.87">17158 3069 0,'0'-13'0,"0"39"32,-13 27-17,0-26-15,13 26 16,-13-27-16,13 1 0,-14 26 16,14-27-16,0-13 0,-13 27 15,13-27-15,0 14 16,0-41-1,0-12 1</inkml:trace>
  <inkml:trace contextRef="#ctx0" brushRef="#br0" timeOffset="79484.58">17132 3016 0,'26'-39'15,"-13"52"-15,14 40 16,-27-27-16,13 27 15,0-26-15,1 39 16,-14-27-16,13-12 0,-13 26 16,13-27-16,-13 1 0,13 12 15,-13-25-15,0 25 16,-13-26 0</inkml:trace>
  <inkml:trace contextRef="#ctx0" brushRef="#br0" timeOffset="79626.2">17198 3294 0,'26'-13'0,"-12"13"15,12-13-15,-13 13 16,14 0-16,12-14 16,-25 1-16,12 13 0,14-26 15,-14 12-15</inkml:trace>
  <inkml:trace contextRef="#ctx0" brushRef="#br0" timeOffset="79809.71">17634 3043 0,'14'0'0,"-28"0"15,28 26-15,-14 1 16,0-14-16,0 40 16,0-14-16,0-12 0,-14 66 15,14-80-15,0 13 0,0 27 16,0-26-16,14 39 15,-14-40-15,0 1 0,13-27 16</inkml:trace>
  <inkml:trace contextRef="#ctx0" brushRef="#br0" timeOffset="79974.98">17648 3109 0,'26'-40'15,"-13"27"-15,1 0 16,12 13-16,-13-14 0,1 14 16,-1 0-16,-13 14 31</inkml:trace>
  <inkml:trace contextRef="#ctx0" brushRef="#br0" timeOffset="80138.53">17648 3254 0,'-14'27'16,"28"-54"-16,-14 54 0,13-14 16,0-13-16,0 0 15,14 0-15,13 0 16,26-26-16,-40 26 16,40-14-16,-39 14 15,-1 0 1</inkml:trace>
  <inkml:trace contextRef="#ctx0" brushRef="#br0" timeOffset="81474.47">17171 4088 0,'0'-13'16,"0"-1"0,-13 28-1,13 25 1,0-25-16,13 91 15,-13-78-15,0 39 16,0-53-16,14 14 0,-14 12 16,0-12-16,0-14 0,13 13 15,-26-26 1</inkml:trace>
  <inkml:trace contextRef="#ctx0" brushRef="#br0" timeOffset="81886.05">17119 4141 0,'0'-66'0,"0"132"0,0-159 16,39 80-16,-26 13 15,27 13 1,-27-13-16,14 40 16,-14-27-16,0 40 15,-13-40-15,-26 53 16,13-52-1,-1 12-15,1-26 16,0 0-16,13 13 16,-13-13-16,26 0 15,40 0 1,-40 13 0,27 1-16,-27-14 15,27 13-15,-27 0 0,13 14 16,-12-27-16,-14 26 15,0 1-15,-14-1 16,-12 14-16,13-27 16,-14 13-16,14-26 0,0 14 15,-40-1-15,40-13 16,-1-13 0,14-14-16,14 1 15,-1-14 1</inkml:trace>
  <inkml:trace contextRef="#ctx0" brushRef="#br0" timeOffset="82124.39">17727 3956 0,'0'0'16,"13"0"-16,-13 13 0,14 0 0,-14 13 15,0 1-15,0-1 0,0 1 16,0 26-16,0-27 15,0 67-15,0-54 16,0 41-16,13-54 0,0 14 16,-13-27-16,13 0 15,0 1-15,1-28 16,-14-12 0,0 13-16,-14-40 15</inkml:trace>
  <inkml:trace contextRef="#ctx0" brushRef="#br0" timeOffset="82306.91">17701 4022 0,'0'0'0,"-14"-14"15,14 1-15,14 0 16,-1 0 0,40 0-16,-40 13 15,66-14-15,-52 14 16,-14 0-16,0 0 15,27 27-15,-27-27 0,-13 13 16,0 0-16</inkml:trace>
  <inkml:trace contextRef="#ctx0" brushRef="#br0" timeOffset="82470.1">17820 4167 0,'0'0'16,"-27"27"-16,27-14 0,13-13 15,14 0-15,-14 0 0,14 0 16,-14 0-16,27-13 0,-14 13 16,14-14-16,-27 1 15,0 13-15,14-13 16,-14 13-16</inkml:trace>
  <inkml:trace contextRef="#ctx0" brushRef="#br0" timeOffset="85882.37">13891 1998 0,'0'-14'47,"13"1"-47,0 13 16,0-13-16,1 13 0,-1-13 16,0 13-16,0 0 15,-13-14-15</inkml:trace>
  <inkml:trace contextRef="#ctx0" brushRef="#br0" timeOffset="86050.58">13996 1826 0,'-13'-14'16,"13"28"-16,0-1 16,0 13-1,13 27 1,-13 0-1,0 0-15,0-13 16</inkml:trace>
  <inkml:trace contextRef="#ctx0" brushRef="#br0" timeOffset="86404.63">13864 3043 0,'13'-14'47,"27"-12"-32,-27 26-15,1-13 16,-1 0-16,0 13 15</inkml:trace>
  <inkml:trace contextRef="#ctx0" brushRef="#br0" timeOffset="86581.16">13996 2884 0,'-13'0'0,"0"13"15,0 40 1,13-13-1,0-14 1,13 40-16,-13-52 0,13 12 16,-13 1-16,0-14 0,13 0 15</inkml:trace>
  <inkml:trace contextRef="#ctx0" brushRef="#br0" timeOffset="86948.46">14102 3982 0,'0'13'15,"14"-13"1,12 0-1,-13 0-15,27-13 16,-27 13-16,0 0 0,1-13 16,-1 0-16</inkml:trace>
  <inkml:trace contextRef="#ctx0" brushRef="#br0" timeOffset="87110.31">14235 3823 0,'-27'13'15,"14"1"-15,13-1 16,-13 13-16,13 1 16,-14 26-16,28 0 15,-1-27 1,-13-13-16,13 27 16</inkml:trace>
  <inkml:trace contextRef="#ctx0" brushRef="#br0" timeOffset="87687.22">18309 3969 0,'13'-13'31,"14"-1"-15,-14 14-16,0 0 0,14-26 15,-14 26-15,13-13 16,-12-1 0</inkml:trace>
  <inkml:trace contextRef="#ctx0" brushRef="#br0" timeOffset="87846.8">18455 3863 0,'-27'13'0,"14"0"16,13 1-16,-13 39 15,13-40-15,-13 13 16,13-13-16,0 14 16,0-14-1</inkml:trace>
  <inkml:trace contextRef="#ctx0" brushRef="#br0" timeOffset="88170.93">18177 2884 0,'13'0'16,"0"0"0,40 0-1,-40-13-15,14 0 16,-14 13-16,0 0 15,14-27-15,-14 27 16</inkml:trace>
  <inkml:trace contextRef="#ctx0" brushRef="#br0" timeOffset="88328.51">18336 2778 0,'-14'13'16,"1"1"-16,0-1 15,13 27-15,0-27 16,0 0-16,0 0 16</inkml:trace>
  <inkml:trace contextRef="#ctx0" brushRef="#br0" timeOffset="88755.99">18190 1773 0,'13'0'16,"1"0"-1,-1 0 1,0 0-16,27-14 16,-27 14-16,0 0 0,0-13 15</inkml:trace>
  <inkml:trace contextRef="#ctx0" brushRef="#br0" timeOffset="88930.53">18309 1667 0,'-26'13'16,"12"0"-16,1 14 15,0-14-15,13 27 16,0-27-16,0 27 15,13-14-15,-13 1 16</inkml:trace>
  <inkml:trace contextRef="#ctx0" brushRef="#br0" timeOffset="92255.09">13057 2090 0,'0'-66'16,"-26"26"-16,13 40 0,-14-26 16,14 26-16,0 0 15,-1 0-15,1 0 0,-27 13 16,27 0-16,-13 14 16,13-1-16,-27 27 15,27-13-15,-1 0 0,-12 26 16,13-27-16,13-12 0,-14 39 15,14-53-15,27 53 16,-27-52-16,13 12 0,27-13 16,-27 1-16,14-14 0,-1 13 15,14-26-15,-27 13 0,27-27 16,-27 14-16,0 0 0,27-40 16,-27 39-16,-13-25 15</inkml:trace>
  <inkml:trace contextRef="#ctx0" brushRef="#br0" timeOffset="92447.57">12859 2222 0,'-40'27'16,"80"-54"-16,-93 54 0,66-14 31,0-13-31,1 0 0,52-13 16,-40 0-1,40-1-15,-52 1 16,38-13-16,-38 26 16,-14-13-16</inkml:trace>
  <inkml:trace contextRef="#ctx0" brushRef="#br0" timeOffset="95136.01">11946 1958 0,'-27'-40'16,"14"27"-16,-13 13 16,13 0-16,-27 13 15,27 14-15,-27 12 16,27-12-16,0-1 0,-14 54 15,14-41-15,0 1 0,13 39 16,-14-52-16,14 26 16,14 0-16,-1-27 0,13 14 15,-12-27-15,52 14 16,-53-27-16,66-14 16,-66 1-16,27-13 15,-13-1-15,-14 14 0,0-14 16,0-12-16,1 26 15,12-27-15,-26 13 16,13 67 15,-13-13-31,-13 52 16,13-66-16,-13 40 16,13-26-16,0-14 15,0 0-15</inkml:trace>
  <inkml:trace contextRef="#ctx0" brushRef="#br0" timeOffset="95330.51">11933 2315 0,'0'0'0,"0"-13"15,13 13-15,0 0 0,53-13 16,-52 13-16,52-27 15,-40 27-15,14-13 16,-14 13-16,1 0 16,-14-13-16,0 13 15,0 0-15</inkml:trace>
  <inkml:trace contextRef="#ctx0" brushRef="#br0" timeOffset="102687.36">13150 3043 0,'-66'-66'0,"52"66"15,-25-14-15,26 1 0,-14 13 16,-13 0-16,1 13 15,12 14-15,14-14 0,-13 13 16,-14 54 0,40-54-16,-13 27 15,13-13-15,-14-14 0,28 27 16,-1-26-16,40 26 16,-40-40-16,40 0 15,-27 0-15,1-13 0,-1 0 16,14-13-16,0 0 15,-27 0-15,0-1 0,0-38 16,-26 25-16,13 14 16</inkml:trace>
  <inkml:trace contextRef="#ctx0" brushRef="#br0" timeOffset="102846.59">12925 3215 0,'-27'0'15,"41"0"16,39-14-31,-27 14 16,14-13-16,-14 0 0,14 0 16,-27 0-16,14-1 15,-27 1-15</inkml:trace>
  <inkml:trace contextRef="#ctx0" brushRef="#br0" timeOffset="103524.45">12105 3082 0,'-66'-26'0,"132"52"0,-159-52 16,67 26-16,-1 13 15,1 0-15,-1-13 0,-26 53 16,40-26-16,-27 52 16,40-39-16,0 0 15,14-1-15,-1-12 0,27 26 16,-27-40-16,26 0 16,-12 0-16,-1-13 15,54-13-15,-54 0 16,27-14-16,-40 14 15,14 0-15,-1-27 16,-12 27-16,-1 0 0,-13 0 16,13 13-16,-26 26 15,13 14 1,-13-27-16,-1 53 16,14-40-16,0 14 15,0-27-15,-13 14 16</inkml:trace>
  <inkml:trace contextRef="#ctx0" brushRef="#br0" timeOffset="103703.64">12065 3334 0,'13'0'16,"0"0"-16,27-13 0,-13-1 15,-1 14-15,14-13 16,-27 13-16,53-26 16,-39 26-16,-1 0 15</inkml:trace>
  <inkml:trace contextRef="#ctx0" brushRef="#br0" timeOffset="111963.62">21272 4961 0,'14'-13'32,"-28"-1"-32,14 1 15,0-40-15,-13 0 16,-13 0-1,-1 14 1,1 12 0,13 27-16,-14 0 15,14 0-15,-13 14 0,-14 12 16,13 0-16,14 1 0,-53 66 16,53-54-16,-14 67 15,14-66-15,13 39 16,0-39-16,40 13 15,-14-40-15,27 0 16,-26-13-16,52-26 16,-53-1-16,27-12 15,-26 25-15,26-52 16,-40 40-16,13 13 16,-26-1-16,14 14 0,-14 14 31,-14 38-31,1-25 15,13-1-15,0-12 0,-13 12 16,13-13-16,-13-13 31</inkml:trace>
  <inkml:trace contextRef="#ctx0" brushRef="#br0" timeOffset="112132.68">21127 5014 0,'-13'-13'16,"26"13"-16,0 0 15,0 0-15,14 0 16,13 0-16,-14-14 0,14 14 16,-14-13-16,1 13 0,52-26 15,-53 26-15</inkml:trace>
  <inkml:trace contextRef="#ctx0" brushRef="#br0" timeOffset="112378.76">21696 4670 0,'0'0'16,"-40"0"-16,14 0 0,12 13 15,-38 53-15,38-39 16,-25 65-1,25-52-15,1 39 16,13-39-16,0-27 0,13 67 16,-13-54-16,14-13 0,12 27 15,1-27-15,-14 1 0,53-14 16,-53 0-16,27-27 16,-14 27-16,-12-26 0,-1-1 15</inkml:trace>
  <inkml:trace contextRef="#ctx0" brushRef="#br0" timeOffset="112570.24">21524 4987 0,'-40'14'16,"53"-14"-1,1-14-15,-1 14 16,40-13-16,-27 0 0,67-14 15,-67 14 1,40-13-16,-39 13 0,-14-1 16,27 1-16</inkml:trace>
  <inkml:trace contextRef="#ctx0" brushRef="#br0" timeOffset="114392.01">22450 4749 0,'0'13'31,"0"40"-15,0-26-16,-13 26 16,-1-27-16,14 14 0,-13 26 15,0-39-15,13 12 0,-26 41 16,26-54-16,0 14 16,-14-27-16,14 0 0,14-26 31</inkml:trace>
  <inkml:trace contextRef="#ctx0" brushRef="#br0" timeOffset="114789.93">22410 4842 0,'27'-53'16,"-54"106"-16,67-119 0,-27 52 0,0 1 16,14 0-16,-14 13 15,13 26 1,-12-12-16,-1 12 15,-13 1-15,-13-1 0,-14 40 16,27-53 0,-26 14-16,26-14 0,-27 0 15,14 1 1,26-28 0,14 14-1,-14 0-15,13 0 16,-12 0-16,-1 0 0,40 14 15,-53-1-15,26 13 16,-26-12 0,0-1-16,0 13 0,-26 1 15,13-14-15,-14 13 16,14-12-16,-14-1 0,1 0 16,13 0-16,0-13 0,-14 14 15,14-14-15,13-14 16,0 1-1</inkml:trace>
  <inkml:trace contextRef="#ctx0" brushRef="#br0" timeOffset="115220.78">22781 4802 0,'0'-13'0,"0"26"16,0 14-1,-14-1-15,14 1 0,-13 12 16,0-12-16,13 12 15,-13 14-15,-1 13 16,1-13 0,13-26-1,0-14 1</inkml:trace>
  <inkml:trace contextRef="#ctx0" brushRef="#br0" timeOffset="115394.85">22741 4842 0,'40'-53'16,"-27"40"-16,13-1 15,-12 14-15,-1-13 0,26 13 16,-25 0-16,-1 0 0,27 13 16,-40 1-16,13-1 0,-13 0 15,0 0-15,-13 14 16,-1-14-16</inkml:trace>
  <inkml:trace contextRef="#ctx0" brushRef="#br0" timeOffset="115541.46">22781 5027 0,'-40'40'0,"80"-80"0,-80 93 0,40-40 16,13-13 0,0 0-16,14-13 15,-1 0-15,-12 0 16,25-1-16,27-25 15,-52 25 1</inkml:trace>
  <inkml:trace contextRef="#ctx0" brushRef="#br0" timeOffset="115726.96">23151 4749 0,'13'0'31,"14"-13"-15,26 0-16,-40 13 16,27-13-16,-27 13 15,0-14-15,27-12 16,-27 13-16</inkml:trace>
  <inkml:trace contextRef="#ctx0" brushRef="#br0" timeOffset="115872.57">23349 4617 0,'0'0'0,"-13"13"0,-13 14 16,13-14-16,-1 27 0,1-14 16,0 14-16,13-14 15,-13 27-15,13-26 16,0-1-16,0 14 16,0-27-16,13-13 15</inkml:trace>
  <inkml:trace contextRef="#ctx0" brushRef="#br0" timeOffset="116157.47">23469 4604 0,'0'-13'15,"0"26"-15,13 0 16,0 27-16,-13-27 16,13 13-16,0 67 15,-13-53-15,0 13 16,0-27-16,-13 40 0,13 0 16,-13-26-16,0 0 0,-14 26 15,14-40-15,-13 1 0,-54 39 16,41-53-16,12 0 15</inkml:trace>
  <inkml:trace contextRef="#ctx0" brushRef="#br0" timeOffset="116463.16">22212 4670 0,'-40'40'0,"80"-80"16,-93 106-16,40-40 0,-14 54 0,14-27 15,0 0-15,-14 53 16,14-40-16,13-13 0,0 92 16,13-92-16,27 40 15,-14-80-15</inkml:trace>
  <inkml:trace contextRef="#ctx0" brushRef="#br0" timeOffset="139164.67">6112 9128 0,'0'-13'15,"-13"0"-15,13 39 47,0-13-31,0 1-16,0 12 0,0 14 15,0-27-15,-14 66 16,14-65-16,0-1 16,0 0-16,0-39 47,0-14-47,0 13 15,14-52-15,-1 39 16,0 27-16,14-27 15,-14 40-15,0 0 16,0 40 0,0-27-16,-13 27 15,0-27-15,0 40 16,0-40 0,0 14-16,0-14 15,14-13-15,-1 0 16,0-40-1,0 27-15,-13 0 0</inkml:trace>
  <inkml:trace contextRef="#ctx0" brushRef="#br0" timeOffset="139417.76">6284 9194 0,'13'-39'16,"-26"78"-16,26-65 31,-13 39-15,0 0-16,0 1 0,0 12 15,13 0-15,1-12 16,-1-14-16,0-14 15,13-12 1,-26 13-16,14-14 16,-14 14-16,-27-27 15,14 27 1,-13 13 0,12 0-16,-12 0 15,13 0-15,-1 13 0,1-13 16,13-13-1,27-27-15</inkml:trace>
  <inkml:trace contextRef="#ctx0" brushRef="#br0" timeOffset="139602.85">6496 8850 0,'0'0'16,"0"40"-16,0-27 0,0 27 15,0-14-15,0 27 0,-14 0 16,14-13-16,0-14 0,0 41 16,14-28-16,-14 1 15,0-27-15,-14 14 16</inkml:trace>
  <inkml:trace contextRef="#ctx0" brushRef="#br0" timeOffset="139779.89">6324 9141 0,'39'-26'15,"-26"26"-15,27-13 16,-13 13-16,39-14 16,-40 1-16,14 13 15,-14 0-15,14 0 16,-27 0-16,53 13 0</inkml:trace>
  <inkml:trace contextRef="#ctx0" brushRef="#br0" timeOffset="140467.97">7250 9115 0,'-14'0'0,"14"13"15,0 14 1,0-14-16,0 0 15,0 14-15,0-14 16,0 26 0,0-25-16,0-1 15,0 0 1,0-26 0,0 0-16,-13-14 15,13 14-15,0-13 16,0-1-16,0 14 0,13-14 0,1 1 15,-14 13-15,26-14 16,-26 14-16,13 13 0,0-13 16,1 13-16,-1 0 15</inkml:trace>
  <inkml:trace contextRef="#ctx0" brushRef="#br0" timeOffset="140723.01">7422 9128 0,'0'0'16,"13"13"-16,0-26 16,0 0-16,-13 0 15,0-1 1,-13-12 0,0 26-16,0 13 15,-1-13-15,1 27 16,0-1-16,13-13 0,-13 14 15,13-14-15,0 0 0,0 1 16,13 25-16,-13-26 16,26 14-16,-12-14 15,-1-13-15,0 0 16,0 0-16</inkml:trace>
  <inkml:trace contextRef="#ctx0" brushRef="#br0" timeOffset="141106.99">7646 9036 0,'0'0'0,"-13"13"0,-13 0 15,13 0-15,-1 14 0,-12 26 16,26-40-16,-13 27 16,13-14-16,0-13 0,13 27 15,0-27 1,0-13-1,14-40-15,-27 27 16,13-26-16,0 25 16,-13-65-16,13 52 15,-13-65-15,0 39 16,14 26-16,-14-39 16,0 53-16,0 0 15,13 0-15,-13 26 16,-13 13-16,13 1 15,0-1-15,0-13 0,0 107 16,0-107-16,0 26 16,0-12-16,13 39 15,-13-39-15,0-14 0,13 0 16,0-13-16</inkml:trace>
  <inkml:trace contextRef="#ctx0" brushRef="#br0" timeOffset="141332.26">7713 9194 0,'0'0'16,"0"40"-16,13-27 0,-13 0 0,26 27 15,-26-27 1,27-13-16,-14 0 16,13 0-16,-26-13 15,14-13 1,-14 12-16,0-12 0,0 0 15,0 12-15,0 1 0,0-13 0,0-14 16,0 13-16,0 14 16,0 0-16</inkml:trace>
  <inkml:trace contextRef="#ctx0" brushRef="#br0" timeOffset="141625.29">8030 9049 0,'-13'0'16,"0"0"0,-1 13-16,-12 0 15,13 0-15,13 1 0,-13 12 16,-1-13-16,14 40 15,0-39 1,0 12-16,14-13 0,-14 0 16,26 1-1,-13-14-15,0 0 16,1 0-16,-1 0 0,27-14 16,-27 14-16,0-13 15</inkml:trace>
  <inkml:trace contextRef="#ctx0" brushRef="#br0" timeOffset="142337.21">8136 9115 0,'-13'0'16,"26"0"47,13-13-48,-12 13-15,25-14 16,-39 1-16,27 0 15,-14 13 1,-13-13-16,-26 13 31,12 0-31,-12 13 16,13 0-16,-27 27 16,40-27-16,-27 27 15,27-14-15,0 1 16,0-14-16,14 27 15,-1-40-15,13 13 16,-12-13-16,25 0 16,1 0-16,-14-13 15,-12-1-15,12 14 0</inkml:trace>
  <inkml:trace contextRef="#ctx0" brushRef="#br0" timeOffset="142606.38">8361 9115 0,'-40'-13'16,"27"13"-16,-14 13 16,27 0-16,-13 0 0,0 14 15,13-14-15,0 14 16,0-14-16,13 0 16,0-13-16,1 0 15,-1 0-15,0 0 16,27-13-16,-27 13 15,0 0-15,1 13 16,-1 13 0,-13-12-16,13-14 0,-13 13 15,0 0-15,13 0 0</inkml:trace>
  <inkml:trace contextRef="#ctx0" brushRef="#br0" timeOffset="142999.85">8533 8837 0,'0'0'0,"0"66"16,0-53-16,-13 40 0,13 0 15,0-39-15,-14 65 16,14-66-16,0 14 15,0-14 1,0-26 0,14-14-1,-1 14-15,13-14 16,-13 27-16,1-13 0,12 13 16,-13 0-16,27 27 15,-27-14-15,1 13 16,-14 1-16,0-14 15,0 40-15,-14-40 0,1 14 16,-13-1-16,12-13 16,1 1-16,-13-1 15,-1-13-15,14 13 0,-13-13 16,-1-13-16,14 0 0,0-14 16,-1 1-16,14 12 0,0-25 15</inkml:trace>
  <inkml:trace contextRef="#ctx0" brushRef="#br0" timeOffset="143198.96">8744 8864 0,'0'0'16,"14"52"-16,-14-25 0,0-14 0,-27 80 15,27-67-15,-13 1 0,13 39 16,-13-40-16,13 1 0,0 12 15,0-25-15,0-1 16,0 13-16,13-26 0,0 0 16,-13 14-1</inkml:trace>
  <inkml:trace contextRef="#ctx0" brushRef="#br0" timeOffset="143429.98">8744 9327 0,'40'-14'16,"-27"14"-16,-66 14 0,133-28 16,-40-12-16,-27 26 15,26-27-15,-39 14 16,27-26-16,-14 25 15,-13-12 1,0 13-16,-13-14 16,0 27-16,-14 0 0,1 27 15,13-1-15,13-13 16,-27 27-16,27-14 16,0 14-16,0-27 0,0 1 15,27 25-15,-14-26 16,0-13-16,0 14 0,27-14 15,-27 0-15,27-14 16,-14 14-16,-12-13 0</inkml:trace>
  <inkml:trace contextRef="#ctx0" brushRef="#br0" timeOffset="144098.72">9922 8784 0,'0'-13'15,"-13"39"-15,13 1 16,-27 39-16,14-26 15,-14 66-15,27-67 16,-26 54-16,13-40 16,13 26-1,0-66-15,0 1 16</inkml:trace>
  <inkml:trace contextRef="#ctx0" brushRef="#br0" timeOffset="144399.87">9790 8864 0,'0'0'0,"13"0"0,-13 13 16,13 26-16,-13-12 16,13-1-16,14 54 15,-14-54-15,27 54 16,-14-54-16,1 14 15,-14-14-15,26 1 16,-25-27-16,25 13 16,1-53-16,-27-26 15,-13 13 1,0 27-16,0 12 0,0-65 16,0 53-16,0-27 15,0 26-15,0 14 0,0-40 16</inkml:trace>
  <inkml:trace contextRef="#ctx0" brushRef="#br0" timeOffset="144638.23">10266 8864 0,'-13'52'0,"-1"1"0,1 27 15,13 12 1,-13-25 0,13-41-1,0-13-15,0 27 16</inkml:trace>
  <inkml:trace contextRef="#ctx0" brushRef="#br0" timeOffset="145000.5">10372 8744 0,'26'40'0,"-26"-27"16,-13 40 0,0-26-16,13-14 0,-14 27 15,1-27-15,13 0 0,-26 27 16,13-27-16,-1 0 0,1 1 16,13-1-16,-13 0 15,13 0 1,26 27-1,-12-27-15,12 14 16,-13-14-16,0 0 0,14 14 16,-14-14-16,14 13 15,-27-13-15,13 1 0,27 12 16,-40-13-16,13 1 16,0-14-16</inkml:trace>
  <inkml:trace contextRef="#ctx0" brushRef="#br0" timeOffset="146031.32">10266 8916 0,'-13'-26'16,"13"13"-1,0 0 1,13-27-16,-13 27 0,13-1 16,-13 1-16,13 0 0,1 0 15,-14-1-15,13 1 16</inkml:trace>
  <inkml:trace contextRef="#ctx0" brushRef="#br0" timeOffset="151070.29">6046 9922 0,'0'-40'16,"0"27"-16,-14 13 16,14 13-1,-13 53 1,13-39-16,-13 26 16,0-14-16,0 28 15,13-41-15,-14 0 0,1 54 16,13-54-16,0 27 15,0-40-15,0 1 16,0-41 0</inkml:trace>
  <inkml:trace contextRef="#ctx0" brushRef="#br0" timeOffset="151606.85">6046 9909 0,'0'0'0,"-14"-14"0,14 28 16,14 12-1,-14-13-15,13 14 16,0 26-16,0 26 16,1-52-16,12 25 15,-26-25-15,13-1 0,14 14 16,-14-27-16,-13 1 0,13 12 16,0-13-16,1-13 15,-1-13 1,0-40-1,-13 27-15,0-54 0,0 14 16,13 40-16,-13-1 16,14-26-16,-14 40 15,0-40-15,13 40 0,-13-14 16,13 14-16</inkml:trace>
  <inkml:trace contextRef="#ctx0" brushRef="#br0" timeOffset="151882.88">6443 9816 0,'0'0'0,"0"13"0,-14 27 16,14-27-16,-13 40 15,13-26-15,0-1 0,-13 53 16,13-52-16,-13 26 16,13-27-16,0 27 15,0-40-15,0 27 16,0-27-16,-14-13 16,14-13-1,0 0-15</inkml:trace>
  <inkml:trace contextRef="#ctx0" brushRef="#br0" timeOffset="152245.64">6496 9816 0,'26'-26'16,"-13"26"-1,-13 13-15,0 26 16,0 1-1,-13 26 1,-13-26 0,-14 0-16,27-14 15,-1-26-15,1 27 16,13-14-16,0 0 31,40 14-31,-40-14 16,26 0-16,1-13 15,-1 26-15,-13-12 0,1-14 16,12 13-16,-26 0 16,27 0-16,-14-13 15,0 14-15,0-28 32,1 1-17</inkml:trace>
  <inkml:trace contextRef="#ctx0" brushRef="#br1" timeOffset="158880.31">9816 8903 0,'0'-13'15,"-13"-27"-15,13 27 47,0 53-47,-13-1 16,13-25-16,0 12 16,-14 54-16,1-54 15,13 27-15,0-27 0,0-12 16,-13 25-16,13-25 15,0-1-15,0 0 16,0-26 0,0-27-1,-13 0-15,13-39 16,0 53-16,0-27 16,0 26-16,0 14 0,0-40 15,0 40 1,0 0-16,0 26 15,13 40 1,0-27-16,14 54 16,-14-41-16,40 54 15,-40-67-15,40 40 16,-40-52-16,27 12 16,-27-13-16,-13 1 0,26-14 15,-12-14 1,-1-39-16,-13 27 15,0-14-15,0 14 16,-13-93-16,13 92 16,0 1-16,-14-14 0,14 14 15,-13-27-15,13 40 16,0-1 15</inkml:trace>
  <inkml:trace contextRef="#ctx0" brushRef="#br1" timeOffset="159145.6">10253 8797 0,'0'0'0,"-14"14"0,14 25 15,-13-25-15,13 12 16,0 53-16,-13 1 16,13-27-1,0-27-15,0 1 16,0-1-16,0-13 0,0 14 16,0-14-16,0 0 0,0-26 15,-13 0 1</inkml:trace>
  <inkml:trace contextRef="#ctx0" brushRef="#br1" timeOffset="159482.7">10239 8811 0,'0'0'16,"40"-93"-16,-40 80 0,27-14 16,-14 27-16,0 0 15,13 27 1,-26-1-16,14 1 15,-14-14-15,0 13 16,-14 14-16,14-27 0,-13 27 16,0-27-16,0 0 0,0 27 15,-1-27-15,1 1 16,0-1-16,0 0 16,26 14-1,0-14 1,0 0-16,1 0 15,38 14-15,-25-1 16,-27-13-16,40 27 16,-27-27-16,0 1 0,0-1 15,-13 0-15,0 0 16</inkml:trace>
  <inkml:trace contextRef="#ctx0" brushRef="#br1" timeOffset="160290.75">5953 9856 0,'27'-27'32,"-27"14"-32,0 26 31,0 27-16,-14 66 1,1 0 0,0-14-16,13-26 15,-13-26 1,13-13-16,0-14 16,13 0-1,-13-53 1,0 27-16,0-27 15,0 14-15,0-14 0</inkml:trace>
  <inkml:trace contextRef="#ctx0" brushRef="#br1" timeOffset="160557.22">5940 10173 0,'0'-53'0,"0"0"16,0-13-1,13 13-15,0 53 16,-13 40 0,14-27-16,12 53 15,-26-26-15,40 39 16,-27-52-16,13 39 15,-12-39 1,25 25-16,-12-25 16,-14-27-1,0 0-15,-13-27 16,13 1-16,-13 13 0,0-40 16,0 26-16,0-78 15,0 78-15,14-52 16,-14 52-16,0-39 15,0 53 1,0 0 0</inkml:trace>
  <inkml:trace contextRef="#ctx0" brushRef="#br1" timeOffset="160845.46">6429 9842 0,'-13'53'0,"13"-39"0,0 12 16,-13 1-16,13 25 15,0-25-15,-13 66 16,13-67-16,-14 53 16,14-65-16,0 25 15,0-25-15,0-1 0,0 0 16</inkml:trace>
  <inkml:trace contextRef="#ctx0" brushRef="#br1" timeOffset="161245.17">6416 9803 0,'0'0'16,"27"-27"-16,-14 27 0,0 0 0,14 0 16,-14 0-16,0 14 0,13-1 15,-12 0-15,-1 0 0,13 27 16,-12-27-16,-14 14 15,0-1-15,0 27 16,-14-40-16,1 14 16,0-1-16,0-13 15,-27 27-15,14-27 16,26 1-16,-27 12 16,14-13-16,26 14 31,27-1-16,-27-13-15,40 14 16,-13-1 0,13 1-16,-1-14 15,-25-13 1,-14 0-16,-13 13 16</inkml:trace>
  <inkml:trace contextRef="#ctx0" brushRef="#br1" timeOffset="169685.59">5371 1019 0,'0'-14'0,"-13"14"32,-14 27-32,27-14 15,-13 53-15,0-39 0,13 12 16,-27 28 0,27-28-16,-13 1 0,0 26 15,13-26-15,-13 13 0,13-27 16,-13 14-16,13-27 0,0 0 15,0 1-15,0-28 16,0 1 0</inkml:trace>
  <inkml:trace contextRef="#ctx0" brushRef="#br1" timeOffset="170156.02">5345 979 0,'53'-27'16,"-106"54"-16,119-54 0,-40 41 16,-13-1-16,14 0 15,-27 0-15,13 1 0,0 25 16,-13-25-16,0 12 16,0-13-16,-13 14 0,0 12 15,13-25-15,-27 25 16,-12 1-1,12-14 1,1-12-16,39-28 31,14 14-15,-1 0-16,0 0 16,41 27-1,-41-14-15,-13 0 16,14 27-16,-14-27 0,-13 14 15,-13-1-15,-14 14 16,14-27-16,0 0 16,-27 14-16,14-27 0,-54 26 15,54-12 1,-27-14-16,26 13 0,14-13 16,-13 0-16,-1-13 0,27-1 15,0 1-15,0 0 16,14 0-16,12-27 15</inkml:trace>
  <inkml:trace contextRef="#ctx0" brushRef="#br1" timeOffset="171278.89">6046 1164 0,'13'-53'16,"-13"40"-16,-27-27 15,27 27-15,-13 0 16,0 0-16,0-1 0,-14 1 16,1 26-16,-14 14 15,27-14-15,0 0 16,-27 67-16,27-41 15,0 28 1,13-28-16,-14-12 0,14 39 16,0-53-16,0 14 0,27 39 15,-14-53-15,0 0 0,14 14 16,-14-14-16,40-13 16,-40 0-16,40-27 15,0 1-15,0-14 16,-40 27-1</inkml:trace>
  <inkml:trace contextRef="#ctx0" brushRef="#br1" timeOffset="174899.02">6257 992 0,'14'-13'47,"25"0"-31,-25 13-16,12 0 16,-13 0-16,14 0 0,-14 0 15,0-14-15,0 14 0,1-13 16</inkml:trace>
  <inkml:trace contextRef="#ctx0" brushRef="#br1" timeOffset="175082.25">6390 820 0,'0'0'0,"-14"0"16,1 13-16,13 14 15,-13-14-15,13 14 16,0-14-16,-13 26 15,13-25-15,-13 12 0,-1 27 16,14-40-16,-13 14 16,13-14-16,0 0 0,0 14 15</inkml:trace>
  <inkml:trace contextRef="#ctx0" brushRef="#br1" timeOffset="176264.5">6707 1204 0,'-13'0'15,"26"-13"17,0 13-17,1 0-15,12 0 16,-13-14-16,1 14 16,-1 0-16,0 0 15</inkml:trace>
  <inkml:trace contextRef="#ctx0" brushRef="#br1" timeOffset="176444.04">6734 1244 0,'-14'0'16,"1"0"-16,13 13 16,13-13-1,14 0 1,-14 0-16,14 0 15,-14 0-15,0 0 0,27 0 16,-14 0-16,1 13 16,-14-13-16</inkml:trace>
  <inkml:trace contextRef="#ctx0" brushRef="#br1" timeOffset="177876.46">9975 6482 0,'-13'0'0,"-1"-13"15,1 13-15,26 0 32,1 0-17,-1 0-15,13 0 0,27 0 16,0 0 0,0-13-16,-27 13 0,14 0 15,-13 0-15,-1-13 0,40 13 16,-13 0-1,0 0 1,-40 0 0,1 0-16,-1 0 15,0 0 1</inkml:trace>
  <inkml:trace contextRef="#ctx0" brushRef="#br1" timeOffset="178440.17">11509 6482 0,'-13'0'15,"0"0"-15,26 14 16,14-14 0,39 13-1,13 0-15,-26-13 16,-26 0-16,12 0 15,-26 0-15,1 0 0,-1 13 16</inkml:trace>
  <inkml:trace contextRef="#ctx0" brushRef="#br1" timeOffset="179502.16">7461 1005 0,'0'27'0,"-13"39"15,13-40-15,-26 67 16,26-53-16,-27 26 16,27-26-16,-13 13 15,0-14-15,13 1 16,-14-14-16,14 14 16,-13-40-16</inkml:trace>
  <inkml:trace contextRef="#ctx0" brushRef="#br1" timeOffset="179955.88">7448 1058 0,'0'0'0,"26"-26"0,-12 13 15,-1 13-15,27 13 16,-27 0-16,0 0 15,0 1-15,1 25 16,-14-26-16,0 27 16,0-13-16,-40 26 15,27-40-15,-14 0 16,14 0-16,0-13 0,-14 13 16,14-13-16,13 14 15,-13-28 1,26 14-16,0 0 15,27 0 1,-27 0-16,67 14 16,-67-1-16,13 13 15,-13-12-15,-13-1 0,14 13 16,-14 14 0,-27 13-16,14-53 15,-13 26-15,-1-12 16,-26-1-16,40-13 15,-27-13-15,27-1 16,0 1-16,13 0 0,0 0 16,39-40-1</inkml:trace>
  <inkml:trace contextRef="#ctx0" brushRef="#br1" timeOffset="180255.73">8017 1124 0,'0'0'16,"-27"-13"-16,14 13 0,0 0 16,0 13-16,-40 27 15,40-27-15,-14 40 16,14-26-16,0-1 0,-1 40 15,1-39-15,13 39 16,0-40-16,13 41 16,1-54-16,-1 0 0,0 27 15,0-40-15,14 13 0,-1 0 16,-12-13-16,-1 0 0,53-26 16,-53 13-16,0-1 15</inkml:trace>
  <inkml:trace contextRef="#ctx0" brushRef="#br1" timeOffset="180500.46">8189 1191 0,'0'-14'15,"0"28"-15,-13-1 16,13 13-16,0-12 0,-14 52 15,14-40-15,-13 40 16,13-39 0,0 39-16,0-40 15,0 1-15,0-1 16,0-12-16,0-1 31</inkml:trace>
  <inkml:trace contextRef="#ctx0" brushRef="#br1" timeOffset="180628.11">8162 1561 0,'40'-13'16,"-80"26"-16,93-26 0,-39 13 0,12-13 16,-13 13-16,0 0 15,40-27-15,-13 1 16,-13-1 0,-14 14-16,13-40 15</inkml:trace>
  <inkml:trace contextRef="#ctx0" brushRef="#br1" timeOffset="180812.62">8467 1138 0,'-14'0'15,"14"13"-15,-13 53 16,13-26 0,-13 39-16,13-13 15,0-26-15,-13 39 16,0-52-16,13 13 15,0-14-15,-14 0 16</inkml:trace>
  <inkml:trace contextRef="#ctx0" brushRef="#br1" timeOffset="183350.51">8824 1098 0,'0'-13'16,"0"0"-16,26-1 15,-26 28 32,0-1-31,0 13-16,-13 40 15,13-39-15,-13 26 0,13-27 16,0 1-16,-13 26 0,13-27 16,0-13-16,0 27 15,0-27-15,26 40 16,-26-40-16,13 1 0,27-1 15,-27-13-15,14 0 16,-1 0-16,1-27 0,-1 27 16,-13-13-16,1-13 15,-1 12-15,-13 1 0,13-13 16,-13 13-16,0-1 0</inkml:trace>
  <inkml:trace contextRef="#ctx0" brushRef="#br1" timeOffset="183527.2">8903 1296 0,'-13'0'0,"26"0"31,14-13-15,-14 0-16,-13 0 0,40-14 15,-27 14-15,13-13 16,-26 12-16,14-12 15</inkml:trace>
  <inkml:trace contextRef="#ctx0" brushRef="#br1" timeOffset="183714.7">8930 1045 0,'-14'-13'16,"1"13"-16,26 0 31,1 0-16,-1 0-15,0 0 0,27 0 16,-27 0-16,14 0 0,65 13 16,-79 0-16,40-13 15,-39 0-15,12 14 0</inkml:trace>
  <inkml:trace contextRef="#ctx0" brushRef="#br1" timeOffset="183984.1">9499 966 0,'0'0'0,"-40"0"0,27 0 16,-14 0-16,-13 26 15,14 1-15,0 12 16,12-25-16,-12 52 16,13-40-16,-1 14 0,14 52 15,0-78-15,14 52 16,-14-40-16,39 14 15,-25-14-15,12 1 16,40-14 0,-13-26-16,0-27 15,-27-13 1,1-13 0</inkml:trace>
  <inkml:trace contextRef="#ctx0" brushRef="#br1" timeOffset="184084.83">9591 1296 0,'-13'0'16,"13"40"-16,0-66 0,-27 105 15,67-172-15,-80 226 16,40-120-16,-13 0 0,13 0 16</inkml:trace>
  <inkml:trace contextRef="#ctx0" brushRef="#br1" timeOffset="184264.35">9459 1310 0,'0'0'0,"-13"-14"16,26 14-16,0 0 16,27-13-1,-27 13-15,13-13 0,27 0 16,-26 13-16,13-13 16,-27-1-16,26 1 15,-25 0-15</inkml:trace>
  <inkml:trace contextRef="#ctx0" brushRef="#br1" timeOffset="186326.32">9115 701 0,'-66'-92'16,"53"78"-16,-40-12 15,39 26-15,-39 13 16,27 14-16,0-14 0,-41 53 16,41-13-16,-40 66 15,53-66-15,-27 79 16,27-66-16,-40 172 15,39-171-15,1 118 16,13-132-16,40 158 16,-14-171-16,54 53 15,-41-67-15,41 1 16,-40-27-16,-14 0 0,80-27 16,-66 1-16,-1-1 0,54-52 15,-53 39-15,65-119 16,-78 106-16,39-145 15,-40 92-15,1-79 16,-14 92-16,-13 1 16,-13-54-16,-27 14 15,27 79-15,-14 0 0,-39-79 16,27 105-16,-14-12 16,26 25-16,-12 14 0,-41 14 15,41-1-15,-94 79 16,94-52-16,-107 132 15,106-119-15,-39 40 16,39-27-16,1-13 0,-54 132 16,67-132-16</inkml:trace>
  <inkml:trace contextRef="#ctx0" brushRef="#br1" timeOffset="192558.14">6429 10941 0,'-13'0'15,"-13"39"-15,26-26 16,-14 27-16,14-27 16,0 53-16,-13-13 15,0-13 1,13-27-16,0 27 15,0-27-15,-13 0 16</inkml:trace>
  <inkml:trace contextRef="#ctx0" brushRef="#br1" timeOffset="193088.48">6443 10888 0,'26'-27'15,"-13"27"1,1 0 0,25 13-1,-26 1-15,1-14 0,-14 39 16,0-25-1,-14 25 1,14-26-16,-26 27 16,13-40-16,-14 27 15,14-14-15,0-13 16,13 13 15,13-13-15,27 13-1,-27-13-15,13 13 16,1 27 0,-1-13-16,-26-1 15,-13 14 1,0-40-16,-27 39 16,27-39-16,0 14 0,-40-14 15,40 0-15,-27 0 16,13-14-16,1 1 15,13 13 1,13-26-16,26-1 16,27 1-1,-40 26 1</inkml:trace>
  <inkml:trace contextRef="#ctx0" brushRef="#br1" timeOffset="193386.69">6892 10901 0,'-13'-27'16,"0"27"-16,0 0 16,-1 14-16,1-1 0,0 0 15,-13 27-15,12-27 0,1 40 16,0-27-16,13 1 0,-13 12 15,13-12-15,0-14 0,13 40 16,-13-40-16,26 27 16,-12-27-16,12-13 15,14 13-15,-27-13 16,53-13-16,-53 13 0,14-13 16,12 0-1,-25 0-15,12 13 0,14-27 16</inkml:trace>
  <inkml:trace contextRef="#ctx0" brushRef="#br1" timeOffset="193741.16">7382 10980 0,'0'0'0,"-13"0"0,26 13 31,27-13-15,-14 0-16,0 0 16,-12 0-16,39 0 15,-40 0-15,40-13 16,-40 13-16,0 0 16</inkml:trace>
  <inkml:trace contextRef="#ctx0" brushRef="#br1" timeOffset="194060.11">7580 10874 0,'0'0'15,"-26"-13"-15,39 13 32,14 13-17,-14-13-15,26 27 16,-25-14-1,-1 14-15,-13-14 16,0 13-16,-13-13 16,-1 27-16,14-27 15,-13 1-15,0-14 16,0 13-16,0 0 16,-1-13-16,1 0 15,0 0-15,0 0 31,26-13-15,0 13 0</inkml:trace>
  <inkml:trace contextRef="#ctx0" brushRef="#br1" timeOffset="194604.54">7938 10848 0,'0'-13'16,"0"26"-1,0 13 1,-14-12-16,1 39 16,13-27-16,-13 14 15,0-27-15,13 13 0,0 14 16,-14-14-16,14 1 16,0-14-16,0 0 15,0 1-15,14 12 0,-1-13 16,0-13-16,0 0 15,14 14 1,-14-14-16,40-27 0,-40 14 16,27 0-1,-27-1-15,13-12 16,-12 26-16</inkml:trace>
  <inkml:trace contextRef="#ctx0" brushRef="#br1" timeOffset="194808">7964 11020 0,'-13'-13'16,"0"13"-16,26 0 16,13-14-1,-13 14-15,27-13 16,-27 0-16,14 0 15,-14 0 1</inkml:trace>
  <inkml:trace contextRef="#ctx0" brushRef="#br1" timeOffset="195004.47">7964 10795 0,'0'-13'15,"26"13"1,27-13 0,-39 13-1,38-14-15,-25 14 16,-14 0-16,67-13 16,-54 13-16,-13 0 0,14 0 15</inkml:trace>
  <inkml:trace contextRef="#ctx0" brushRef="#br1" timeOffset="211651.45">9710 979 0,'-13'-146'16,"26"292"-16,-26-318 0,-13 106 15,12 39-15,-12-12 0,-14-14 16,14 40-16,-14-1 0,-26-12 16,26 26-16,-105 40 15,105-14-15,-66 40 16,53-26-16,27 13 0,-67 92 15,67-79-15,-27 93 16,26-79-16,14-1 0,13 133 16,13-93-1,67 66-15,-54-132 16,67 39-16,66 1 16,12-67-1,-51-39 1,-68 0-16,1-13 0,93-80 15,-93 66-15,53-119 16,-80 106-16,40-132 16,-53 119-16,14-119 15,-27 92-15,-13-52 16,-1 78-16,1 15 0,-26-67 16,12 79-16,-13-13 0,-26-13 15,27 26-15,-1 27 0,-26-27 16,26 27-16,0 13 0,-26 0 15,13 26-15,-39 14 16,39-13-16,-66 105 16,79-79-16,-13 26 15,40-26-15,-53 132 16,53-119-16,13 133 16,0-80-16,52 119 15,-25-172-15,79 106 16,-67-119-16</inkml:trace>
  <inkml:trace contextRef="#ctx0" brushRef="#br1" timeOffset="213975.91">6363 11748 0,'0'-14'16,"0"28"0,-13 12-1,13 0-15,0 1 16,-13 13-16,0-27 0,13 13 15,0 1-15,-14 12 16,1-25-16,13 12 0,-13 14 16,13-27-16,-13 13 15,13-12-15,0-1 0</inkml:trace>
  <inkml:trace contextRef="#ctx0" brushRef="#br1" timeOffset="214451.27">6390 11655 0,'13'-13'16,"0"13"-16,0 0 0,1 0 15,-1 0 1,0 0-16,27 13 15,-40 13 1,0 14 0,-27 0-16,-12-1 15,-1-12 1,27-14 0,-1 0-1,28 1 1,-1-14-16,13 13 15,-12-13-15,12 13 0,1 13 16,-1-26-16,0 27 16,-12-14-16,-14 0 0,13 1 15,0 12-15,-13 1 16,-13-1-16,-27 0 16,27-12-16,-13-1 15,12-13-15,-12 0 0,-14 0 16,27 0-16,-27-13 15,27-1 1,13 1 0,53-26-1</inkml:trace>
  <inkml:trace contextRef="#ctx0" brushRef="#br1" timeOffset="-214747.57">6906 11642 0,'-53'13'16,"106"-26"-16,-120 39 0,41-13 0,0 27 16,12-27-16,1 14 0,-13 39 15,12-40 1,14 27-16,27 13 15,13-26 1,12-13 0,15-14-1,-28-13-15,-25 0 16,78-13-16,-65 13 0,12-14 16,-12 1-16</inkml:trace>
  <inkml:trace contextRef="#ctx0" brushRef="#br1" timeOffset="-214514.19">7263 11814 0,'0'0'15,"-13"0"-15,26 0 31,13 0-15,1 0-16,-1 0 16,1 0-16,-1 0 0,14 0 15,-27 0-15,13 0 16</inkml:trace>
  <inkml:trace contextRef="#ctx0" brushRef="#br1" timeOffset="-214220.41">7408 11721 0,'0'0'0,"0"-13"0,14 26 31,25 0-15,-26 1-16,14-1 15,-14 0-15,14 0 16,-14 0-16,-13 1 0,13-1 15,-13 0-15,-26 27 16,12-40-16,-12 13 16,13 0-16,-14 0 15,14-13-15,0 14 0,-14-14 16,14 0-16,0 0 31,26 0-31,0 0 16,1-14-16</inkml:trace>
  <inkml:trace contextRef="#ctx0" brushRef="#br1" timeOffset="-213726.03">7871 11615 0,'0'0'0,"-26"-26"16,13 26-16,-14 13 15,14 0-15,-27 27 16,27-14-16,0 14 15,0-13-15,-1-1 0,1 53 16,13-52-16,0-1 16,13 14-16,-13-27 0,27 27 15,-14-27-15,40 0 16,-40-13-16,14 0 16,39-26-1,-53 13-15,14-14 16,-14 14-16,0 0 0,13-27 15,-12 27-15,-1 0 16,-13 26 0,0 0-16,0 0 15,0 0-15,0 14 16,0-14-16,0 14 16,0-14-16,0 0 0,0 0 15,0 1 1</inkml:trace>
  <inkml:trace contextRef="#ctx0" brushRef="#br1" timeOffset="-213545.51">7792 11827 0,'13'-27'15,"0"27"-15,14-13 16,-1 13-16,41-13 15,-54 13-15,26-13 16,-25 13-16,12 0 16,-13 0-16,1 0 15</inkml:trace>
  <inkml:trace contextRef="#ctx0" brushRef="#br1" timeOffset="-206795.03">5490 12607 0,'0'-13'0,"-13"40"47,13-14-47,-13 27 16,13-14-16,0 0 0,-14 14 15,1-13-15,13 26 16,-13-40-16,13 13 0,0 1 15,0-14-15,-13 0 0,26-13 32,-13-26-17</inkml:trace>
  <inkml:trace contextRef="#ctx0" brushRef="#br1" timeOffset="-206486.35">5424 12449 0,'0'0'16,"0"13"-16,13 0 0,-13 14 16,0 12-1,13 1-15,-13-14 0,14 41 16,-14-28-16,13-12 0,0 65 16,0-65-16,1 26 15,-1-40-15,0 13 16,13 1-16,-12-27 15,12-53 1,-13 26-16,1-52 16,-14 53-16,13-41 15,-13 41-15,13-40 16,-13 53-16,0-14 0,13-13 16,-13 27-16,0 0 15</inkml:trace>
  <inkml:trace contextRef="#ctx0" brushRef="#br1" timeOffset="-206254.97">5821 12502 0,'-27'79'16,"14"-53"-16,0 41 16,13-41-16,-13 0 0,-1 67 15,14-66-15,0 12 16,0-26-16,0 1 16,0-1-16</inkml:trace>
  <inkml:trace contextRef="#ctx0" brushRef="#br1" timeOffset="-205913.92">5913 12435 0,'-13'67'16,"13"-54"-16,-13 26 15,0-25-15,0 25 16,-14 14 0,1-26-16,26-14 0,0 0 15,-14-13-15,28 13 32,12 14-32,-13-14 15,27 14 1,-27-14-16,0-13 0,14 26 15,-27-12-15,13-1 0,-13 13 16,13-13-16,-13 14 16,0-14-16,0 0 0,0 1 15</inkml:trace>
  <inkml:trace contextRef="#ctx0" brushRef="#br1" timeOffset="-204724.08">5517 13441 0,'0'-13'0,"-27"26"46,14 27-46,13-27 16,0 13-16,-27 40 16,27-39-16,-13-1 0,0 27 0,0-26 15,0 12-15,13-25 0,-14-1 16,14 0-16,0-26 31,0-14-31,14 1 16,-14 13-16,0-14 0</inkml:trace>
  <inkml:trace contextRef="#ctx0" brushRef="#br1" timeOffset="-204427.83">5450 13348 0,'0'-13'16,"0"26"-16,14-26 0,-14 39 15,0 1-15,26 26 16,-26-13-16,0-1 0,13 27 15,1-26-15,-1 53 16,0-67-16,0 27 16,0-40-16,-13 0 0,27 1 15,-27-1-15,26-26 16,-26-1-16,14-25 16,-1 12-16,-13 1 0,0-27 15,13-13-15,-13 0 16,0 39-16,13-39 15,-13 40-15,0-14 16,14 27-16</inkml:trace>
  <inkml:trace contextRef="#ctx0" brushRef="#br1" timeOffset="-204142.3">5927 13322 0,'-14'13'16,"1"66"-1,0-39-15,0 39 16,-14 54-1,14-27 1,0-80-16,0 27 16,13-40-16,0 0 0,0 1 15,0-1-15,0-26 16,0-14-16,0-13 0</inkml:trace>
  <inkml:trace contextRef="#ctx0" brushRef="#br1" timeOffset="-203804.63">5953 13322 0,'27'0'15,"-14"13"-15,0 13 16,0-12-16,0 39 16,-13-40-16,0 13 15,-13 1-15,0-1 0,-13 1 16,12-14-16,-25 13 15,25-12-15,1-1 0,-26 0 16,25-13-16,1 13 0,0 0 16,13 1-1,53 12 1,0 14 0,13 0-16,-13-14 15,-40-26-15,27 40 16,-27-40-16,13 13 15,-12 0-15,-14-26 16,0 0 0</inkml:trace>
  <inkml:trace contextRef="#ctx0" brushRef="#br1" timeOffset="-191674.04">2183 12144 0,'13'-13'15,"-13"0"-15,66-40 16,-39 27-16,39-27 15,-27 13-15,107-79 16,-80 79-16,66-52 16,-65 52-16,12 0 15,225-145-15,-238 132 16,172-66-16,-158 79 16,79-39-16,-80 52 15,0-12-15,133-41 16,-146 54-16,53-14 15,-66 27-15,-13 0 0,66-14 16,-80 14-16,1 13 16</inkml:trace>
  <inkml:trace contextRef="#ctx0" brushRef="#br1" timeOffset="-191141.44">1984 11258 0,'-13'-13'16,"13"26"-1,27 0-15,-1-13 16,67 53-16,-54-40 15,67 40 1,-53-26-16,0 12 0,79 28 0,-66-28 16,14 1-16,65 39 15,-65-39-15,-1 0 0,80 39 16,-80-39-16,1-14 0,78 54 16,-92-54-16,1 14 0,-1-14 15,119 54-15,-145-54 16,92 40-16,-92-53 15,13 14-15,-27-14 16,1 0-16,12 1 0,-26-1 16,1-13-16,-1 13 15,0-26 1,-26 13-16,13-13 0</inkml:trace>
  <inkml:trace contextRef="#ctx0" brushRef="#br1" timeOffset="-185949.74">16642 11060 0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55:44.66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2712 8943 0,'0'-13'0,"0"-1"0,-40 81 31,27-41-31,-13 80 16,12-66-16,-12 92 16,13-92-16,-14 65 15,14-78-15,13 26 16,0-27-16,-13 27 15,26-53 1,0-66 0,-13 53-16,13-53 15,-13 39-15</inkml:trace>
  <inkml:trace contextRef="#ctx0" brushRef="#br0" timeOffset="167.21">2580 9313 0,'26'-132'16,"-52"264"-16,65-304 0,-39 146 15,14-14-15,-14 14 0,0 13 16,13-1-1,0 14-15,14 53 16,-27-26-16,13 52 16,0-39-16,0 52 15,-13-52-15,13 39 16,1-65 0,-1 52-16,-13-40 15</inkml:trace>
  <inkml:trace contextRef="#ctx0" brushRef="#br0" timeOffset="359.28">2553 9353 0,'0'0'0,"0"-13"16,27 13-1,-14 0-15,40-13 16,-27 13-16,14-14 15,-14 14-15,1 0 0,39-13 16,-53 13-16,27-13 16,-27 13-16</inkml:trace>
  <inkml:trace contextRef="#ctx0" brushRef="#br0" timeOffset="610.8">2924 9062 0,'0'0'15,"0"13"-15,0 0 0,-14 27 16,14-13-16,0 65 16,0-65-16,0 12 15,0-12-15,0-1 0,0 27 16,0-26-16,14 12 15,-14 1-15,0-27 0,0-26 32,0-27-17</inkml:trace>
  <inkml:trace contextRef="#ctx0" brushRef="#br0" timeOffset="997.89">2910 9088 0,'0'0'15,"27"-52"-15,-27 38 0,13 1 0,0 0 16,1 13-16,12 26 16,-26-12-16,13-1 0,-13 13 15,0-13-15,0 14 0,-13 13 16,13-27 0,-13 13-16,13-12 0,0-1 15,-13 0-15,26 0 31,0-13-15,0 13-16,27 1 16,-27-14-16,0 13 0,27 13 15,-40-12-15,27 12 16,-27 14 0,0-27-16,-27 40 15,14-40-15,-14 14 16,14-27-16,0 13 0,-27 0 15,27-13-15,0 0 0,-14-13 16,14 13-16,0-27 16,13 14-16,0 0 0,0 0 15,13-14-15</inkml:trace>
  <inkml:trace contextRef="#ctx0" brushRef="#br0" timeOffset="1323.73">3307 8996 0,'0'-13'15,"0"26"-15,0-13 16,0 26-16,0-12 16,0 52-16,0-40 15,0 40-15,0-26 16,0 53-16,14-14 16,-14-53-16,13 41 15,-13-54-15,13 0 16,-13-26-1</inkml:trace>
  <inkml:trace contextRef="#ctx0" brushRef="#br0" timeOffset="1482.31">3307 9022 0,'0'0'16,"40"-26"-16,-27 26 0,0-13 0,27 13 15,-27 0 1,27 13-16,-27 0 16,0 0-16</inkml:trace>
  <inkml:trace contextRef="#ctx0" brushRef="#br0" timeOffset="1685.77">3334 9260 0,'0'0'16,"-13"14"-16,-1-14 0,14 13 16,14-13-16,-1 0 15,0 0-15,0 0 16,40 0-16,-13-13 16,-27 13-16,40-14 15,-40 14-15,0-13 16,1 13-16</inkml:trace>
  <inkml:trace contextRef="#ctx0" brushRef="#br0" timeOffset="2059.79">3784 9102 0,'0'-14'15,"13"14"1,0 0 0,0 0-16,14 0 0,26 14 15,-40-14-15,40 13 16,-40-13-16,27 0 16,-27 0-16,0 13 15,0-13-15</inkml:trace>
  <inkml:trace contextRef="#ctx0" brushRef="#br0" timeOffset="2351.86">3995 8969 0,'13'0'31,"27"27"-16,-27-27-15,1 13 16,-1 0-16,13 14 16,-26-14-16,14 13 15,-14-12-15,-27 25 16,27-25-16,-40 12 16,27-13-16,-13 1 15,12-14 1,1 0-16,0 13 15,26-26 1</inkml:trace>
  <inkml:trace contextRef="#ctx0" brushRef="#br0" timeOffset="2812.32">4577 8784 0,'0'0'15,"-39"-40"-15,25 40 0,-12 0 16,13 0-16,-40 40 15,40-13-15,-27 52 16,27-53-16,-1 80 16,14-92-16,14 91 15,-14-78 1,39 52-16,14-52 16,-13-14-1,-27-13-15,53-40 16,-52 27-16,12-13 15,-13-1-15,0 14 0,1-27 16,-1 27-16,-13 0 16,0 26-1,0 13 1,0-12-16,0 12 16,0-13-16,0 1 0,0-1 15,13 13-15,-13-13 16</inkml:trace>
  <inkml:trace contextRef="#ctx0" brushRef="#br0" timeOffset="3003.27">4471 9075 0,'0'0'15,"-26"-13"-15,39 13 16,0-13-16,1 13 0,-1 0 15,27 0-15,-14-13 16,1 13-16,-1 0 0,14 0 16,-14 0-16,1 0 15,-14 0-15,0 0 0,0 13 16</inkml:trace>
  <inkml:trace contextRef="#ctx0" brushRef="#br0" timeOffset="3729.03">2606 10028 0,'-13'0'31,"13"26"-15,0-13-16,0 14 0,-13 79 15,13-80-15,0 27 16,0-40-16,0 27 15,0-14-15,13 27 16,-13-39-16,0-1 16</inkml:trace>
  <inkml:trace contextRef="#ctx0" brushRef="#br0" timeOffset="4137.93">2580 10054 0,'13'-66'15,"-26"132"-15,39-145 0,-13 52 16,1 27-16,-1 0 16,0 0-16,0 14 0,14-1 15,-14 0-15,0 0 0,0 27 16,-13-27-16,0 14 0,0 39 16,-26-13-1,13-27 1,0-13-16,-27 27 15,27-40-15,26 0 32,27-13-17,-27 13-15,40 13 16,-27 0 0,-13 1-16,14 12 15,-27-13-15,13 0 0,-13 27 16,0-27-16,-26 27 15,12-27-15,14 1 0,-26-1 16,13-13-16,-1 0 0,-12-13 16,13-1-16,0 14 0,-1-26 15,14 13-15,0-1 16,14-25-16</inkml:trace>
  <inkml:trace contextRef="#ctx0" brushRef="#br0" timeOffset="4417.72">3175 9975 0,'-13'0'16,"0"0"-16,-1 13 0,-25 27 15,25-27-15,-12 40 16,26-27-16,-27 54 15,27-54-15,-13 14 16,13-14-16,13 14 0,14 0 16,-14-27-16,27 13 15,-14-12-15,-12-14 0,52 0 16,-53 0-16,93-14 16,-67-12-1,-12 13-15</inkml:trace>
  <inkml:trace contextRef="#ctx0" brushRef="#br0" timeOffset="4611.2">3532 10173 0,'0'0'0,"-13"0"16,26 0 15,14 0-31,-14 0 0,53-13 15,-40 0-15,41 0 16,-54 13 0,13-14-16,-12 14 0</inkml:trace>
  <inkml:trace contextRef="#ctx0" brushRef="#br0" timeOffset="4912.29">3678 10041 0,'-14'-13'0,"28"13"32,12 0-17,14 13-15,13 0 16,-40 0-16,13 1 16,-12-1-16,-1-13 0,0 40 15,-13-27-15,0 0 16,-13 0-16,13 0 15,-27 27-15,14-27 16,-26 1-16,25-1 16,-12-13-16,26 13 15,-13-13-15,13-13 16,13 13 0,0-13-1</inkml:trace>
  <inkml:trace contextRef="#ctx0" brushRef="#br0" timeOffset="5609.48">4154 9935 0,'0'13'31,"0"14"-15,0-1-16,0 14 0,-13 26 15,13-39-15,0-1 0,-13 40 16,13-39-16,0 26 15,0-40-15,0 26 16,0-25 0,0-1-16</inkml:trace>
  <inkml:trace contextRef="#ctx0" brushRef="#br0" timeOffset="5740.13">4167 10239 0,'53'-13'15,"-40"13"-15,27 0 16,-14 0-16,-12-13 0,12 13 16,27-13-16,-26 13 15</inkml:trace>
  <inkml:trace contextRef="#ctx0" brushRef="#br0" timeOffset="5926.67">4471 9882 0,'-26'0'16,"52"0"-16,-65 0 0,26 40 16,-1-27-16,1 40 15,0-13-15,13-14 0,-13 54 16,13-54-16,-14 14 0,14 39 16,0-66-16,0 14 0,0 12 15,0-12-15,14 52 16</inkml:trace>
  <inkml:trace contextRef="#ctx0" brushRef="#br0" timeOffset="6635.73">2752 10901 0,'0'-27'32,"0"41"-17,-14 12 1,14-13-16,0 1 0,0 65 15,0-53-15,0 1 0,-13 39 16,13-53-16,0 53 16,0-39-16,0 12 15,0-12-15,0-14 0,13 0 16</inkml:trace>
  <inkml:trace contextRef="#ctx0" brushRef="#br0" timeOffset="7051.6">2725 10888 0,'27'-40'15,"-54"80"-15,67-80 0,-27 40 0,14-13 16,-14 13-16,27 26 16,-27-26-16,0 27 15,0-14-15,-13 0 0,0 14 16,0-14-16,-13 40 15,0-40-15,-27 27 16,27-40-16,-14 26 16,14-26-16,26 0 31,1 0-31,-1 0 16,66 13-1,-66-13-15,40 40 16,-39-27-16,12 27 15,-13-27-15,-13 27 16,-13-14-16,-13 1 16,26-14-16,-27 0 0,-26 0 15,40-13-15,-27-13 16,27 13-16,-13-13 0,12-14 16,14 14-16,-13 0 0,13-13 15,13-1-15,1 1 16</inkml:trace>
  <inkml:trace contextRef="#ctx0" brushRef="#br0" timeOffset="7363.59">3373 10874 0,'0'-13'16,"-13"26"-1,0-13-15,-27 40 16,27-13-16,-13 12 16,12-26-16,1 40 15,0 40-15,26-27 16,27-13 0,-14-40-1,1 0-15,39 1 16,-53-14-16,53-14 15,-39 1-15,-1 0 0,27 0 16,-26 0-16,-1-1 0,40-12 16,-39 13-16,-1-1 15</inkml:trace>
  <inkml:trace contextRef="#ctx0" brushRef="#br0" timeOffset="7583">3929 10993 0,'-13'0'15,"26"0"1,27 14 0,-14-14-16,1 0 15,26 0 1,-14 0-1,-12 0-15,-14-14 16</inkml:trace>
  <inkml:trace contextRef="#ctx0" brushRef="#br0" timeOffset="7858.27">4088 10954 0,'0'0'16,"-27"-13"-16,14-1 0,26 14 31,1 0-16,12 14-15,14-1 16,-27-13-16,27 26 16,-27-13-16,0 1 15,0-1-15,-13 13 16,-13 1-16,0-1 16,0-13-16,-1 1 0,-25 12 15,26-13-15,-14-13 16,14 14-16,0-14 0,13-14 31,0 1-15,13 0-16,0 13 0,-13-13 0</inkml:trace>
  <inkml:trace contextRef="#ctx0" brushRef="#br0" timeOffset="8205.33">4564 10861 0,'-13'0'16,"13"13"-16,-13 1 15,-1 52-15,14-53 16,-13 40-16,13-27 15,0 1-15,-13 26 16,13-27-16,0 1 0,0 12 16,0-25-16,13 38 15,0-38-15,40-1 16,-39-13-16,38-13 16,-38 13-16,12-14 0,14 1 15,-27 0-15,27-27 16,-27 27-16,0-27 15,-26 14-15</inkml:trace>
  <inkml:trace contextRef="#ctx0" brushRef="#br0" timeOffset="8352.25">4564 11139 0,'-26'0'15,"39"0"1,0-13-16,27-14 15,-27 14-15,27-27 16,-40 27 0,13 0-16</inkml:trace>
  <inkml:trace contextRef="#ctx0" brushRef="#br0" timeOffset="8531.29">4471 10901 0,'-39'-13'16,"78"26"-16,-91-26 15,65 13 1,0-14-16,40 14 16,-27 0-16,1-13 0,39 13 15,-40-13-15,1 13 0,39-13 16,-40 13-16,-12 0 0,25 0 16,-25 0-16,-1 0 0</inkml:trace>
  <inkml:trace contextRef="#ctx0" brushRef="#br0" timeOffset="9877.7">2791 11774 0,'0'-13'15,"0"26"1,-13 13 0,13 1-16,0-1 0,-13 14 15,13-14-15,-13 14 0,13 13 16,0-26-16,0 25 15,0-25-15,0-14 0,0 14 16,0-14-16,0 13 16,0-12-16,0-28 15</inkml:trace>
  <inkml:trace contextRef="#ctx0" brushRef="#br0" timeOffset="10310.07">2738 11906 0,'0'0'15,"14"-53"-15,-14 27 0,0 13 16,13-1-16,0 1 16,0 0-16,14 0 15,-14 13-15,14 13 16,-14 0-16,0 27 16,-13-27-1,0 0-15,-13 14 16,0 12-16,-1-39 15,1 27-15,0-27 16,26 0 15,0 0-15,1 0-16,12 13 0,27 0 16,-40 1-16,14 12 15,-1-26-15,0 53 16,-12-40-16,-14 14 15,0-14-15,-27 40 16,14-40-16,-27 40 16,14-53-16,-27 26 15,27-26-15,-14 14 16,27-14-16,-1-27 16,14 14-16,14 0 15,12-40-15,1 40 16,12-14-16</inkml:trace>
  <inkml:trace contextRef="#ctx0" brushRef="#br0" timeOffset="10554.24">3254 11787 0,'0'-13'15,"-13"13"-15,0 13 0,-14 14 16,14-1-16,13-13 0,-13 40 15,0-26-15,13 26 16,0-27-16,26 53 16,-13-65-16,27 12 15,-27-13-15,14 1 0,52-1 16,-66-13 0,80-27-16,-40 14 15,-27 0-15,27-14 16</inkml:trace>
  <inkml:trace contextRef="#ctx0" brushRef="#br0" timeOffset="10731.27">3664 11946 0,'-13'0'16,"0"0"-16,13-13 16,13 13-1,14 0 1,-1-14-16,27 1 15,-26 13-15,25-13 16,-25 13-16,-1-13 16,-12 13-16</inkml:trace>
  <inkml:trace contextRef="#ctx0" brushRef="#br0" timeOffset="10974.32">3889 11867 0,'-26'-14'16,"13"14"-16,-1-13 15,1 13 1,26 0-1,1 13-15,-1-13 16,13 14-16,-12-14 0,-1 13 16,13 0-16,-12-13 15,-1 13-15,-13 0 16,-13 14 0,-14-1-1,14-12-15,-27 12 0,27-26 16,0 13-1,26-13 1,0-13 0</inkml:trace>
  <inkml:trace contextRef="#ctx0" brushRef="#br0" timeOffset="11421.13">4392 11668 0,'0'0'0,"-26"-13"0,12 13 16,-12 0-16,13 13 16,-40 14-16,13 26 15,14-1 1,26-25-16,-27 52 15,27-52-15,13 39 16,1-40-16,12 1 16,-13-14-16,14 0 0,12 0 15,-12 1-15,39-28 16,-39 1-16,25 0 16,-25 0-16,-14 0 0,27-14 15,-27 14-15,0 0 0,1-14 16,-1 14-16,-13 0 15,0 13 1,13 13-16,-26-13 0,13 13 16,13 0-16,-13 1 0,0-1 15,0 13-15,13 1 16,-13-14-16,13 0 16</inkml:trace>
  <inkml:trace contextRef="#ctx0" brushRef="#br0" timeOffset="11602.64">4419 11906 0,'0'0'0,"-14"-13"0,28 13 16,25-13-1,-26 13-15,14 0 16,26 0-1,-27 0-15,14-13 16,-14 13-16,-12 0 16</inkml:trace>
  <inkml:trace contextRef="#ctx0" brushRef="#br0" timeOffset="12807.74">2699 12634 0,'0'-13'0,"13"26"15,-39 40 1,26-27-16,-14 67 16,1-67-1,13 54-15,0-54 16,-13 40-16,13-39 16,0-14-16,13 13 15,-13-39 1</inkml:trace>
  <inkml:trace contextRef="#ctx0" brushRef="#br0" timeOffset="13201.68">2725 12687 0,'40'-53'0,"-80"106"0,93-119 16,-40 66-16,14-14 15,-14 14-15,14 27 16,-14-14-16,-13 14 15,0-14-15,-27 26 16,27-25-16,-13-14 0,-27 26 16,27-26-1,-13 13-15,12-13 16,14-13 0,14 26-1,-1-13-15,27 27 16,-27-27-16,13 26 15,-12-12-15,-14-1 16,13 26-16,-13-12 16,-27 26-1,-12-27 1,-1-12 0,13-14-16,14 0 15,-13-27-15,13 27 16,13-13-16,0 0 0,13-14 15,0 1-15</inkml:trace>
  <inkml:trace contextRef="#ctx0" brushRef="#br0" timeOffset="13503.57">3109 12607 0,'0'0'0,"0"14"15,0-1 1,-13 13-16,13-12 0,-14 25 16,14-12-16,-13 12 15,13-12-15,0-14 0,-13 53 16,13-39-16,0-1 16,0-13-16,26 27 15,-12-40-15,12 13 16,-13-13-16,1 0 0,38-26 15,-38 26-15,-1-13 0,27-1 16,-27 1-16,13-13 16,-12 26-16,-14-14 0,13 1 15,-13 0 1</inkml:trace>
  <inkml:trace contextRef="#ctx0" brushRef="#br0" timeOffset="13657.71">3175 12806 0,'0'0'0,"-13"0"0,13-13 47,39-1-47,-12-12 16,-14-1 0,-13 14-1</inkml:trace>
  <inkml:trace contextRef="#ctx0" brushRef="#br0" timeOffset="13845.35">3122 12581 0,'-26'-13'16,"12"13"-16,28 0 31,52-14-15,-53 14-16,53 0 15,-39 0-15,26 0 16,-27 0-16,27 14 0,39-1 15,-52 0-15,26 0 16,-26-13-16</inkml:trace>
  <inkml:trace contextRef="#ctx0" brushRef="#br0" timeOffset="14068.38">3797 12674 0,'-40'13'16,"27"-13"-16,13 13 15,13-13-15,0 13 16,1 0-16,12-13 0,14 14 16,-14-14-16,40 13 15,-52-13-15,12 0 16,-13 0-16,27-13 15,-40-1-15</inkml:trace>
  <inkml:trace contextRef="#ctx0" brushRef="#br0" timeOffset="14334.04">3995 12621 0,'0'0'0,"-13"-14"0,0 14 16,26 0-1,13 14 1,-12-14-16,-1 13 0,27 13 15,-27-12-15,13-1 16,-26 13-16,27 1 16,-27-14-16,-13 13 15,13 1-15,-14-27 0,-12 26 16,13-12-16,-27-1 16,27-13-16,-1 0 0,-25 13 15,26-13-15,-1 0 16,14-13-1,14 0-15,12 13 16</inkml:trace>
  <inkml:trace contextRef="#ctx0" brushRef="#br0" timeOffset="14737.87">4604 12502 0,'-53'-14'15,"26"28"-15,1 12 16,13-13-16,-1 0 0,1 40 16,0-26-16,13 65 15,0-65-15,0 13 16,0-1-16,13-12 0,14 12 15,-14-12-15,40 13 16,-27-40-16,14 13 16,0-26-16,-1-1 15,-25 1-15,25-27 16,-26 27-16,1 0 16,-1 13-16,0 13 15,-13 0 1,0 1-16,0-1 15,0 13 1,0-12-16,0-1 16,-13 0-16</inkml:trace>
  <inkml:trace contextRef="#ctx0" brushRef="#br0" timeOffset="14909.25">4577 12846 0,'0'0'0,"14"-14"16,25 14 0,-12-13-16,12 13 15,-25 0-15,-1 0 0,40-13 16,-40 13 0</inkml:trace>
  <inkml:trace contextRef="#ctx0" brushRef="#br0" timeOffset="15459.75">2805 13428 0,'0'-14'16,"0"28"0,0-1-16,-14 40 15,14-27-15,-13 27 16,13-26-16,-26 39 16,26-27-16,-14-12 0,1 13 15,13-14-15,-13 0 16,13-12-16,13-28 15,-13 1-15,0 0 16</inkml:trace>
  <inkml:trace contextRef="#ctx0" brushRef="#br0" timeOffset="16102.17">2858 13388 0,'13'-13'16,"-13"-1"77,13 14-77,-13 14 0,13-14-16,14 0 15,-14 0-15,0 13 0,40 0 16,-40 0-16,0 1 16,1-1-16,-14 0 0,0 14 15,-14-14-15,1 13 16,0-13-16,-13 14 15,-1-14-15,14-13 0,-27 13 16,27 1-16,-27-14 16,14 13-16,13-13 0,-1 0 15,1 0-15,0-13 16,39 13 0,-26-14-16,53 14 15,-39 0-15,65 14 16,-66-14-16,40 13 15,-40 0-15,27 0 16,-27 0-16,-13 1 0,0-1 16,0 0-16,-26 27 15,12-27-15,-52 27 16,53-40-16,-40 13 16,27 0-16,-27-13 15,40 13-15,-1-13 0,-12 0 16,13 0-16,-1-13 0,28 0 15,-1 0-15,27-14 16,-27 14-16,40-13 16</inkml:trace>
  <inkml:trace contextRef="#ctx0" brushRef="#br0" timeOffset="16418">3360 13348 0,'-13'0'16,"0"13"-1,0 27-15,-1 40 16,1-54-16,13 40 16,0-39-16,0 39 15,0-40-15,0 27 16,13-40-16,-13 1 0,27-1 15,-14-13-15,0 0 16,14 0-16,12-13 16,1-1-16,-27 1 0,14 0 15,-1 0-15,-13-1 0,1 1 16,-1 0-16,0 13 16,-13-13-16,-13-1 15,0 1-15</inkml:trace>
  <inkml:trace contextRef="#ctx0" brushRef="#br0" timeOffset="16555.23">3440 13613 0,'-27'0'16,"54"0"-16,-67 0 0,53 0 15,0-13 1,1-1-16,25 1 16,-26 13-16,14-26 15,-27 12-15,13 1 16</inkml:trace>
  <inkml:trace contextRef="#ctx0" brushRef="#br0" timeOffset="16727.77">3334 13388 0,'-40'-13'16,"40"-1"0,13 1-1,27 0 1,-14 13-16,-12 0 0,39-13 15,-27 13-15,27-13 16,-27 13-16,1 0 0,13 0 16,-14 0-16</inkml:trace>
  <inkml:trace contextRef="#ctx0" brushRef="#br0" timeOffset="17069.49">3929 13481 0,'13'0'16,"1"13"-1,25 0 1,27 0 0,1-13-16,-28 0 15,14-13 1,-40 0-1,1 13-15</inkml:trace>
  <inkml:trace contextRef="#ctx0" brushRef="#br0" timeOffset="17319.39">4154 13375 0,'-13'0'16,"26"0"-16,-13 0 15,26 13 1,27 13-1,-39-12-15,12-1 16,-26 0-16,13 0 0,-13 1 16,0-1-16,-13 13 15,0-13-15,0 1 0,-14 12 16,14-26-16,-27 13 0,27 1 16,0-14-16,-27 13 15,27-13-15,0-13 16,26 13-16,-13-27 0,13 27 0,0-13 15</inkml:trace>
  <inkml:trace contextRef="#ctx0" brushRef="#br0" timeOffset="17681">4511 13335 0,'-13'0'15,"0"13"1,13 67 0,-14-41-16,14 27 15,-13-26-15,13-13 0,0 39 16,0-40-16,0-13 0,0 14 16,0-14-16,0 14 0,0-14 15,13-13-15,1-13 16</inkml:trace>
  <inkml:trace contextRef="#ctx0" brushRef="#br0" timeOffset="17839.59">4538 13600 0,'13'13'16,"0"-13"-16,0 0 0,1 0 15,-1 0-15,0 0 0,40-27 16,-27 27-16,27-26 15,-40 13-15,27-40 16</inkml:trace>
  <inkml:trace contextRef="#ctx0" brushRef="#br0" timeOffset="18009.14">4815 13322 0,'-26'26'15,"13"1"-15,-1 52 16,14-39-16,0 26 15,0-26-15,0 52 16,14-65-16,-14 12 16,0-25-16,0 38 15,0-38-15,0-1 16,-14 0-16</inkml:trace>
  <inkml:trace contextRef="#ctx0" brushRef="#br0" timeOffset="25005.18">1244 7990 0,'-40'-13'16,"27"13"-16,39 13 31,-13-13-31,14 0 16,-14 0-16,93-13 15,-80 0-15,40 13 16,-26-13-16,13 0 16,-26-1-16,52 1 15,-66 13-15,53-26 16</inkml:trace>
  <inkml:trace contextRef="#ctx0" brushRef="#br0" timeOffset="25303.13">1733 7858 0,'-13'13'0,"26"-26"0,-39 26 16,39-13 15,26 14-31,-25-14 16,25 0-16,-25 13 0,12-13 15,27 13-15,-40 0 16,0 1-1,-13-1-15,0 0 0,-13 27 16,0-27-16,-27 40 16,27-40-16,-13 0 15,12 0-15,-25 14 16,25-14-16,1 0 16,0-13-16</inkml:trace>
  <inkml:trace contextRef="#ctx0" brushRef="#br1" timeOffset="56497.47">2606 8361 0,'0'-13'31,"-13"26"16,13 0-47,0 0 15,0 1-15,0 12 0,0 0 16,0-12-16,0-1 0,0 27 16,0-27-16,0 13 0,0 27 15,0-40-15,0 27 16,0-27-16,0 14 15,0-14-15,0 0 16,0 0 15,13-13-31,0 14 16,1-14 0,12 0-1,1-14-15,12 14 16,-26 0-16,1 0 15,-1 0-15,0 0 16,0 0 0,-13-13-1,14 0-15</inkml:trace>
  <inkml:trace contextRef="#ctx0" brushRef="#br1" timeOffset="56737.2">2805 8414 0,'0'13'16,"13"13"-1,0-12-15,0 39 16,-13-27-16,0 0 15,0-12-15,14 25 16,-14-25-16,0-1 16,0 0-16</inkml:trace>
  <inkml:trace contextRef="#ctx0" brushRef="#br1" timeOffset="56904.38">2844 8599 0,'0'-13'0,"14"13"16,-1-27-1,0 27-15,0-13 16,0 0-16,1 13 0,-1-27 16,0 14-16</inkml:trace>
  <inkml:trace contextRef="#ctx0" brushRef="#br1" timeOffset="57094.96">2977 8374 0,'-14'13'0,"28"27"16,-14 13 0,13-13-1,-13-27-15,13 40 16,-13-40-16,0 27 15,13-27-15,-13 0 0,0 14 16,0-14-16</inkml:trace>
  <inkml:trace contextRef="#ctx0" brushRef="#br1" timeOffset="57562.59">3215 8387 0,'-27'-13'0,"54"26"0,-67-26 15,27 26 1,0 1 0,-1-1-1,28 13 1,-1-13-16,-13 1 0,26-1 16,-13-13-16,1 13 0,12 0 15,-13 1-15,14-1 16,-27 0-16,26 0 15,-26 14 1,0-14 0,-13 13-16,-13 1 15,12-14-15,-12-13 16,13 13-16,-1-13 0,1 0 16,0 0-1,0-13 1</inkml:trace>
  <inkml:trace contextRef="#ctx0" brushRef="#br1" timeOffset="82376.12">7898 8784 0,'13'-26'32,"0"26"-32,-13-14 15,0 1 1,0 0-1,14 13 1,-28 13 0,1 14-1,0-1-15,13 1 0,-13-1 16,-1 27-16,1-13 16,0-14-16,-14 40 15,27-39-15,-13-1 0,0 54 16,0-67-16,13 27 15,0-27-15,0 0 0,0 0 16,0 0 0,13-39-16,-13 13 15,13-14 1</inkml:trace>
  <inkml:trace contextRef="#ctx0" brushRef="#br1" timeOffset="82625.98">7924 8758 0,'0'13'16,"0"27"0,0-27-1,0 79-15,14-65 16,-14 26-16,13-40 0,-13 40 15,26 0 1,-26-27-16,27 14 16,-27-27-16,13 1 15</inkml:trace>
  <inkml:trace contextRef="#ctx0" brushRef="#br1" timeOffset="82841.41">7845 8983 0,'0'0'0,"13"0"32,0 13-32,14-13 0,-14 0 15,27 13-15,-27-13 16,13 0-16,-12 0 0,-1 0 15,13 0-15,-12 0 16,12 0-16</inkml:trace>
  <inkml:trace contextRef="#ctx0" brushRef="#br1" timeOffset="83311.73">8229 8797 0,'0'-13'16,"-14"13"31,28 0-32,-14 27-15,0-14 16,0 0-16,-14 80 16,14-67-16,-13 40 15,13-39-15,0-14 16,0 13-16,0-12 16,0 12-16,0-13 0,0 1 15</inkml:trace>
  <inkml:trace contextRef="#ctx0" brushRef="#br1" timeOffset="83769.89">8229 8731 0,'0'0'0,"39"0"15,-26 0-15,14 13 16,-14 1-16,0-1 0,14 13 16,-14-12-16,-13 12 15,13-13-15,-13 1 0,-26 38 16,13-38-16,-1 12 16,1-26-16,0 13 0,-14 1 15,1-1 1,13 0-1,39-13 1,-13 13 0,14-13-16,-14 0 0,0 14 15,14-1-15,-14-13 0,0 13 16,14 0-16,-14 0 16,0 1-16,-13 12 15,0-13-15,-26 14 16,13-14-16,-27 14 15,27-27-15,-54 13 16,54-13 0,-53-27-1,53 27-15,13-13 16,0 0-16</inkml:trace>
  <inkml:trace contextRef="#ctx0" brushRef="#br1" timeOffset="84103.23">8612 8744 0,'0'0'0,"0"27"32,0-1-32,0-12 15,0 12-15,0 27 0,0-27 16,0 1-16,0 26 16,0-27-16,0 1 0,0 26 15,0-27-15,0-13 0,0 54 16,0-54-16,0 0 15,0 0-15,0-26 16,-13-13 0,13 12-16</inkml:trace>
  <inkml:trace contextRef="#ctx0" brushRef="#br1" timeOffset="84274.9">8612 8797 0,'53'-13'16,"-40"0"-16,40 13 16,-26 0-16,-1-13 15,-13 13-15,1 0 0,12 0 16,-13 13-16,14 0 16</inkml:trace>
  <inkml:trace contextRef="#ctx0" brushRef="#br1" timeOffset="84487.74">8652 8983 0,'0'0'16,"-13"13"-16,26-13 0,13 0 16,-12 0-16,38 0 15,-38 0-15,-1 0 16,53-13-16,-39 13 15,12-14-15,-26 14 0,1 0 16,-1 0 0,0 0-16,0 27 15</inkml:trace>
  <inkml:trace contextRef="#ctx0" brushRef="#br1" timeOffset="100588.99">9049 8586 0,'13'0'47,"27"-14"-31,-14 14-16,1-13 15,-14 13-15,0 0 16,0-13-1</inkml:trace>
  <inkml:trace contextRef="#ctx0" brushRef="#br1" timeOffset="100787.44">9141 8453 0,'-13'0'16,"0"27"-1,13 26-15,0-14 16,0 14 0,13-26-1,-13-1 1,0-12 0</inkml:trace>
  <inkml:trace contextRef="#ctx0" brushRef="#br1" timeOffset="107973.12">9485 8903 0,'0'-13'0,"-13"13"16,26 0 31,14 0-32,-14 0-15,0 0 0,14 0 16,-14 0-16,0 0 15</inkml:trace>
  <inkml:trace contextRef="#ctx0" brushRef="#br1" timeOffset="108146.66">9499 8930 0,'0'0'0,"-14"13"0,1-13 16,13 13-16,0 0 15,27 1 1,-14-14-16,0 0 0,27 13 16,-27-13-16,0 0 0,14 0 15,-14 0-15,0 0 16,-13 13-16</inkml:trace>
  <inkml:trace contextRef="#ctx0" brushRef="#br1" timeOffset="115639.31">10200 8692 0,'0'-14'16,"13"28"15,-26 12-15,13 0-16,-14 41 0,-12-1 15,0 13 1,12-13-1,1 0 1,13-52-16,-13 12 16,13-13-1,0-26 1,0 0-16</inkml:trace>
  <inkml:trace contextRef="#ctx0" brushRef="#br1" timeOffset="115843.76">10186 8731 0,'14'-26'16,"-1"26"-1,-13 13 1,13 0-16,-13 14 0,13 12 16,1-25-16,12 52 15,-26-53-15,27 40 16,-14-40-16,0 27 15,0-27-15,-13 0 16,0 1-16</inkml:trace>
  <inkml:trace contextRef="#ctx0" brushRef="#br1" timeOffset="116025.89">10147 8930 0,'-13'0'16,"26"0"-16,0 0 16,0 0-1,40-14-15,-26 14 16,-14 0-16,27 0 16,-27-13-16,0 13 0</inkml:trace>
  <inkml:trace contextRef="#ctx0" brushRef="#br1" timeOffset="116262.84">10517 8771 0,'-13'13'16,"13"14"-16,-13-1 16,13 1-16,0 25 15,-13-38-15,13 52 16,0-40-16,-14 14 15,14-14-15,0 14 16,0-27-16,0 1 16,0-28-1,0 1-15,0-13 16,0-1-16</inkml:trace>
  <inkml:trace contextRef="#ctx0" brushRef="#br1" timeOffset="116660.48">10491 8877 0,'26'-53'0,"-26"26"15,13 14-15,1-13 0,-14 12 16,13 1-16,0 13 16,-13-13-16,13 26 15,1 14 1,-14-14-16,0 0 0,0 0 16,-14 27-16,1 0 15,0-27-15,0 13 16,-1-12-16,1-1 15,13 0 1,-13-13 0,26 0-16,14 13 15,-14-13-15,0 14 0,14-1 16,-1 0-16,-13 0 0,0 1 16,1-1-16,-1 13 15,0-26-15,-13 13 0,0 14 16,0-14-16,-13 0 15,-14 1-15,14-1 0,-26 0 16,12-13-16,-13 0 16,14 0-1,0-26-15,12-1 16,28 1 15</inkml:trace>
  <inkml:trace contextRef="#ctx0" brushRef="#br1" timeOffset="117006.47">10888 8692 0,'-14'0'15,"14"13"-15,0 13 16,0-13-16,0 14 16,-13 13-16,13-14 0,0 1 15,-13 25-15,13-12 16,0-13-16,-13 52 15,13-66-15,0 40 16,0-40-16,0 1 16,0-1-16,0 0 0,0-26 15,0-14 1</inkml:trace>
  <inkml:trace contextRef="#ctx0" brushRef="#br1" timeOffset="117165.15">10861 8771 0,'27'-27'16,"-54"54"-16,67-54 0,-27 27 0,14-13 15,-14 13-15,0 0 0,27 13 16,-27-13-16,27 14 16,-27-14-16,-13 13 15</inkml:trace>
  <inkml:trace contextRef="#ctx0" brushRef="#br1" timeOffset="117338.68">10888 8903 0,'-14'13'16,"14"1"-16,14-1 16,-1-13-16,27 13 15,-27-13-15,40 0 16,-40 0-16,13 0 15,-12 0-15,-1 0 0,0 0 16</inkml:trace>
  <inkml:trace contextRef="#ctx0" brushRef="#br1" timeOffset="129523.1">13388 8639 0,'-13'-53'15,"-1"39"-15,1 1 16,0 0-16,-13 13 16,12 0-16,-39 40 15,40-14-15,-40 54 16,40-54-16,-27 67 16,40-54-16,-13 27 15,13-52-15,0 12 16,40 67-16,-1-40 15,28-27 1,-14-26 0,13-13-1,-53 0-15,40-14 16,-40 14-16,-13 0 0,27-27 16,-27 27-16</inkml:trace>
  <inkml:trace contextRef="#ctx0" brushRef="#br1" timeOffset="129662.72">13494 8916 0,'-13'14'16,"26"-14"0,-13 13-16,0 0 15,0 0-15,13 14 16,0-27-16,-13 13 16</inkml:trace>
  <inkml:trace contextRef="#ctx0" brushRef="#br1" timeOffset="130069.57">13454 8824 0,'0'13'15,"0"0"1,0 53 0,0-26-1,27 26-15,-27-26 16,13-14 0,-13-12 15,0-28-16</inkml:trace>
  <inkml:trace contextRef="#ctx0" brushRef="#br1" timeOffset="130267.71">13322 8903 0,'0'0'16,"-13"0"-16,26 0 15,13 0 1,1-13-16,26 13 16,-27-13-16,1 13 0,12-13 15,-12 13-15,-1 0 0,1-14 16,-14 14-16,0 0 0</inkml:trace>
  <inkml:trace contextRef="#ctx0" brushRef="#br1" timeOffset="130986.79">14340 8625 0,'-26'-39'0,"52"78"0,-65-92 16,12 40-16,14 13 0,-40-13 15,27 26 1,-40 27 0,52-27-16,-52 67 0,53-54 15,-14 27-15,27-13 16,-13-14-16,26 53 16,1-52-16,25-1 15,-12-12-15,52 25 16,-39-39-16,26 0 15,-26 0-15,13-26 16,-40 26-16,0-13 0,0-1 0,14-12 16,-27 13-16,0-1 15</inkml:trace>
  <inkml:trace contextRef="#ctx0" brushRef="#br1" timeOffset="131219.68">14327 8440 0,'-26'13'15,"52"-26"-15,-52 40 0,-1 26 16,14-27-16,-53 93 16,53-79-16,-27 39 15,27-39-15,-14 0 0,1 39 16,13-39-16,-1 26 15,1-40-15,13 1 0,0 12 16</inkml:trace>
  <inkml:trace contextRef="#ctx0" brushRef="#br1" timeOffset="132187.45">14089 8824 0,'-13'0'16,"0"0"-16,-1-13 15,28 13 17,39-14-32,-40 14 15,40-13-15,-40 13 0,13 0 16,41-13 0,-54 13-16,13 0 15,-13 0-15,1 0 0,25 0 16,-25 0-16</inkml:trace>
  <inkml:trace contextRef="#ctx0" brushRef="#br1" timeOffset="133369.28">15187 8559 0,'0'-13'16,"0"0"-1,-13 26 1,0 53 0,-1-39-16,-12 52 15,13-39-15,-1 13 16,1-27-16,13 1 0,-13 25 15,0-38-15,0 25 16,13-25-16,0-1 0,-14 0 16,28-26-1</inkml:trace>
  <inkml:trace contextRef="#ctx0" brushRef="#br1" timeOffset="133564.35">15161 8572 0,'0'0'0,"13"-13"0,0 26 16,-13 27-1,13-13-15,-13-14 0,0 40 16,14-40-16,-14 13 0,13 27 16,-13-39-16,13 12 0,0 1 15,-13-1-15,0-13 16,13 0-16</inkml:trace>
  <inkml:trace contextRef="#ctx0" brushRef="#br1" timeOffset="133730.92">15134 8824 0,'-13'-13'0,"26"13"0,0 0 16,27 0-1,-13-14-15,12 1 16,-12 13-16,-14-13 0,27 0 16</inkml:trace>
  <inkml:trace contextRef="#ctx0" brushRef="#br1" timeOffset="133961.29">15438 8612 0,'0'-13'15,"0"26"-15,-13 0 16,13 1-16,0-1 0,-13 53 16,13-40-16,-13 41 15,13-41-15,0 40 16,0-53-16,0 27 16,0-27-1,0 1 1,-13-28-16,13-12 15,0-1-15,0 14 16,0 0-16</inkml:trace>
  <inkml:trace contextRef="#ctx0" brushRef="#br1" timeOffset="134357.87">15425 8612 0,'0'0'0,"13"-40"0,1 40 0,-14-13 15,13 13-15,-13-13 16,13 13-16,0 13 15,1 14-15,-1-14 16,-13 13-16,0-12 16,-27 52-1,27-53-15,-26 13 16,26-12-16,-13-1 16,26 0 15,0-13-31,0 13 15,14-13-15,-1 14 16,-12-14-16,25 26 16,-26-26-16,1 40 15,-14-27-15,-27 40 16,14-40-16,-40 14 16,13-14-1,1-13 1,25 0-16,-38-27 15,38 27-15,1-13 16,13 0-16,0 0 16,13-1-16,-13 1 0</inkml:trace>
  <inkml:trace contextRef="#ctx0" brushRef="#br1" timeOffset="134724.89">15809 8533 0,'-13'0'15,"13"13"-15,0 0 0,-14 40 16,1-26-16,13 26 16,-13-27-16,13 0 0,-13 27 15,13-26-15,0-1 0,-14 27 16,14-40-16,0 14 15,0-14-15,0 0 0,14 1 16,-14-28 0</inkml:trace>
  <inkml:trace contextRef="#ctx0" brushRef="#br1" timeOffset="134889.45">15769 8572 0,'0'0'15,"27"-13"-15,-27 0 0,13 13 0,0-13 16,27 13-16,-27 0 0,0 0 16,0 0-16,14 0 15,-14 13-15,14 13 16,-27-12-16</inkml:trace>
  <inkml:trace contextRef="#ctx0" brushRef="#br1" timeOffset="135057.92">15835 8758 0,'-53'39'16,"40"-25"0,26-1-1,14-13 1,-14 0-16,66-13 16,-65-1-16,39-12 15,-27 13-15,1-14 16</inkml:trace>
  <inkml:trace contextRef="#ctx0" brushRef="#br1" timeOffset="135311.53">16047 8440 0,'13'0'15,"0"0"1,14 0 0,-1-13-16,-12 13 0,38-13 15,-38 13-15,12-13 16,-13 13-16</inkml:trace>
  <inkml:trace contextRef="#ctx0" brushRef="#br1" timeOffset="135474.66">16232 8361 0,'-13'13'0,"0"0"0,13 1 15,-14-14-15,14 26 0,-13-13 16,13 14-16,0-14 15,0 0-15,0 27 16,-13-40-16,13 13 0,0 0 16,0 0-16</inkml:trace>
  <inkml:trace contextRef="#ctx0" brushRef="#br1" timeOffset="135955.54">16431 8361 0,'-14'-13'16,"41"39"-1,-14 1-15,-13-14 16,13 40-16,1-27 16,12 67-16,-26-54 15,0 14-15,0-13 0,-13 26 16,0 14-16,-1-41 16,1-12-16,-27 39 15,14-40-15,-67 40 16,54-52-16,-80 25 15,66-25-15,-53-14 16</inkml:trace>
  <inkml:trace contextRef="#ctx0" brushRef="#br1" timeOffset="136297.63">15055 8361 0,'-40'-13'16,"27"13"-16,-27 39 15,27-12-15,-14 79 16,14-54 0,0 107-16,0-53 15,39 53 1,14-40 0,26-26-16,0-41 15</inkml:trace>
  <inkml:trace contextRef="#ctx0" brushRef="#br1" timeOffset="138701.15">12912 8652 0,'-40'-53'16,"27"40"-16,0-1 0,-1-12 16,1 13-16,0 0 0,-27-14 15,27 1-15,-53-1 16,39 14-16,-39-13 16,26 26-16,1 0 0,-41-14 15,54 14-15,-146 27 16,119-27-16,-66 26 15,66-13-15,-66 27 16,66-27-16,0 14 0,-53 12 16,53-12-16,14-1 0,-54 14 15,67-27-15,-67 27 16,80-27-16,-27 14 16,27-14-16,13 0 0,-13-13 15,26 0 1,0-26-1,0 12-15</inkml:trace>
  <inkml:trace contextRef="#ctx0" brushRef="#br1" timeOffset="139039.25">11443 8520 0,'0'-14'16,"0"1"0,0 26-1,-13 1 1,0-1-16,0 0 0,-1 27 16,1-27-16,-27 40 15,27-27-15,-13 14 16,12-14-16,14-12 15,0-1-15,0 0 16,14-13-16,-1 0 16,53 0-16,-13-26 15,13 12 1,-39 1 0,-14 13-1</inkml:trace>
  <inkml:trace contextRef="#ctx0" brushRef="#br1" timeOffset="142439.54">5450 9036 0,'0'-14'0,"0"1"16,-13 0-1,13 26 32,0 14-31,0-14-16,13 53 15,-13-53-15,0 27 16,0-27-16,0 14 16,0-14-16,0 0 15,0 0 16,-13-26-15,13-27 0,-13 27-16,13-27 15,0 27-15,0-27 16,0 27-16,13-26 16,0-14-16,14 26 15,-27 14-15,13-14 16,0 27-16,14 14 15,-14 12 1,-13-13-16,13 1 0,-13 25 16,13 14-1,-13-26-15,0 12 16,14-25-16,-14-1 16,0 0-16,0 0 0,0 1 15,-14-14 1</inkml:trace>
  <inkml:trace contextRef="#ctx0" brushRef="#br1" timeOffset="142747.73">5636 9115 0,'0'-13'15,"13"13"-15,13-14 16,-26 1-16,14 0 15,-1 0-15,0-14 16,0 14-16,-13-13 16,0 12-16,-13 1 15,0 0 1,0 26 0,-14 27-16,14-14 15,0 14-15,13 13 16,0-40-16,13 14 15,-13-1-15,13-13 0,0 1 16,14-1-16,-14-13 16,0 0-16,27-13 0,-27-1 15,0 14-15,1-13 0</inkml:trace>
  <inkml:trace contextRef="#ctx0" brushRef="#br1" timeOffset="142973.85">5913 8943 0,'-26'0'16,"0"26"0,-1 27-16,1 0 15,26 0 1,0 0 0,26-26-1,14-27 1,-14 0-16,1-27 15,-14 14 1,0 0-16,-13-1 0</inkml:trace>
  <inkml:trace contextRef="#ctx0" brushRef="#br1" timeOffset="143259.76">5966 9115 0,'14'0'15,"-1"0"1,13-13-1,-13 13-15,1-27 16,-1 27-16,-13-13 0,26 0 16,-26 0-16,0-1 15,0 1-15,0 0 16,-13 13 0,0 0-16,-14 26 15,14-12-15,-13 25 16,13-12-16,13 12 15,0-25-15,0-1 0,13 13 16,-13-12-16,13-1 16,0-13-16,0 0 0,1 0 15,12-13-15,1 13 16,-14-14-16</inkml:trace>
  <inkml:trace contextRef="#ctx0" brushRef="#br1" timeOffset="143550.79">6244 8956 0,'0'0'16,"-53"0"-16,27 0 0,-1 13 15,14-13-15,13 14 16,-13-14-16,26 13 16,0-13-16,14 26 15,-14-26-15,0 14 0,27-1 16,-27-13-16,0 13 0,27 13 15,-40-12-15,13-1 16,-13 0-16,0 0 16,0 14-16,-26-1 15,-1-26 1,14 14 0,0-28-1,13-12-15,0 13 16</inkml:trace>
  <inkml:trace contextRef="#ctx0" brushRef="#br1" timeOffset="143864.65">6416 8956 0,'-13'-13'16,"0"13"-16,-1 0 15,1 0-15,0 0 16,-27 13-16,40 0 15,0 1 1,27 25 0,-14-25-16,13-1 15,-12 0-15,-1 0 0,27 14 16,-40-14-16,13 13 16,-13-12-16,0-1 15,-13 0-15,-1 0 16,1 1-16,0-1 15,-14-13-15,14 0 32,13-13-32</inkml:trace>
  <inkml:trace contextRef="#ctx0" brushRef="#br1" timeOffset="144230.67">6641 9022 0,'-13'0'16,"0"0"-16,-1 0 15,1 14-15,0-14 16,-14 13-16,14 26 16,0-12-1,13-1 1,26 14-1,-12-27-15,-1 1 16,13-28 0,1-12-1,-14-1 1,-13 14-16,13-27 0,-13 27 16,0 0-16,14 13 15,-14-13-15,0 26 16,13 0-1,-13 0-15,0 1 0,13-1 16,-13 0-16,13 0 0,0 1 16</inkml:trace>
  <inkml:trace contextRef="#ctx0" brushRef="#br1" timeOffset="144417.17">6800 9194 0,'0'0'16,"0"14"-16,0-28 47,0-12-47,0 13 15,0-40 1,0 26-16,13 1 16,-13 13-16,0-1 0,13 1 15,-13 0-15</inkml:trace>
  <inkml:trace contextRef="#ctx0" brushRef="#br1" timeOffset="144781.04">6826 8996 0,'13'0'0,"-13"13"15,0 0 1,0 1-16,14 25 16,-14-26-16,0 1 0,13 12 15,-13-13-15,13 1 16,0-14-16,-13 13 16,27-26-1,-1-27 1,-26 27-16,14-14 15,-14 14-15,13 0 16,-13 0-16,13 26 31,0 26-31,-13-25 16,13 39 0,1-40-16,-1 53 15,-13-40-15,0 1 16,0-1-16,-13 14 0,13-27 0,-27 53 15,14-52-15,-13 12 16,12-13-16,-12 1 0,-1-1 16,1-13-16,-1 0 15,14 0-15,0-13 0,0-1 16,13 1-16,-13-13 16,13 12-16,0 1 0</inkml:trace>
  <inkml:trace contextRef="#ctx0" brushRef="#br1" timeOffset="167609.69">2738 9962 0,'0'-14'15,"0"1"1,0 0 0,-13 13 15,13 13-15,-26 14-1,13-14-15,-1 26 16,1-25-16,0 12 15,0 1-15,-14-1 0,14-13 16,-14 40-16,27-40 16,-26 14-16,26-14 15,-13 0-15,26-13 32,0-26-32,14-1 15,-14 14-15,40-26 16,-40 25-16,0-12 0,27-1 15,-14 14-15,-12-13 16,12 12-16,-13 1 0,1 0 16,-1 0-16,0 13 0,-13 13 31,-13 27-31,-14-14 16,27 1-16,-39 39 15,12-40-15,14-13 0,-13 40 16,12-26-16,1-14 15,-13 40-15,26-40 16,-14-13-16,28 0 16,25-26-1,-12 13-15,39-40 16,-26 13 0,-14 13-16,67-39 15,-67 40-15,27-14 16,-40 14-16,14 12 0,26-25 15,-40 26-15,0-1 16,0 28-16,-39 38 16,13-25-16,-40 39 15,39-26 1,-52 52-16,40-52 16,-14 13-16,-13 26 15,27-39 1,26-27-1,40-39 1,26-27-16,26-26 16,-12 26-1,-41 26-15,67-65 16,-66 65-16,52-39 16,-65 53-16,13-14 15,-27 27-15,0 0 0,-13 27 16,-26 26-1,-14 13 1,13-40-16,-52 80 16,53-66-16,-14 26 15,13-40-15,1 1 0,0 26 16,12-40-16,1 0 0,0 0 16,13 1-16,40-28 15,-27 1-15,40-13 16,-27-1-16,14 1 0,26-27 15,-26 26-15,-1 1 0,54-27 16,-53 27-16,-1-1 0,27-26 16,-39 40-16,-1 0 0,41-14 15,-54 41 1,-26 38 0,-14-25-16,-26 52 15,27-52-15,-27 52 16,26-66-16,-12 40 15,39-39-15,13-28 16,0 14-16,40-39 16,-27 12-16,41-13 15,-41 14-15,14 0 0,66-54 16,-67 54 0,27-14-16,-39 27 0,-14 0 15,40-14-15,-53 40 16,-13 27-1,13-27-15,-27 14 0,1 26 16,-1-27-16,-25 40 16,38-53-16,-12 14 15,26-14-15,26-26 16,-12 0-16,38-14 16,-25 1-16,26-14 15,-27 14-15,14 12 16,39-39-16,-39 40 15,-27 0-15,14 26 16,-27 0-16,0 1 0,-27 25 16,27-25-16,-13 12 15,-13 27-15,12-27 16,1 14 0,13-27-16,40 14 15,-27-27-15,13 0 16,1-13-16,-1 13 15,41-27-15,-54 14 16,26 0-16,-12-14 0,-1 14 16,14-27-1</inkml:trace>
  <inkml:trace contextRef="#ctx0" brushRef="#br1" timeOffset="171852.89">8572 9842 0,'0'-13'15,"-13"26"17,13 1-32,-13 25 15,13-25-15,0 39 16,-13-27-16,13 27 16,0-40-16,0 40 15,0-40-15,0 27 16,13-27-16,-13-26 47,0 0-47</inkml:trace>
  <inkml:trace contextRef="#ctx0" brushRef="#br1" timeOffset="172309.66">8493 9790 0,'13'-14'15,"1"1"1,12 13 0,0 13-16,1 1 15,-14-1-15,0-13 0,1 13 16,-1 0-16,-13 0 0,13 1 16,-13-1-16,-13 27 15,0-27-15,-14 13 16,27-12-16,-26-1 15,12-13 1,14 13 0,27 0-1,-1 0 1,-12-13-16,39 27 16,-40-27-16,13 26 15,-13-12-15,14-1 16,-27 0-16,0 0 0,13 1 15,-26-1-15,0 13 16,-1-13-16,-25 1 16,12-1-16,1-13 15,13 0-15,-14 0 16,14 0-16,-14 0 16,14-13-16,26-1 31,1-12-31</inkml:trace>
  <inkml:trace contextRef="#ctx0" brushRef="#br1" timeOffset="172618.84">9088 9763 0,'-26'-13'15,"13"13"-15,0 0 16,-40 40-16,39-27 16,-12 40-1,13-27-15,-1 40 16,14-39-16,0 12 16,14 1-16,-14-13 0,26 12 15,14 1 1,-27-27-16,40 0 0,-27-13 15,1 0-15,13-13 16,-27 13-16,40-26 16,-40 13-16,13-1 15,1 14-15</inkml:trace>
  <inkml:trace contextRef="#ctx0" brushRef="#br1" timeOffset="173343.37">9247 9763 0,'13'-13'32,"14"0"-17,-1 13-15,-12 0 0,25-14 16,-12 1-16,-14 13 15,0-13-15,0 13 16,1-13-16</inkml:trace>
  <inkml:trace contextRef="#ctx0" brushRef="#br1" timeOffset="173510.5">9419 9604 0,'-26'-13'15,"12"13"1,14 27-1,-13-14-15,13 27 16,0-27-16,0 26 16,0-12-16,13-1 15,-13-12-15,14-1 16</inkml:trace>
  <inkml:trace contextRef="#ctx0" brushRef="#br1" timeOffset="179577.16">9816 9842 0,'-13'0'15,"0"0"-15,-1-13 16,1 13-16,26 0 31,14 13-15,-14-13-16,13 14 16,-12-14-16,12 13 15,-13-13-15,1 0 16,-14 13-16</inkml:trace>
  <inkml:trace contextRef="#ctx0" brushRef="#br1" timeOffset="179737.38">9842 9922 0,'-13'0'0,"26"0"46,1 0-46,-1 0 16,13-13-16,1 13 16,-14 0-16,0 0 0,14 0 15</inkml:trace>
  <inkml:trace contextRef="#ctx0" brushRef="#br1" timeOffset="180112.88">10385 9750 0,'-13'-13'0,"13"26"16,0 0-16,0 40 16,0-27-16,0 1 0,0 26 15,0-27 1,0 54-16,0-67 15,0 66-15,13-65 0,-13 12 16,0-13-16,0 0 16</inkml:trace>
  <inkml:trace contextRef="#ctx0" brushRef="#br1" timeOffset="180541.74">10345 9684 0,'27'-13'16,"-14"13"-16,13 26 15,-12-13-15,12 14 16,-13 26 0,1-1-1,-1-12 1,-40 13-16,1-26 15,-1-14 1,1-13 0,39-13-1,0-1 1,14 14-16,-14 0 16,27 0-16,13 14 15,-27 12 1,-13-26-16,1 26 15,-1-12-15,-13-1 0,0 13 16,0-12-16,-27 12 16,27-13-16,-53 14 15,40-27-15,-13 0 16,13 0-16,-14 0 16,27-13-16</inkml:trace>
  <inkml:trace contextRef="#ctx0" brushRef="#br1" timeOffset="180828.97">10835 9671 0,'0'0'0,"-40"13"0,-13 13 15,40 1-15,-27 39 16,40-53-16,-13 40 16,13-27-16,0-12 0,13 65 15,0-53 1,14 1-16,-1-14 0,-12 0 16,25 1-16,-12-14 15,-1 0-15,27 0 16,-40 0-16,40-14 15,-40 14-15,1-13 16</inkml:trace>
  <inkml:trace contextRef="#ctx0" brushRef="#br1" timeOffset="182656.85">11139 9697 0,'13'0'32,"-13"53"-32,0-40 15,0 27-15,0-27 16,0 0-16,0 27 0,0-14 16,13 27-1,-13-39-15,0-1 0,14 13 16,-14-13-16,13 1 0,0-1 15,0-13-15,1 13 0,-1-13 16,13-13 0,-13 0-16,1-1 15,-14 1-15,13 0 16,-13 0 0,-13-14-1</inkml:trace>
  <inkml:trace contextRef="#ctx0" brushRef="#br1" timeOffset="182799.14">11245 9909 0,'-13'0'16,"13"-14"-16,0 1 31,13-13-15,0 12-16,-13-12 15</inkml:trace>
  <inkml:trace contextRef="#ctx0" brushRef="#br1" timeOffset="182987.08">11086 9710 0,'13'-13'16,"27"0"-1,-27 0-15,40-1 16,-26 1-16,-1 0 0,40-14 15,-39 27-15,39-26 16,-53 26-16,0 0 16,0 0-16,-26 13 15</inkml:trace>
  <inkml:trace contextRef="#ctx0" brushRef="#br1" timeOffset="184669.56">11774 9618 0,'0'-53'16,"-26"39"0,26 1-16,-27 13 15,14 0-15,0 0 0,-40 40 16,39-14-16,-12 1 15,26-1-15,-13 1 0,0 52 16,13-66-16,26 67 16,-13-67-1,40 40-15,0-27 16,0-26 0,-40 0-16,53-26 15,-52 26-15,-1-13 0,13-14 16,-13 14-1,1 0-15,-14 26 32,0 0-17,-14 0-15,14 1 16,0-1-16,0 0 16,14 0-1</inkml:trace>
  <inkml:trace contextRef="#ctx0" brushRef="#br1" timeOffset="184861.05">11774 9816 0,'-13'0'16,"26"0"-16,-13 0 0,13-13 15,27 13 1,-14-13-16,1 13 0,12-14 15,-12 14-15,13-13 16,-27 13-16,0 0 16,0 0-16,-39 13 15</inkml:trace>
  <inkml:trace contextRef="#ctx0" brushRef="#br1" timeOffset="187174.99">12369 9644 0,'0'-13'16,"-13"13"-1,0 13 1,13 0-16,-13 53 16,13-39-16,-14 52 15,14-52-15,-13 52 16,13-52-16,0 25 16,13-25-16,1 13 15</inkml:trace>
  <inkml:trace contextRef="#ctx0" brushRef="#br1" timeOffset="187298.66">12396 9909 0,'26'-27'0,"-13"14"0,1 13 15,25-27-15,-25 27 0</inkml:trace>
  <inkml:trace contextRef="#ctx0" brushRef="#br1" timeOffset="187513.74">12594 9618 0,'-13'13'15,"13"0"-15,0 0 0,-13 27 16,-1-14-16,14 67 15,0-67-15,-13 27 16,13-26-16,0-14 0,0 27 16,0-14-16,13 14 0,1 0 15,-14-27-15,0 0 16,0 0-16</inkml:trace>
  <inkml:trace contextRef="#ctx0" brushRef="#br1" timeOffset="207772.68">2659 10081 0,'-13'0'16,"-14"-14"-1,14 1 16,26-13-31,-13 12 16,0-25-16,14 26 0,-1-14 16,-13 14-1,-13 26 17,-14 27-17,14-14-15,-14 1 16,14-1-16,13 1 0,-26-1 15,13 1-15,-14 12 16,27-26-16,0 1 0,13-14 16,40-27-1,-40 14-15,40-40 16,-26 40-16,-1-14 0,54-52 16,-54 66-1,14-14-15,-27 14 0,0 13 16,-13 13-16,-26 53 15,13-39 1,-54 79-16,1 0 16,0-14-1,40-39 1,26-40 0,13-13-16,40-26 15,-27-1-15,1 1 0,39-40 16,-26 26-16,-1 0 0,41-39 15,-41 53-15,54-67 16,-80 67-16,27-1 16,-27 27-16,0 13 15,-26 1-15,0 25 16,0-12-16,-14-1 0,1 27 16,-1-13-16,-26 52 15,40-65-15,0 13 16,0-27-16,13 0 0,13 0 15,0-26-15,14 13 0,12-26 16,-12-1-16,92-52 16,-80 52-16,81-65 15,-94 65-15,67-26 16,-41 40 0,-12 39-1,-40-12-15,-13 52 0,13-40 16,-13 1-16,-40 65 15,26-52-15,-12 39 16,25-65-16,1 12 16,26-13-16,54-52 15,-54 12 1,53-26-16,-40 14 0,14 12 16,26-26-16,-39 27 15,-1-1-15,27 1 0,-40 13 16,14-1-16,-1 28 15,-39-1-15,0 27 16,0-14-16,-1 0 0,-25 27 16,25-13-16,-39 26 15,40-39-15,0-1 16,39-26-16,14-26 16,-13 12-16,-1-12 15,40-27-15,-26 27 0,-14-1 16,14 1-16,26-14 15,-39 27-15,39-27 16,-53 27-16,0 13 16,-13 13-16,0 0 0,-26 53 15,13-52-15,-14 39 16,14-27-16,-14 1 16,14-14-16,13 0 0,13-13 15,40-40 1,-39 27-16,52-27 15,-40 14-15,1 13 0,26-27 16,-27 27-16,27-14 16,-40 27-16,-26 53 15,0-40 1,-14 40-16,14-26 16,-13 13-16,39-40 31,40-14-31,-40 1 15,27 0-15,-27 0 0,40-27 16,-27 40 0,-13-13-16,1 26 15,-41 27 1,14-27-16,-27 27 16,27-14-16,-27 14 15,27-40-15,0 13 16,0-26-16,26-14 15,-13 14-15,26-53 16,-12 39-16,12-12 16,-26 12-16,13 14 0,-13-13 15,-13 26 1,-27 0-16,27 13 0,-13 0 16,-1 0-16,-65 40 15,65-26-15,-26 12 16,27-25-16,-1-1 0,-26 13 15,40-26-15,13-13 16,0 0-16,13 0 0,1-27 16,-1 13-16,0 1 0,0-1 15,1 14-15,-14 0 16,-14 0-16,1 13 16,-13 0-16,-40 13 15,39 0-15,-66 27 16,54-27-16,-41 0 15,54-13-15,-14 0 16,27-13-16,0-53 16,13 40-16,39-41 15,-39 41-15,67-67 16,-54 67-16,0-1 0,14 14 16</inkml:trace>
  <inkml:trace contextRef="#ctx0" brushRef="#br1" timeOffset="211387.47">9432 10319 0,'-26'-13'0,"13"-1"15,-1 14 1,28 0-1,-1 14 1,0-1 0,0-13-16,1 13 0,12 0 15,-13 0-15,27 14 16,-27-27-16,40 26 16,-40-12-16,14-14 0,26 26 15,-14-26-15,-12 13 0,79 14 16,-80-14-16,93 13 15,-79-12-15,39-1 16,-39 0-16,39 0 16,-39 1-16,0-14 0,52 26 15,-52-26-15,53 13 16,-54 0-16,107-13 16,-93 0-16,0 0 15,-14 0-15,94-13 0,-94 13 16,54-13-16,-53 13 15,13-13-15,26 0 16,-39-1-16,-1 14 0,41-26 16,-41 26-16,1-13 0,39-14 15,-39 14-15,40-13 16,-54 12-16,14 1 0,26-13 16,-27 26-16,14-27 15,-26 14-15,-1 13 0,1-13 0,12-1 16,-12 14-16,-1-13 15,-12 13-15,-14-13 0,13 13 16,0 0-16,-13-13 16,0 0-16,0-1 15,-13-12 1</inkml:trace>
  <inkml:trace contextRef="#ctx0" brushRef="#br1" timeOffset="211653.45">12091 10200 0,'-13'0'0,"13"-14"16,13 14-1,14 0 1,13 0-16,-1-13 16,-25 13-16,-1 0 0,13 0 15,1 13-15,-14-13 0,0 27 16,-13-14-16,-26 27 15,12-27-15,14 0 0,-39 27 16,26-27-16,-1 0 0,-12 14 16,13-14-16,-1 0 0,1 1 15,0-1-15,0-13 0,-1 13 16,1-13 0</inkml:trace>
  <inkml:trace contextRef="#ctx0" brushRef="#br1" timeOffset="-205321.64">5318 10134 0,'-13'-14'0,"-14"-12"16,14 26 15,13 13-15,0 0-16,0 40 16,0-40-16,13 40 15,-13-39-15,14-1 16,-1-13-16,-13 13 0,13-13 15,0 0-15,27-40 16,-27 27 0,14-27-16,-27 14 15,13-14 1,-13 27-16,0 0 16,0 0-1,13 13 1</inkml:trace>
  <inkml:trace contextRef="#ctx0" brushRef="#br1" timeOffset="-204963.92">5477 10094 0,'0'0'0,"0"13"16,0 0-16,0 1 0,13 12 15,-13-13-15,0 0 16,13 1-16,-13-1 15,0 0-15,0 0 16,0-26 15,0 0-31,0-14 16,0 14-16,0-26 0,0-14 16,0 39-16,0-25 15,0 12-15,14 14 0,-14 0 16,13 13-16,0 26 15,0-13-15,-13 14 16,13-14-16,-13 14 16,14 12-16,-14-25 15,13 25 1,-13-26-16,0 1 16</inkml:trace>
  <inkml:trace contextRef="#ctx0" brushRef="#br1" timeOffset="-204403.04">5728 10081 0,'-13'0'16,"13"13"15,0 0-15,0 0-16,0 1 0,0 12 15,0-13-15,0 0 0,0 14 16,0-14-16,13 0 31,-13-26-31,0 0 16,0-14-16,0 14 15,-13-26-15,13-1 16,0 13-16,26-52 16,-26 66-16,14 0 15,-1 26 1,0 13 0,0 1-16,-13-14 0,0 27 15,14-27-15,-14 13 0,0 14 16,0-27-16,13 0 0,-13 14 15,0-14-15</inkml:trace>
  <inkml:trace contextRef="#ctx0" brushRef="#br1" timeOffset="-204111.5">5887 10173 0,'13'0'16,"0"0"-16,1-13 0,12 13 15,1-13 1,-14 0-16,13-14 0,-26 14 16,13 0-16,-13-1 15,-26-25 1,13 39-16,0 0 16,-27 26-1,27-13-15,-1 27 16,14-27-16,-13 27 0,13-14 15,0-12-15,27 39 16,-27-40-16,26 0 16,-13-13-16,14-13 15,-14 13-15,13-27 16</inkml:trace>
  <inkml:trace contextRef="#ctx0" brushRef="#br1" timeOffset="-203868.47">6178 10054 0,'-13'0'0,"0"0"16,-1 13-16,1-13 0,13 14 16,-13 12-16,0-13 15,13 14-15,-14-14 0,14 13 16,0-12-16,14-1 0,-14 0 15,13 14-15,0-27 16,0 0 0,1 0-16,-1 0 15,0-14-15,0 14 16</inkml:trace>
  <inkml:trace contextRef="#ctx0" brushRef="#br1" timeOffset="-203573.65">6271 10200 0,'0'0'15,"13"0"-15,0 0 16,0 0 0,27-27-16,-27 27 15,0-13-15,-13 0 16,-13-27 0,-13 14-1,13 26 1,-1 0-16,-12 0 0,13 13 15,-1 13-15,1-12 0,0 12 16,13-13-16,-13 0 16,13 1-16,13 12 0,0 1 15,0-14 1,14-13-16,-1-13 16,1-1-1,-14 1-15,0 0 0,27-14 16</inkml:trace>
  <inkml:trace contextRef="#ctx0" brushRef="#br1" timeOffset="-203271.46">6535 9975 0,'-13'0'0,"-13"13"16,12-13-16,-12 26 16,13-26-16,-1 27 15,14-14 1,14 0-1,12 14-15,1-27 16,12 13-16,-12 0 16,-14-13-16,13 14 15,-12-14-15,-1 26 16,-13-13-16,-13 0 16,-1 1-16,1-1 15,-27 0-15,27-13 16,0 0-16,0 0 15,0-13 1</inkml:trace>
  <inkml:trace contextRef="#ctx0" brushRef="#br1" timeOffset="-202909.69">6747 9962 0,'0'0'16,"-13"0"-16,-1 0 0,1 0 0,-13 0 16,-1 0-16,-12 26 15,25-13 1,14 0 0,14 1-16,25 12 15,-25-13-15,38 14 16,-38-27-16,25 26 15,-25-26-15,12 40 16,-13-27 0,-13 0-16,-13 1 15,0-1-15,-14 13 16,14-12-16,-27-1 16,27-13-16,-13 0 15,13 0-15,13-13 16,0-1-1,26-25 1,-13 39-16</inkml:trace>
  <inkml:trace contextRef="#ctx0" brushRef="#br1" timeOffset="-202527.08">6932 10054 0,'-13'0'0,"0"0"16,-14 27 0,14-1-1,0 1 1,13-1 0,13 0-1,13 1-15,-12-14 16,-1-13-1,27-26 1,-27-14 0,0 14-16,-13 12 15,0 1 1,0 0 0,-13 13-1,13 13 1,13 27-16,0-27 15,0 0 1,1 0 0</inkml:trace>
  <inkml:trace contextRef="#ctx0" brushRef="#br1" timeOffset="-201996.02">7064 10213 0,'-13'0'31,"13"-27"-16,0 14-15,0 0 0,27-27 16,-27 27-16,13 0 16,0 13-16,-13-13 15,13 13-15,1-14 16,12 28 15,-26-1-31,26 13 16,-26-12-16,14-1 15,-14 0-15,26 0 16,-26 0-16,27 1 16,-14-14-16,0-14 15,0 14-15,14-26 16,-27 13-16,13-14 16,-13 14-16,0 0 15,0 0 1,13 13-16,-13 13 31,27 27-31,-27-27 16,13 26-16,-13-12 15,13-14-15,-13 40 0,13-40 0,-13 14 16,0 12-16,0-25 16,-39 65-16,25-66 15,-12 14-15,-1-14 16,14-13-16,-26 0 15,25 0-15,-52-13 0,53 0 0,0-1 16,-14-25-16,27 12 16,-13 14-16,0-53 15,13 53-15,0-1 16</inkml:trace>
  <inkml:trace contextRef="#ctx0" brushRef="#br1" timeOffset="-193933.62">8797 10941 0,'0'-14'0,"-13"28"15,0 52 1,13-40 0,0 14-16,0-14 0,0-13 15,0 27-15,0-13 0,0 12 16,13 14 0,-13-26-16,13-1 15,-13-39 1,0 0-1</inkml:trace>
  <inkml:trace contextRef="#ctx0" brushRef="#br1" timeOffset="-193418.01">8771 10848 0,'0'-40'15,"0"27"-15,0 0 16,13 13-16,-13 13 15,27-13-15,-1 0 0,-13 13 16,14 0-16,-14 1 16,0-14-16,0 13 0,14 13 15,-27-12-15,13 25 16,-13-25-16,0 12 16,-13 0-16,13-12 0,-13-1 15,-1-13-15,-12 13 16,26 0-16,-13-13 15,0 0-15,13-13 32,13 13-17,0 0 1,0 0-16,27 27 16,0-1-1,-27-13-15,13 27 16,-12-27-16,-14 14 0,0-14 15,0 0-15,-14 14 16,1-1-16,0-26 16,0 13-16,-27 0 15,27-13-15,-1 14 0,-25-14 16,26 0-16,-1 0 0,1 0 16,0 0-16,-14-14 0,14 14 15,0-13-15,26 13 16,0-13-1,14-13-15</inkml:trace>
  <inkml:trace contextRef="#ctx0" brushRef="#br1" timeOffset="-193105.25">9327 10901 0,'0'0'16,"-27"-40"-16,14 27 16,-14 13-16,1 13 0,0 14 15,26-14-15,-27 27 16,14-14-16,-14 53 16,27-52-16,0 39 15,14-26-15,-1-1 16,0-12-16,0-14 15,14 0-15,-1 0 0,-13-13 16,27 0-16,0-13 0,-27 13 16,27-13-16,-14 0 15,1-14-15,-1 14 16,-13 0-16,14-14 0</inkml:trace>
  <inkml:trace contextRef="#ctx0" brushRef="#br1" timeOffset="-192825.58">9578 10927 0,'13'0'47,"27"0"-31,-27 0-16,40-13 16,-40 0-16,14 13 15,-14 0-15,-13-13 16</inkml:trace>
  <inkml:trace contextRef="#ctx0" brushRef="#br1" timeOffset="-192651.56">9697 10808 0,'-13'13'16,"0"-13"-16,13 14 0,-27 25 16,27-25-16,0 25 15,0-25-15,0-1 0,13 40 16,-13-40-16,14 0 15,-1-13 1</inkml:trace>
  <inkml:trace contextRef="#ctx0" brushRef="#br1" timeOffset="-180527.67">10107 11033 0,'-13'-13'16,"0"0"-1,26 13 1,27-14 0,-27 14-16,0 0 0,27 0 15,-27 0-15,0 0 16,0 0-16,-13 14 15,0-1 1,-13 0-16</inkml:trace>
  <inkml:trace contextRef="#ctx0" brushRef="#br1" timeOffset="-180373.08">10147 11099 0,'-27'13'15,"41"-13"16,-1 0-15,13 0-16,-13-13 0,1 13 16,12 0-16,-13 0 15,1 0-15,-1 0 0</inkml:trace>
  <inkml:trace contextRef="#ctx0" brushRef="#br1" timeOffset="-179668.52">10716 10927 0,'0'-13'0,"-14"13"31,28 0-15,-14 13-16,0 14 16,0-14-16,-14 40 15,14-27-15,-13 1 0,13 26 16,0-27-16,-13 14 16,13-27-16,0 0 15,13-13 1,-13-13 15</inkml:trace>
  <inkml:trace contextRef="#ctx0" brushRef="#br1" timeOffset="-179135.94">10689 10888 0,'-13'0'15,"13"-14"-15,13 14 16,-13-13-16,13 13 16,14 0-16,13 0 15,-14 0-15,14 13 16,-27 1-1,0-1-15,0 0 0,-13 0 16,0 14 0,-13-1-16,0-13 15,13 1-15,-27-1 16,14-13-16,0 0 0,0 13 16,0-13-16,-1 0 0,14-13 15,27 26 16,-1-13-31,-13 13 16,14-13-16,26 27 16,-40-14-16,14 13 15,-14-26-15,0 27 0,-13-14 16,0 0-16,0 14 16,-13-14-16,13 0 0,-13-13 0,-27 27 15,27-27-15,-14 13 16,14-13-16,-14 0 0,-12-26 15,26 26-15,13-14 0,-14 1 16,41 0 0,-1-14-1</inkml:trace>
  <inkml:trace contextRef="#ctx0" brushRef="#br1" timeOffset="-178856.14">11245 10861 0,'0'0'0,"0"-13"0,0 0 16,-27 13-1,1 13-15,-14 40 16,27-40-16,0 40 16,13-27-16,-14 1 15,14 13-15,0-14 0,14 14 16,12 13-16,-13-27 15,14 1-15,-14-27 16,0 13-16,40 0 0,-40-13 16,1 0-16,-1 0 15,13-13-15,-12-14 16,-14 14-16,0 0 16</inkml:trace>
  <inkml:trace contextRef="#ctx0" brushRef="#br1" timeOffset="-176431.37">11748 10927 0,'13'-53'0,"0"27"16,-13-1 0,0 14-16,-13-26 15,0 39-15,-1 0 16,1 0-16,0 0 0,-27 26 15,27-13-15,-40 53 16,40-39-16,-27 52 16,40-52-16,0 26 15,0-40-15,13 53 16,1-53-16,-1 0 16,40 1-1,-27-1-15,14-26 16,-27-1-16,0 14 0,27-39 15,-27 25-15,0 1 16,1 13-16,-14-13 16,0 26-1,0 14-15,13-14 0,-13 13 16,0-12 0,0-1-16,0 0 15</inkml:trace>
  <inkml:trace contextRef="#ctx0" brushRef="#br1" timeOffset="-176269.57">11708 11073 0,'-13'0'0,"26"0"16,0-13-1,14 13-15,-14 0 0,40 0 16,-27 0-16,14-14 15,-27 14-15,13-13 0,1 13 16,-27-13-16,-13 13 16,-1 0-16</inkml:trace>
  <inkml:trace contextRef="#ctx0" brushRef="#br1" timeOffset="-170708.93">2580 10054 0,'13'-13'16,"40"0"-1,-27 13-15,40-14 16,-26 14-16,53-13 0,-27 13 16,-13-13-16,79 13 15,-66-13-15,0 13 0,1-13 0,78 13 16,-79 0-16,40 0 15,-66 0-15,13 0 0,119 13 16,-119-13-16,-1 0 0,28 0 16,-54 13-16,1-13 0,12 0 15,-39 13 1,-39-13-16,12 13 0,-79 1 16,54-14-16,-134 26 15,120-13 1,-146 27-16,133-27 15,-146 27-15,159-27 16,-66 14-16,79-14 16,13-13-16,-52 13 15,65-13-15,40 0 16,80-40 0,-40 40-16,66-26 0,-53 13 15,0 0-15,159-27 16,-146 27-16,146-27 15,-158 40-15,52-13 16,-66-1-16,-14 14 0,67-13 16,-79 13-16,-27 13 15,-14 1-15,1-14 0,-40 26 16,13-13-16,-12 1 0,-1-1 16,-80 27-16,-92 12 15,1 15 1,12-14-1,53-14 1,67-12 0,78-27-16,28-14 15,12 14-15,40-26 16,-26 26-16,13-13 0,66-14 16,-66 14-16,13 13 0,106-40 15,-106 40-15,53-26 16,-79 26-16,-14 0 15,1 13-15,-54 14 16,1-14-16,-67 13 16,40-12-16,-132 38 15,119-38-15,-80 25 16,80-25-16,13-1 0,-53 13 16,54-26-16,-41 14 15,80-14-15,-1-14 16,28 1-16,39 0 15,-14 0-15,120-27 16,-93 27-16,80-14 16,-80 14-16,0 0 0,79 0 15,-92 13-15,14-14 0,38 14 16,-65-13-16,26 13 16,-53 0-16,-26 27 15,-13-14-15,-107 13 16,81-13-16,-120 14 15,105-14-15,-91 27 16,105-40-16,-27 13 16,54-13-16,-1 13 15,1-13-15,26-13 16,13 13-16,40-13 0,-13 0 16,13-1-16,66 1 0,-66 13 15,158-26-15,-144 12 16,78 1-16,-79 13 15,0 0-15,53 0 16,-66 0-16,-13 0 0,53-13 16,-80 13-16,40 13 15,-53 0-15,-13 1 0,-67-1 16,54 0-16,-120 14 16,107-27-1,-120 26-15,119-26 16,-39 13-16,39-13 0,-39 14 15,65-14-15,14-14 16,67 1 0,-41 0-16,106-14 15,-79 14 1,93-13-16,-14 12 16,-92 14-16,-14 0 15</inkml:trace>
  <inkml:trace contextRef="#ctx0" brushRef="#br1" timeOffset="-169875.36">3082 10425 0,'-132'13'0,"132"-26"0,13-14 16,1 27-16,12-13 16,53-14-16,-39 1 0,13 13 15,53-14-15,-40 14 16,106-27-16,-119 27 15,53 0-15,13 0 16,-93 13-16,14-14 16,-53 28-1,-1-14-15</inkml:trace>
  <inkml:trace contextRef="#ctx0" brushRef="#br1" timeOffset="-169587.13">3744 10213 0,'-199'40'16,"398"-80"-16,-451 80 0,94-14 15,52 1 1,-13-14-1,66-13-15,40-40 16,26 27-16,40-40 16,0 26-16,-14 1 0,67-27 15,-40 13-15,-13 14 16,0-1-16,93-52 16,-120 66-16,40-14 15,-79 27-15,-66 27 16,39-1-16,-105 27 15,78-26 1,-91 26-16,39-14 16,79-25-1,80-67 1,92-14 0,-79 28-16,92-14 15</inkml:trace>
  <inkml:trace contextRef="#ctx0" brushRef="#br1" timeOffset="-162236.1">14089 10835 0,'0'-14'16,"0"28"15,-26 39-15,26-40-16,-27 27 15,27-14-15,-26 27 16,26-27-16,0 14 16,-14-27-16,14 0 0,0 1 0,40 25 15,-27-39-15,1 0 16,25-13-16,-12 13 15,12-13-15,-12 0 16,13-14-16,-27 14 0,27-13 16,-27 12-16,0-12 15,-13 13-15</inkml:trace>
  <inkml:trace contextRef="#ctx0" brushRef="#br1" timeOffset="-162080.49">14195 10954 0,'0'0'0,"-13"0"0,13-13 31,13 13-31,0-14 0,0 1 16,27-13 0,-27 12-16,1 1 15,-14 0-15</inkml:trace>
  <inkml:trace contextRef="#ctx0" brushRef="#br1" timeOffset="-161890.27">14116 10755 0,'0'0'15,"-53"-13"-15,39 13 0,1 0 0,-13 0 16,12 0-16,28 0 16,12 0-1,1 0-15,12 0 16,14-13-16,-13 13 15,-14 0-15,1 0 0,-14-13 16,0 13-16,-13 13 16</inkml:trace>
  <inkml:trace contextRef="#ctx0" brushRef="#br1" timeOffset="-160380.27">13586 10782 0,'14'-27'16,"-28"1"0,1 26-16,-27-27 15,27 14-15,-66-13 16,52 12-16,-78-12 15,65 26-15,-53-13 16,54 13-16,-14 0 16,-53 0-16,13 13 15,-26 0-15,66-13 16,-106 40-16,107-27 16,-81 14-16,94-14 15,-28 13-15,41-12 16,-40-1-16,39 13 15,14-13 1,26-13 0</inkml:trace>
  <inkml:trace contextRef="#ctx0" brushRef="#br1" timeOffset="-159989.39">12303 10583 0,'0'-13'15,"0"26"-15,-13-26 31,0 40-31,-1-14 0,-25 26 16,26-25 0,-14 25-16,27-25 0,-13-1 15,-27 27-15,14-14 16,26-13-16,-14 0 16,1 1-16,13-1 15,13 0 1,1-26-1,-1 26-15,13-26 16,-12 13-16,12-13 0,-13 13 16,1 0-16,38 0 15,-38 0-15,-1 0 16,0 0-16</inkml:trace>
  <inkml:trace contextRef="#ctx0" brushRef="#br1" timeOffset="-149498.08">5649 11007 0,'-13'0'16,"-1"0"15,1-14 0,13 41-31,0-14 16,-13 27-1,13-27-15,0 13 16,0-12-16,0-1 16,0 0-1,0 0 1,0-39-1,0 13-15,0-1 0,0-25 16,13 12-16,-13 1 16,13-1-16,-13 14 0,0 0 15,0 0-15,14 0 16,-1 13-16,0 13 16,0 0-1,1 0-15,-1 27 16,-13-27-16,13 14 15,0-27-15,-13 26 16,13-13 0</inkml:trace>
  <inkml:trace contextRef="#ctx0" brushRef="#br1" timeOffset="-149105.14">5781 10993 0,'13'0'15,"1"0"1,-1 0-16,0 0 15,0 0-15,14-13 0,-14 13 16,0 0-16,0-13 16,1 13-16,-14-13 15,-14 0 1,1 13 0,-13 13-1,13 13 1,-1-13-16,1 27 15,13-27-15,0 1 0,0-1 16,13 13-16,1-13 0,-1 1 16,26-14-1,-25 0-15,25-14 16,-25 14-16,-1-13 0,0 0 16</inkml:trace>
  <inkml:trace contextRef="#ctx0" brushRef="#br1" timeOffset="-148901.17">6072 10914 0,'0'0'0,"-40"13"0,40 1 15,-26 12-15,26-13 16,0 0-16,-13 14 16,26-1-16,0 1 15,0-27-15,14 13 16,-14-13-16,0 0 15,14-13-15,-14 0 16,0 13-16,-13-14 0,14 14 16</inkml:trace>
  <inkml:trace contextRef="#ctx0" brushRef="#br1" timeOffset="-148597.34">6191 11007 0,'13'0'0,"1"0"16,-1 0-1,27-14 1,-27-12 0,0 13-16,-13 0 15,-13-14-15,0 14 16,-1 0-16,1 13 16,0 0-16,0 0 15,-1 13-15,1 0 16,0 0-16,13 1 0,-13-1 15,13 13-15,0-13 16,0 1-16,13 12 0,0-13 16,0 1-16,1-1 15,-1-13-15,13 0 16,1-13-16,-1-1 16,-12 1-16</inkml:trace>
  <inkml:trace contextRef="#ctx0" brushRef="#br1" timeOffset="-148278.34">6469 10901 0,'0'0'16,"-26"-27"-16,12 14 0,1 13 15,-13 0-15,12 0 16,1 0 0,0 13-1,13 1 1,13-1-16,14 13 15,-14-26-15,0 14 0,27 12 16,-27-26-16,0 13 0,14 0 16,-14 1-16,13 12 15,-26-13-15,0 1 16,0-1-16,-39 13 16,26-13-16,-40 1 15,39-1-15,-12-13 16,13 0-16,-1 0 15,14-13 1,14 13-16</inkml:trace>
  <inkml:trace contextRef="#ctx0" brushRef="#br1" timeOffset="-147891.12">6694 10941 0,'-13'-27'15,"0"14"-15,-14 0 16,-13-1 0,14 14-16,13 0 15,-14 14 1,14-1 0,0-13-1,26 26 1,13 1-16,14 12 15,13-12 1,-13-1 0,-27-26-1,13 27-15,-39-1 16,-13 1 0,-14-14-1,14-13 1,12 0-1,1 0-15,0-13 0,26 13 32,-13-14-32</inkml:trace>
  <inkml:trace contextRef="#ctx0" brushRef="#br1" timeOffset="-146984.08">6892 10941 0,'-13'-14'16,"13"1"-16,-13 13 16,0 13-1,-1-13-15,-25 27 16,39-14-16,-27 27 16,27-27-16,0 0 15,0 0-15,14 14 16,-1-14-1,0-13-15,0 0 16,27-26 0,-27 12-16,14 14 15,-14-13-15,0 13 32,-13 13-17,13 1-15,1-1 16,-14 0-1,13-13 1,-13 13 0,0-26-1,0 0 1,0-14 0,0 14-16,0-27 15,13 27-15,-13 0 0,0 0 16,13 13-1,-13-13-15,13 13 16,1 13 15,-1 0-15,-13 0-16,13 0 16,-13 1-16,13-14 15,-13 13-15,0 0 16,14-13-16,-1 0 31,-13 13-31,13-13 16,27-13-16,-40 0 15,26 0 1,-13-1-16,-13 1 16,14 13-16,-1-13 0,-13 0 15,0 0 1,13 26 15,0 26-15,1-12-16,-1 13 15,0-14-15,0 40 16,-13-39-16,13 26 16,-13-40-16,0 0 0,-26 66 15,26-65-15,-26-1 16,12 0-16,-25-13 15,-1-13-15,14 0 16,-27-27 0,39 27-16,-12-40 15,13 53-15,13-13 0,-14-1 16</inkml:trace>
  <inkml:trace contextRef="#ctx0" brushRef="#br1" timeOffset="-140187.2">9260 11748 0,'0'-14'15,"-13"1"-15,13 0 16,0 39 15,-13 40-15,13-52-16,0 65 15,0-53-15,-13 54 16,13-54-16,0 27 16,0-40-16,0 14 15,13-27-15</inkml:trace>
  <inkml:trace contextRef="#ctx0" brushRef="#br1" timeOffset="-139727.78">9247 11695 0,'0'0'0,"0"-27"0,0 14 15,13 13 1,27 13-1,-27-13-15,27 27 16,-27-14-16,0 0 16,1 0-16,-1 14 15,-13-14-15,0 13 16,0-12-16,-40 25 16,27-39-16,-13 14 15,12-1-15,1-13 0,-13 0 16,12 13-16,1-13 31,26 0-31,40 13 16,-39-13-16,38 13 15,-38 1-15,-1-14 0,40 26 16,-40-13-16,14 1 16,-14-1-16,-13 0 15,0 0-15,-27 40 16,14-53-1,-40 27-15,0-27 16,27 0 0,13 0-16,-14 0 15,27-14-15,13 1 16,14 0 0,-14 0-16</inkml:trace>
  <inkml:trace contextRef="#ctx0" brushRef="#br1" timeOffset="-139445.39">9790 11734 0,'-27'-39'16,"14"25"-16,0 14 16,-27 40-1,0 13 1,14 26-1,13-52-15,13 52 0,0-66 16,13 67 0,0-67-16,14 40 15,-1-40-15,14-13 16,-14 13-16,1-13 0,52-39 16,-53 39-16,14-40 15,-13 27-15,-14 0 16</inkml:trace>
  <inkml:trace contextRef="#ctx0" brushRef="#br1" timeOffset="-139244.93">10014 11761 0,'-13'0'15,"0"0"-15,26 13 16,0-13-16,27 13 15,-27-13-15,14 0 16,13-13 0,-27 13-16,0-13 0,13 13 15,-12-13-15,-14-1 0</inkml:trace>
  <inkml:trace contextRef="#ctx0" brushRef="#br1" timeOffset="-139094.33">10147 11642 0,'0'0'16,"-27"0"-16,14 13 15,0 13 1,13-12-16,0-1 0,0 27 16,0-27-16,0 13 15,0 1-15,0-14 0,13 53 16,-13-53-16,13 0 16,-13 1-16</inkml:trace>
  <inkml:trace contextRef="#ctx0" brushRef="#br1" timeOffset="-137873.73">10769 11787 0,'-27'-13'16,"54"26"-16,-67-26 0,27 13 16,13 13-1,13-13 1,13 0-1,1 13-15,-14-13 0,0 0 16,27 0-16,-27 14 16,-13-1-1</inkml:trace>
  <inkml:trace contextRef="#ctx0" brushRef="#br1" timeOffset="-137732.11">10795 11880 0,'-40'13'16,"27"-13"-1,26 0 1,1 0-16,25 0 16,-12-13-16,26 13 15,-27-13-15,14 13 16,-14 0-16,1 0 0</inkml:trace>
  <inkml:trace contextRef="#ctx0" brushRef="#br1" timeOffset="-137463.83">11284 11761 0,'0'0'15,"0"13"1,-13 40-16,13-27 15,0 14-15,0-14 16,-13 27-16,13-26 0,0 13 16,0-27-1,-13 0-15,13-26 32</inkml:trace>
  <inkml:trace contextRef="#ctx0" brushRef="#br1" timeOffset="-137015.47">11245 11761 0,'0'-53'0,"0"106"15,0-119 1,26 52-16,-13 14 16,1 0-1,-1 0-15,27 14 0,-14-14 16,-13 13-16,1 0 0,-1 0 15,-13 1-15,13-14 0,-13 13 16,-26 13 0,12-13-16,1-13 0,-13 14 15,26-1-15,-14-13 0,1 0 16,0 0-16,13 13 16,13 0 15,0 14-31,14-14 0,-1 0 15,-12 0-15,12 14 16,-13-14-16,27 40 16,-14-13-16,-26-1 15,-26 1 1,-14 0 0,-13-27-1,0 0 1,40-13-16,-13-13 0,12 0 15,14 0-15,14-1 16,-14 1-16,26-13 16</inkml:trace>
  <inkml:trace contextRef="#ctx0" brushRef="#br1" timeOffset="-136741.58">11853 11681 0,'0'0'0,"-26"-26"0,26 13 0,-40 13 15,14 13-15,-14 40 16,40-40-16,-26 40 16,26-27-16,0 14 0,0 0 15,0-27-15,0 40 16,39 13-16,-12-26 15,-14-27-15,40 0 16,-27 0-16,27-26 16,-26 0-16,12-13 15,-25-1-15,-1 14 16</inkml:trace>
  <inkml:trace contextRef="#ctx0" brushRef="#br1" timeOffset="-134445.86">12224 11668 0,'0'-13'0,"-27"26"47,27 0-47,0 54 16,0-54-16,0 26 15,0-12-15,-13-14 0,13 53 16,0-53-16,0 14 15,0-14-15,27 40 16,-14-53-16,13 27 16,-13-27-16,14 0 15,-14-14-15,27-12 16,-27 13-16,27-27 16,-40 27-16,13-14 15,-13 14 1</inkml:trace>
  <inkml:trace contextRef="#ctx0" brushRef="#br1" timeOffset="-134283.29">12277 11814 0,'0'0'0,"-14"0"0,1 13 16,26-26-1,1 13 1,-14-14-16,13 14 15,0-13-15,-13 0 16,13 0-16</inkml:trace>
  <inkml:trace contextRef="#ctx0" brushRef="#br1" timeOffset="-134101.77">12158 11655 0,'-27'-13'15,"14"13"1,26 0-16,14-14 15,39-12 1,-13 13 0,13-14-16,-13 14 15,-40 0 1,-53 0 0</inkml:trace>
  <inkml:trace contextRef="#ctx0" brushRef="#br1" timeOffset="-126711.6">12832 11695 0,'27'-40'16,"-27"27"-16,-13-14 31,-14 14-31,27 0 16,-26 13-16,12 0 16,-52 39-1,53-25-15,-13 25 16,12-12-16,14-1 0,0 40 15,0-52-15,27 78 16,12-39 0,1-40-1,26 14-15,-13-54 16,-40 27-16,27-53 16,-27 40-16,-13 0 15,14-27-15,-14 27 0,0-13 16,0 12-16,0 1 15,0 0 1,0 26-16,13 0 16,-13 1-16,0 25 15,13-25-15,-13 12 16,13-26-16,-13 13 16,0 0-1</inkml:trace>
  <inkml:trace contextRef="#ctx0" brushRef="#br1" timeOffset="-126530.1">12846 11787 0,'26'0'16,"27"13"-1,-27-13-15,54 0 16,-54 0-16,40 0 15,-52 0-15,65 0 16</inkml:trace>
  <inkml:trace contextRef="#ctx0" brushRef="#br1" timeOffset="-126319.97">13375 11655 0,'0'13'16,"-14"27"0,14-14-16,-13 27 15,13-26-15,-13 26 16,13-27-16,0 0 16,0-12-1,13-1-15</inkml:trace>
  <inkml:trace contextRef="#ctx0" brushRef="#br1" timeOffset="-126175.03">13375 11827 0,'13'-13'16,"0"13"-16,14 0 16,-1 0-16,14-14 15,-27 14-15,27-26 16,-27 13-16,13-14 15</inkml:trace>
  <inkml:trace contextRef="#ctx0" brushRef="#br1" timeOffset="-126016.46">13586 11576 0,'0'0'0,"-13"0"0,13 13 0,-13 13 16,13 14-1,0-27-15,-13 14 0,13 26 16,0-27-16,0 0 0,0 27 15,0-26-15,0-14 0,0 27 16,0-27-16,13 27 0,-13-27 16</inkml:trace>
  <inkml:trace contextRef="#ctx0" brushRef="#br1" timeOffset="-123721.92">16470 11814 0,'14'-80'16,"-41"1"-16,14 52 0,0 1 15,-1 13-15,-39-14 16,27 14 0,-14 13-16,14 13 0,-40 27 15,39-27 1,-26 80-16,40-40 15,13-27-15,13 54 16,1-54-16,25 27 16,-12-40-16,12 0 15,-12 1-15,13-14 16,-1-14-16,14-12 16,-40 13-16,14-1 15,-14 1-15,0 13 0,1 0 16,-14 13-1,0 1 1,0-1-16,0 13 16,0-12-16,13 25 15,-13-25-15</inkml:trace>
  <inkml:trace contextRef="#ctx0" brushRef="#br1" timeOffset="-123549.95">16298 11880 0,'0'0'0,"-26"-13"0,26-1 15,26 14-15,-12 0 16,38 0 0,-25 0-16,-1 0 0,54 0 15,-54-13-15,27 13 16,-40 0-16,27-13 15,-40 0-15</inkml:trace>
  <inkml:trace contextRef="#ctx0" brushRef="#br1" timeOffset="-122321.87">16007 11602 0,'0'13'0,"-13"-26"78,-27 13-78,27-13 16,-13 0-16,-27-1 0,26 1 16,1 0-16,-54 0 15,54-1-15,-14 1 0,-79-27 16,80 27-16,-54-13 16,53 13-16,-92-40 15,79 39-15,-92-25 16,92 25-16,-93-25 15,106 26-15,-105-14 16,92 14-16,-79-27 16,92 40-16,-53-26 15,54 26-15,-41-27 16,41 27-16,-27-26 16,39 26-16,-13-13 0,-13-1 15,27 14-15,-53-13 16,52 13-16,-26 0 15,27 0-15,-40 13 16,39 1-16,-39 12 16,40-13-16,-14 14 15,13-27-15,1 13 0,-14 13 16,27-12-16,-13-1 0,-1 13 16,1-12-16,12-1 0,-38 13 15,38-13-15,-25 14 16,25-14-16,1 0 15,0 1-15,0-14 16,-1 13-16,1 0 16,13 0 15</inkml:trace>
  <inkml:trace contextRef="#ctx0" brushRef="#br1" timeOffset="-121934.98">13256 11218 0,'0'0'0,"0"-13"16,13 13 0,-26 0-1,13 13-15,-27 14 16,27-14-16,-26 13 16,12-12-16,14-1 0,-39 27 15,39-27-15,-13 13 16,13-12-16,-14 12 15,14-13 1,14 0 0,-1-13-16,0 0 15,0 0-15,14 0 16,-14 0-16,27 0 0,-14-13 16,1 13-16,-14-13 0,0 13 0,13 0 15,-12-13-15,12 13 16</inkml:trace>
  <inkml:trace contextRef="#ctx0" brushRef="#br1" timeOffset="-110809.89">5794 11893 0,'-13'-13'16,"0"13"-1,0 13 1,26-13-16,-13 26 16,0-12-16,13 39 15,0-53-15,1 26 16,-1-13-16,0 1 15,14-1-15,-14-13 16,13-13 0,-13-1-16,1-12 15,-14 13-15,13-1 0,-13-25 16,0 25-16,0-12 16,-13 0-16,13 12 15,0 1-15</inkml:trace>
  <inkml:trace contextRef="#ctx0" brushRef="#br1" timeOffset="-110387.02">5993 11840 0,'0'13'15,"13"1"-15,0 12 16,-13-13-16,13 27 16,-13-27-1,0 0-15,0 1 16,0-1 0,0-26 15,0-14-31,0 14 15,0 0-15,14-53 16,-14 52-16,13-12 16,0 13-16,0-1 15,1 1 1,-1 26-16,13 14 16,-26-14-16,14 27 15,-1-27-15,-13 27 16,0-14-16,13-26 15,-13 27-15,13-41 32</inkml:trace>
  <inkml:trace contextRef="#ctx0" brushRef="#br1" timeOffset="-109293.27">6297 11867 0,'0'-14'15,"27"28"16,-14 12-31,-13-13 16,0 14-16,0-14 16,0 0-16,0 27 15,13-27-15,-13 0 0,0 1 16,0-28 15,0 1-31,-13-40 16,13 27-16,0-27 15,0 40-15,0-27 16,13 13-16,-13 14 0,13-13 16,0 39-1,1 0 1,-1 0-16,0 14 16,-13-1-16,13 1 15,-13-14-15,0 0 0,14 14 16,-14-14-16,13 0 0</inkml:trace>
  <inkml:trace contextRef="#ctx0" brushRef="#br1" timeOffset="-109001.87">6535 11906 0,'40'13'16,"-27"-13"-16,0 0 0,27-13 15,-27 13-15,1-26 16,-14 13 0,-14-14-1,1 14-15,0 13 16,0-13-16,-1 13 0,-25 39 16,39-25-16,-14 25 15,14-26 1,0 14-16,0-14 0,14 27 15,-1-27 1,13 14-16,-12-27 16,39-27-1,-40 14-15</inkml:trace>
  <inkml:trace contextRef="#ctx0" brushRef="#br1" timeOffset="-108778.46">6853 11774 0,'-27'0'0,"-12"26"16,12 1-1,27-14-15,-26 40 16,12-40-16,14 14 0,0-14 16,0 0-16,27 27 15,-27-27-15,13-13 0,14 13 16,-14-13-16,0 0 0,13-13 15,-12 0-15,-1 0 0,13-1 16,-12 1-16</inkml:trace>
  <inkml:trace contextRef="#ctx0" brushRef="#br1" timeOffset="-108502.18">6972 11933 0,'13'0'16,"0"0"-1,0 0-15,1-27 16,-1 14-16,-13 0 16,-13-14-16,-1 1 15,1 26-15,0 0 16,0 0-16,-27 26 16,27-12-1,-14 25 1,27-26-16,0 14 15,14-1-15,12 1 16,-13-27-16,14 0 16,-1-13-16,14-1 15,-27 1-15</inkml:trace>
  <inkml:trace contextRef="#ctx0" brushRef="#br1" timeOffset="-108209.65">7170 11774 0,'-39'0'15,"78"0"-15,-92 0 16,14 13-16,12 0 16,54 14 15,-14-14-31,13 0 16,-12-13-16,-1 0 0,13 14 15,-13-1-15,27 0 16,-27-13-16,1 13 15,-14 0-15,-14 1 16,1-1-16,-27 0 16,27 0-16,-13 1 15,13-14-15,-1 0 16,1 13-16,13-26 16,13 13-1</inkml:trace>
  <inkml:trace contextRef="#ctx0" brushRef="#br1" timeOffset="-107856.34">7422 11814 0,'-27'-14'16,"14"14"-1,0 0-15,-1 0 16,1 14-1,13-1 1,0 0 0,13 0-16,1 14 0,-14-14 15,13-13-15,27 26 16,-40-12-16,26 12 16,-26-13-16,13 14 15,-26-14-15,-13 27 16,12-27-1,-25 0-15,25-13 16,1 0-16,0 0 16,0-13-1,26 13 1,-13-13-16,13 13 16</inkml:trace>
  <inkml:trace contextRef="#ctx0" brushRef="#br1" timeOffset="-107541.56">7554 11880 0,'0'-13'15,"0"26"1,-27 0-16,14 13 16,13-12-16,-13 12 15,13-13-15,0 1 16,0-1-16,0 0 15,26 14-15,-12-27 16,25-27 15,-25 14-31,-1 0 16,-13-1-16,13 14 16,-13-13-16,13 26 31,0 1-16,-13-1-15</inkml:trace>
  <inkml:trace contextRef="#ctx0" brushRef="#br1" timeOffset="-107083.03">7686 12025 0,'0'0'16,"0"-13"-16,0 0 16,0 0-16,0-1 15,0 1-15,0-27 16,13 27-16,-13 0 15,14 0-15,-1 13 32,-13 13-17,13-13-15,0 26 16,14-26 0,-27 14-16,26-1 0,-13-13 15,1 0-15,-1 0 16,0-13-1,0-1-15,-13 1 16,14 0-16,-14 0 16,0 0-16,13 13 15,-13 26 1,13-13-16,0 27 16,-13-27-16,14 67 15,-1-54-15,-13 40 16,0-39-16,0-1 15,0 1-15,-13 12 0,-14 14 16,14-40-16,-40 1 16,26-1-16,-12-13 15,12 0-15,-79-27 16,67 14-16,-67-27 16,66 27-16,-39 0 15</inkml:trace>
  <inkml:trace contextRef="#ctx0" brushRef="#br1" timeOffset="-103636.85">2937 11774 0,'0'-13'15,"-13"26"16,-14 13-31,14-12 0,-40 39 16,40-40-16,-27 40 16,0-27-1,27 1 1,53-41 15,-27 1-31,14-13 16,-1 26-16,27-40 0,-40 27 15,40-27-15,-40 40 16,14-13-16,-27 26 31,-27 14-31,14-14 16,-13 40-16,12-40 16,-25 40-16,26-40 15,-1 14-15,1-14 16,26-13-1,27-13 1,-27-1-16,27-12 16,-14 13-16,-12-1 0,38-25 15,-25 25-15,-14 1 0,14 0 16,-1 0-16,-13 0 0,-13 26 16,-13 0-1,0 0-15,-27 27 16,27-14-16,-27 1 15,27-14-15,-27 27 16,27-40 0,13 13-16,13-26 15,1 13-15,12-27 0,0 14 16,-12 0-16,39-27 16,-27 27-16,1-14 0,39-25 15,-40 38-15,27-25 16,-40 39-16,-26 13 15,0 0 1,-40 27-16,-13 39 16,0-26-1,39-13-15,1-14 0,-1 1 0,-26 26 16,40-27-16,-27 14 16,27-40-16,40-13 15,-1-1 1,53-52-16,-39 40 15,53-40 1,-54 26-16,14 13 0,80-65 16,-94 65-16,27-12 15,-39 25-15,-14 1 0,0 13 16,-13 13-16,-39 14 16,12-1-16,1 1 0,-54 39 15,41-26-15,-14-1 0,-66 67 16,79-66-16,-26 13 15,53-40-15,-14 0 16,27 0 0,53-39-16,-26 0 15,12 12-15,54-52 16,-40 40-16,0-14 0,119-53 16,-119 67-16,52-27 15,-65 27-15,53-14 16,-80 27-16,0 13 15,-26 13-15,-40 27 16,27-14-16,-41 27 16,28-27-16,-27 27 15,39-26-15,-52 12 16,66-25-16,-1-1 16,28-13-16,65-40 15,-53 14-15,107-54 16,-94 54-16,67-27 15,-66 27-15,0 12 0,26-25 16,-40 25-16,27 1 16,-40 13-16,-52 53 15,12-40 1,-65 67-16,65-54 16,-52 40-16,52-39 0,1-1 15,-1 1-15,-12-1 16,12-13-16,27 1 0,27-28 15,-14 14-15,66-53 16,1 14 0,-54 26-16,80-40 15,-80 39-15,1 14 0,13-13 16,-27 0-16,-13 26 16,-27 14-16,1-14 15,-1 27-15,1-27 16,13 13-16,-40 1 15,53-14-15,-13 0 16,26-26-16,27 0 16,-14-1-16,0 1 0,27-13 15,53-27 1,-79 26-16,12 14 16,-12 0-16,-14 13 0,0-13 15,-13 26-15,-26 27 16,-1-27-16,1 27 15,-1-27-15,-25 40 16,38-53-16,1 26 16,13-13-16,13-13 15,14 0-15,12-13 16,28-13-16,-28 12 16,14-25-16,-40 26 15,14 13-15,13-27 16,-27 14-16,0 13 0,0 0 15,-26 0-15,0 13 16,0-13-16,-1 13 0,14 1 16,-26-1-16,13-13 15,13 13 1,13-13-16,13 0 16,1-13-16,39 0 15,-53-1-15,14 1 0,12 0 16,-12 0-16,-1-1 15,-13 1-15,1 13 0,-14 13 16,-27 14 0,14-14-16,0 14 15,0-14-15,-1 0 0,14 0 16,0 0 0,27-13-16,-14 0 15,53-26-15,-39 26 16,25-26-1,-38 12-15,-1 1 16,0 13-16,-26 0 31,-27 13-31,-26 14 16,26-1 0,1-26-1,39-13 1,13 0-1,0 0-15,14-27 16,-27 27-16,26-1 0,-13-25 16,1 25-16,-14 1 0,0 0 15,0 0-15,-40 13 16,27 0-16,-80 26 16,67-13-16,-27 14 15,26-14-15,1 0 0,-40 14 16,52-14-1,-12 0-15,13-13 0,26-13 16,53-27 0,-53 14-16,53-14 15,-39 14-15,-1 13 16,1-14-16,26-26 16,-27 40-16,-13 0 0,-13 0 15,-13 13-15,-53 13 16,40 0-16,-80 53 15,66-39-15,-39 25 16,26-25-16,0 13 16,-79 39-16,79-53 15,-13 27-15,26-39 16,27-1-16,-27 0 0,27-13 16,26-13-16,53-53 15,40-27 1,13 0-1,-40 27-15,1-13 16,-54 39 0,-52 27-1,12 13-15,-91 40 16,65-14-16,-53 27 16,27-26-16,13-1 0,-119 67 15,106-54-15,-79 41 16,105-67-16,-26 27 15,53-40-15,-1 0 16,28-14-16,78-65 16,-52 53-16,119-80 15,-106 79-15,92-79 16,-105 80-16,26-14 16,-40 27-16,-12 0 15,-14 13-15,-14 0 16,-39 26-16,14 1 15,-14-1-15,-119 67 16,106-54-16,-120 67 16,1-13-16,93-53 15,65-27-15,-26 0 16,53-26-16,53-40 16,-26 13-1,105-52-15,-39 25 16,-54 41-16,54-40 15,-80 53-15,0-1 16,-39 14-16,-67 27 16,40-14-16,-119 53 15,106-39-15,-53 26 16,66-40-16,-92 27 16,105-40-16,-26-14 15,66 1 1,40-53-16,65-13 15,41-14 1,13 27 0,-53 39-1</inkml:trace>
  <inkml:trace contextRef="#ctx0" brushRef="#br1" timeOffset="-98675.89">5953 12713 0,'0'13'46,"0"14"-30,0-14-16,0 0 0,0 27 16,0-27-16,-13 40 15,13-40-15,0 1 32,-13-54-17,13 27-15,0-14 16,0 14-16,13-40 0,0 0 15,0 40-15,1 0 16,-1 0-16,0 26 31,0 13-31,-13-13 0,13 40 16,-13-39 0,0-1-16,0 13 15,0-12-15,14-14 16</inkml:trace>
  <inkml:trace contextRef="#ctx0" brushRef="#br1" timeOffset="-98369.41">6099 12779 0,'0'0'0,"13"14"15,13-28-15,1 14 16,-14-13-1,0 0-15,0-14 0,1 14 16,-14-26-16,0 25 16,0 1-1,-14 13-15,1 13 16,0 1-16,0-1 16,0 13-16,13-13 0,-14 27 15,1-13-15,13-1 0,0 1 16,0-14-16,13 26 15,1-25-15,-1-1 16,0-13-16,0 0 16,27-40-1,-27 40-15,14-13 16</inkml:trace>
  <inkml:trace contextRef="#ctx0" brushRef="#br1" timeOffset="-97978.46">6443 12634 0,'0'0'0,"-14"0"16,-12 13-16,13 0 0,13 1 16,-27 12-1,27-13-15,-13 14 0,0 12 16,13-25-16,0 12 0,0 1 15,0-14-15,0 0 0,13 13 16,0-12-16,0-14 0,1 0 16,-1-14-1,27-12-15,-27 13 16,0 0 0</inkml:trace>
  <inkml:trace contextRef="#ctx0" brushRef="#br1" timeOffset="-97713">6522 12806 0,'13'0'15,"-13"13"-15,13-13 0,1 0 16,-1 0 0,40-26-1,-40 12-15,0 1 16,1 0-16,-14 0 0,-14-1 16,1 1-1,0 0-15,0 13 0,-1 0 16,-12 13-16,13-13 0,-1 27 15,1-14-15,0 40 16,0-40-16,13 14 16,0-14-16,13 13 0,-13-13 15,26 1-15,-12-14 16,25-14 0,-25 14-16,-1-13 0,13-13 15</inkml:trace>
  <inkml:trace contextRef="#ctx0" brushRef="#br1" timeOffset="-97417.77">6787 12660 0,'-14'0'15,"-12"0"-15,13 0 16,13 14 0,39 12-1,-25-26 1,12 13-16,-13 0 15,0 1-15,14-1 16,-14 0-16,0 14 16,-13-14-1,0 0-15,-13 27 0,0-40 16,-14 26-16,14-26 16,-26 13-1,12-13-15,27-13 31,13 0-31</inkml:trace>
  <inkml:trace contextRef="#ctx0" brushRef="#br1" timeOffset="-96967.52">7025 12634 0,'-27'0'15,"1"13"-15,-1 0 16,14 1-16,13-1 16,0 0-1,27 13 1,-27-12-16,39-1 16,-26-13-16,27 13 15,-27-13-15,27 0 16,-27 0-16,1 0 15,-1 13 1,-13 1 0,13-1-16,-13 0 15,0 0-15,0 1 16,-13 25-16,0-26 16,13 1-1,-14-1-15,-12 0 16,13 0-1,-1 1-15,-25-1 16,25-13-16,1 0 0,-13 0 16,13 0-1,13-13 1,13-1 0</inkml:trace>
  <inkml:trace contextRef="#ctx0" brushRef="#br1" timeOffset="-96183.6">7395 12740 0,'0'0'0,"-26"-14"0,12 1 16,1 13-16,-27 13 16,27-13-16,-13 27 15,13-14-15,-14 14 16,14 26-16,0-40 16,13 0-16,13 13 0,0-26 15,0 14-15,1-1 16,-1-13-16,26-13 15,-25-1-15,-1 1 0,40-13 16,-40 13-16,0-1 16,1 14-16,-1 0 15,-13 14 1,0-1-16,0 0 16,0 0 15,0-26-16,0 0-15,0-27 16,0 27-16,13-14 16,-13 14-16,0 0 15,26-14-15,-12 14 16,-1 0 0,-13 26-1,13 0 1,-13 27-1,27-27-15,-1 1 16,-13-14 0,40-27-1,-26 1 1,-14-1 0,0 1-16,-13 13 15,0 26 1,13 26-1,-13 14 1,14-13-16,-14 0 16,-14-1-1,14-25-15,-39 25 16,25-25-16,-38-14 16,25 0-16,-26 0 15,13 0-15,-12 0 16,38-14-16,1 14 0,0 0 15</inkml:trace>
  <inkml:trace contextRef="#ctx0" brushRef="#br1" timeOffset="-95493.43">6099 13428 0,'-14'0'15,"14"13"-15,0 0 16,0 0-16,14 40 16,-14-40-16,0 14 15,0-14-15,0 0 0,13 1 16,-13 12-1,-27-13-15,14-26 32,13-13-32,0 12 0,0-12 15,0 13-15,0-14 0,13-26 16,14 14 0,-14 39-16,27-27 15,-27 27-15,27 13 16,-27 1-16,13 12 15,-26-13-15,14 27 16,-14-27-16,0 0 16,0 1-16</inkml:trace>
  <inkml:trace contextRef="#ctx0" brushRef="#br1" timeOffset="-95218.55">6310 13494 0,'40'0'15,"-27"0"-15,14-13 16,-14 13-16,0 0 16,14-27-16,-1 14 15,-26 0 1,-13-1 0,0 14-16,-40 27 15,26-27-15,1 26 16,26 1-16,-13-14 15,13 0-15,-14 27 16,14-27-16,14 14 16,-1-14-16,26 0 15,-25-13-15,65-26 16,-52 26-16,25-27 16,-25 14-16,-1 0 0</inkml:trace>
  <inkml:trace contextRef="#ctx0" brushRef="#br1" timeOffset="-95010.98">6734 13441 0,'-40'-13'16,"14"-1"-1,-27 41 1,39-14 0,1 0-16,0 27 15,13-27-15,0 0 0,0 14 16,13-1-16,14 1 15,-14-27-15,13 13 16,-12-13-16,-1 0 0,26-13 16,-25 0-16,-1-1 15</inkml:trace>
  <inkml:trace contextRef="#ctx0" brushRef="#br1" timeOffset="-94759.47">6826 13533 0,'0'0'0,"0"-13"0,13 13 16,1 0-16,12-13 15,-26 0-15,13 13 0,1-13 16,-14-1-16,13-12 16,-26 26-1,-14-13-15,-13 26 16,1 13 0,12 14-1,27-27-15,0 0 16,0 1-16,14 12 0,12-13 15,-13-13-15,14-13 16,-1 13-16,1-13 16,-14 0-16,13-1 0</inkml:trace>
  <inkml:trace contextRef="#ctx0" brushRef="#br1" timeOffset="-94506.18">7011 13401 0,'-52'13'15,"104"-26"-15,-131 26 0,66 1 16,13-1-16,13 0 16,-13 0-16,27-13 15,-14 14-15,13-14 16,1 13-16,-14-13 0,27 13 16,-27-13-16,0 13 15,-13 0-15,-13 1 16,-14 12-1,14-26-15,-13 27 16,12-27-16,1 0 16,0-14-16</inkml:trace>
  <inkml:trace contextRef="#ctx0" brushRef="#br1" timeOffset="-94198">7250 13388 0,'-14'0'0,"-25"0"15,25 0-15,1 0 16,0 13-16,26 0 16,-13 1-16,40-1 15,-27 0 1,27 14-16,-14-1 15,-13 0 1,-13 1 0,-39 13-1,-1-14-15,0-13 16,27-13 0,0-13-1,13 0 1</inkml:trace>
  <inkml:trace contextRef="#ctx0" brushRef="#br1" timeOffset="-93544.19">7329 13428 0,'0'0'0,"-27"39"16,14 14-16,13-40 15,27 40 1,-14-39-16,13-1 16,-12-13-16,-1 0 15,13 0-15,-26-13 16,14-1-16,-14 1 16,0 0-16,0 0 15,0-14 1,0 14-16,0-13 15,26-1-15,-26 14 16,13 0-16,0-1 16,1 14-1,-1 0-15,0 14 16,0 12-16,1 1 16,-1-14-1,-13 0 1,13-13-1,0-13-15,14-14 16,-14 14-16,-13 0 16,13 0-16,-13-1 15,13 14 1,1 0-16,12 27 16,-13-27-16,1 40 15,-14-14-15,13 0 16,0-12-16,-13-1 0,0 40 15,0-27 1,-26 27-16,12-40 16,-25 27-16,12-27 15,14 1-15,-53-1 16,39-13-16,-12-13 16,25-1-16,1 1 0,-13-53 15,26 53-15,0-27 16,0 27-16,26-53 15,-13 39-15,54-26 16</inkml:trace>
  <inkml:trace contextRef="#ctx0" brushRef="#br1" timeOffset="-87821.16">8864 7739 0,'-14'-26'16,"1"12"-16,0 1 0,-27-13 15,0 12-15,14 1 0,-53-13 16,39 13-16,-66-27 16,40 27-16,0-1 0,-80-12 15,67 13-15,0 13 0,-93-14 16,132 14-16,-39 0 0,-186 27 15,172-14-15,1 0 0,-107 40 16,120-26-16,-93 39 16,93-40-16,12 1 0,-65 52 15,92-39-15,-65 79 16,91-79-16,14 92 16,67-53-1,-28-39-15,133 66 0,-92-80 16,184 40-1,-158-52-15,119-1 16,-119-13-16,291-13 0,-199-1 16,172-38-16,54-28 15,-332 54-15,80-27 16,-92 26-16,65-39 16,-79 40-16,-13-1 0,-13 1 0,26-27 15,-53 13-15,1-13 16,-14 40-16,-14-40 0,-39-13 15,14 40-15,-1-14 0,-66-13 16,53 26-16,-92-25 16,65 25-16,1 1 0,-106-14 15,92 27-15,-105-14 16,92 27-16,0-13 0,-119 13 16,159 0-16,-13 0 0,-239 13 15,199-13-15,13 13 0,-224 27 16,224-27-16,-66 27 15,79-27-15,-118 67 16,158-67-16,-93 53 16,120-39-16,-27 12 15,39-26-15,1 14 0,13-1 16,27 1-16,-1-1 16,14-12-16,26 12 15,-26-26-15,13 13 0,0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1:01:44.5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16338 10134 0</inkml:trace>
  <inkml:trace contextRef="#ctx0" brushRef="#br0" timeOffset="13132.64">14393 4974 0,'14'-26'0,"-14"-14"0,0 27 16,-40-14-16,27 14 15,-14 0-15,-39-27 16,26 27-16,-13 13 0,-39-27 16,26 27-16,0-13 0,-120 13 15,67 13-15,-39 1 16,65 12-16,14 1 0,-93 26 16,92-14-16,1 1 0,-67 39 15,80-26-15,-93 106 16,120-106-16,-1 53 15,27-53-15,39 39 16,1-39-16,52 27 16,-13-54-16,0 14 0,186 26 15,-146-53-15,211 14 16,-198-27-16,410-27 16,-410 14-16,199-53 15,-212 52-15,66-38 16,-93 25-16,0-13 0,67-26 15,-93 27-15,0-1 0,-14 0 16,14-39-16,-39 26 0,-14-79 16,-27 92-16,1 0 15,-54-52-15,27 65 16,0-13-16,-158-26 16,118 53-16,-158-27 15,171 27-15,-91 0 16,104 13-16,-12 0 0,-53 0 15,105 0-15,-65 0 16,12 0-16,54 0 0,-27 13 16,40-13-16,13 13 0</inkml:trace>
  <inkml:trace contextRef="#ctx0" brushRef="#br0" timeOffset="17229.93">13917 5609 0,'-13'-13'0,"-53"-14"15,39 14-15,-39 0 16,0 0-1,-53 0-15,66-1 16,-119 1-16,106 13 16,-119-13-1,119 13-15,-199 13 0,172 0 16,-13 1-16,-185 12 16,146 0-16,26-12 0,-185 52 15,132-40-15,-67 40 16,147-39-16,-54 13 0,-79 39 15,133-53-15,-173 80 16,173-79-16,-67 52 0,93-52 16,-67 52-16,67-53 0,-79 54 15,118-54-15,1 1 16,-27 52 0,53-52-16,40 25 15,-14-25-15,53 39 0,-26-39 16,80 25-16,-54-12 15,239 53-15,-186-67 16,-13 1-16,172 12 16,-119-25-16,-27-1 0,305 0 15,-357-13-15,542-13 16,-450 13-16,106-27 16,-92 14-16,-54 13 0,318-40 15,-344 27-15,93-13 16,-106 12-16,171-38 15,-144 38-15,-41-12 0,146-40 16,-158 39-16,92-52 16,-119 52-16,53-65 15,-80 52-15,14-66 16,-27 67-16,-39-28 16,12 28-16,-12-14 15,-93-66-15,66 79 16,-66-39-16,39 52 15,1-12-15,-252-67 16,212 79-16,-79-12 16,92 25-16,-92-25 0,105 25 15,-13 1-15,-92 0 0,105 0 16,0 13-16,-65-13 0,78-1 16,-52 14-16,79 0 15,0 0-15,14 0 0,-14 0 16,26 14-16,14 12 15,26 0-15,14 14 16,-14-13-16</inkml:trace>
  <inkml:trace contextRef="#ctx0" brushRef="#br0" timeOffset="19700.46">18891 6456 0,'-26'-27'16,"-1"14"-16,14 13 0,-13-13 15,-41 0 1,-12-14-1,26 14 1,14 13-16,-81-26 16,81 12-16,-1 14 0,-53-26 15,41 26-15,-120-27 16,119 27-16,-66-13 16,52 13-16,1 0 0,-145-13 15,144 13-15,-91 0 16,78-13-16,14 13 0,-106 0 15,93 0-15,0 0 0,-93 0 16,79-14-16,-158 14 16,158 0-16,-172-13 15,186 13-15,-106 0 16,105 0-16,-105 0 16,93 0-16,-133 0 15,159 0-15,-80 0 16,-26 0-16,79 13 0,-79-13 15,93 0-15,-80 14 16,80-14-16,0 13 0,-133 0 16,146 0-16,-80 1 15,80-1-15,-119 27 16,119-27-16,-53 13 16,66-13-16,-119 40 15,66-26-15,53-14 16,-53 27-16,53-27 0,14 0 15,-54 27-15,53-14 16,1-12-16,-67 52 16,79-40-16,-26 14 15,27-27-15,0 0 0,-27 53 16,39-52-16,-12 12 16,26 1-16,-13-14 0,-1 53 15,14-53-15,-13 27 16,13-27-16,0 40 15,0-40-15,13 53 16,1 1 0,12-28-16,-26-26 0,40 14 15,-27-1-15,0-12 0,14-1 16,26 27-16,-27-27 16,14 13-16,79 14 15,-79-27-15,65 14 16,-52-14-16,0 0 0,80 14 15,-81-14-15,28 0 0,145 27 16,-146-40-16,159 39 16,-158-25-16,105-1 15,-93 0-15,94 0 16,-94 1-16,14-14 0,92 13 16,-105 0-16,106 0 15,-94 0-15,-12-13 0,105 14 16,-105-1-16,13-13 0,92 13 15,-105-13-15,-1 13 16,213-13-16,-14 14 16,-93-14-1,-105 0-15,-1 0 0,120 0 16,-119 0-16,211 0 16,-13 0-1,0 0 1,-106 0-1,-92 0-15,198 0 16,-198 0-16,290-14 16,-290 14-16,171 0 15,-184-13-15,171 0 16,-172 13-16,80 0 16,-79-13-16,158-1 15,-172 14-15,159-26 16,-146 26-16,67-13 15,-80 0-15,79-1 16,-79 1-16,-13 0 0,133-14 16,-134 14-16,81-13 15,-94 12-15,67-25 16,-79 26-16,39-27 16,-53 27-16,14-14 15,-14 14-15,-13-14 16,13-39-16,-13 53 15,0-13-15,0-14 0,-13 0 16,0 14-16,-1-1 16,-12-12-16,13 12 15,-27-12-15,14 12 0,12 1 16,-39-27-16,27 13 0,-1 14 16,-78-67-1,65 66-15,-79-65 16,79 65-16,-119-52 15,107 53-15,-134-67 16,120 67-16,-132-41 16,118 41-16,-65-14 15,65 14-15,1 13 0,-172-27 16,171 27-16,-105-14 16,106 14-16,-106 0 15,79-1-15,13 14 0,-92-13 16,92 0-16,14 13 15,-93-13-15,-79 0 16,184 13-16,-131-14 16,132 14-16,-40 0 15,66 0-15,-52 0 16,79 0-16,-54 0 16,54 14-16,0-1 0,13 0 15,0 0-15,0 14 16</inkml:trace>
  <inkml:trace contextRef="#ctx0" brushRef="#br0" timeOffset="22812.46">13388 529 0,'0'53'15,"13"13"-15,-13 27 16,13-40-16,-13-14 0,14 94 16,-1-54-16,-13 0 0,13 120 15,0-93-15,27 330 16,-27-330-16,14 212 16,-14-146-16,13 79 15,-12-145-15,25 317 16,-26-330-16,1 92 15,-1-92-15,-13-1 0,26 67 16,-26-80-16,14 120 16,-1-146-1,-13 39-15,-27-26 16,14-66 0,-13-13-16,-27-53 15,40 40-15</inkml:trace>
  <inkml:trace contextRef="#ctx0" brushRef="#br0" timeOffset="23492.6">11112 1654 0,'0'0'0,"14"0"31,52-14-31,-26 1 16,39 13-16,-26 0 0,79 0 15,-52 0-15,12-13 0,120 13 16,-93 0-16,503-13 16,-411 0-16,424-1 15,-410 1-15,450-13 16,-437 26-1,463-27-15,-476 27 16,212 0-16,12 0 16,-65 0-16,92 27 15,-317-27-15,79 13 16,-132-13-16,119 13 16,-119 0-16,105-13 15,-118 14-15,172-14 16,-120 0-16,-79 13 15,14-13-15,-54 0 0,14 0 16,39-13-16,-66-1 16</inkml:trace>
  <inkml:trace contextRef="#ctx0" brushRef="#br0" timeOffset="26498.13">12753 344 0,'-66'26'15,"53"-26"-15,-1 0 16,54 0 0,-14-13-16,41 0 15,-14 13-15,52-13 16,-38 13-16,-1-13 0,92-1 16,-78 14-16,184-26 15,-184 26-15,105-13 16,-92 13-16,-1 0 0,80-14 15,-92 14-15,-1-13 0,53 0 16,-66 0-16,-13 13 0,27-27 16,-41 27-16</inkml:trace>
  <inkml:trace contextRef="#ctx0" brushRef="#br0" timeOffset="26812.29">14512 66 0,'0'0'0,"-92"-13"15,65 13-15,1 0 0,13 0 0,-14-13 16,54 13 0,12 0-1,1 0-15,0 0 0,105 13 16,-92-13-16,53 13 16,-53-13-16,66 27 15,-93-14-15,14 0 16,-27 0-16,-13 1 0,-26 12 15,-1-13-15,1 0 0,-80 40 16,53-39-16,-66 25 16,79-39-16,-39 27 15,53-27-15,-14 0 16,53-13 0,67-1-1</inkml:trace>
  <inkml:trace contextRef="#ctx0" brushRef="#br0" timeOffset="27656.92">14684 847 0,'-53'-53'16,"40"40"-16,-26-1 16,25 1-16,-39 13 15,0 53 1,27-13-16,13-14 0,13 27 15,0-40-15,0 0 16,13 40-16,-13-39 0,13-1 16,14 13-16,-14-12 15,40-14-15,0-27 16,-27 1-16,27-54 16,-40 54-16,1-27 15,-14 40-15,13-14 16,-13 40-1,0 14 1,-13-1-16,13 1 0,0-1 16,0-13-16,0 1 0,0 12 15,0-13-15,26 1 16</inkml:trace>
  <inkml:trace contextRef="#ctx0" brushRef="#br0" timeOffset="27851.74">14949 476 0,'-27'53'15,"1"66"-15,-14 14 16,27-107-16,0 40 16,13-39-16,0-1 0,-13 27 15,13-40-15,13 27 16,-13-27-16,13-13 0,-13-13 15,13 0 1</inkml:trace>
  <inkml:trace contextRef="#ctx0" brushRef="#br0" timeOffset="28032.56">15002 489 0,'13'0'15,"-13"14"-15,0-1 0,-26 93 16,26-67-16,-14 54 15,14-53-15,-13-14 0,0 67 16,13-54-16,-13 14 16,13-26-16,-14 26 15,1-40 1,0-13-16</inkml:trace>
  <inkml:trace contextRef="#ctx0" brushRef="#br0" timeOffset="28516.29">14671 847 0,'40'-14'16,"-80"28"-16,93-41 0,0 14 16,-13 0-16,79-27 15,-80 40-15,28-13 16,-28 13-16,54 0 15,-80 13-15,27 14 16,-27-14-16,0 26 16,-13-12-16,0-14 0,-13 53 15,13-53-15,-13 40 16,0-39-16,-1 12 16,14-52 15,0-1-16,14-26-15,-14 14 0,13-14 16,0 13-16,0 14 0,14-14 16,-14 27-16,13-14 15,-12 14-15,-1 13 0,0-13 16,0 26-16,14 40 16,-27-40-16,0 40 15,-13 13 1,-1-26-1,14-1 1,0-25-16,0-1 16,0-26-16,0-14 15</inkml:trace>
  <inkml:trace contextRef="#ctx0" brushRef="#br0" timeOffset="29118.37">15650 463 0,'-26'13'16,"-1"40"-1,14 40 1,0 26 0,13-40-16,0-66 15,-13 67-15,13-67 0,0 27 16,-14-27-16,14 27 16,-13-67 15,13-26-31,0 40 15,13-53-15,14 0 0,-14 39 16,13-12-16,14-14 0,-13 39 16,39 1-16,-53 13 15,13 27-15,14 26 16,-27-27-16,-13 27 16,-13 0-16,0-13 15,0-14-15,-27 0 16,27 1-16,-40-1 15,40-12-15,-27-14 16,27 0-16,-27-27 0,27 1 16</inkml:trace>
  <inkml:trace contextRef="#ctx0" brushRef="#br0" timeOffset="29280.93">15809 966 0,'0'0'16,"13"39"-16,0-25 0,1-14 0,12-14 16,-13-12-16,0 13 15,14-40-15,-14-53 16</inkml:trace>
  <inkml:trace contextRef="#ctx0" brushRef="#br0" timeOffset="29469.5">16034 542 0,'-13'106'15,"-1"-66"-15,1 26 16,0-26-16,0 39 16,13-52-16,-14 39 15,1-53-15,0 40 16,13-40-16,-13 0 15</inkml:trace>
  <inkml:trace contextRef="#ctx0" brushRef="#br0" timeOffset="29787.5">15888 1032 0,'0'-13'16,"40"-14"-1,13-13 1,0 14-1,-27 13-15,54-40 16,-67 26-16,26 1 0,-25 13 16,-14-14-16,13 1 15,-13 13-15,0-1 0,-27-12 16,14 13-16,-13-1 0,13 14 16,-14 14-16,-26 39 15,40-27-15,-13 27 16,26-27-16,-14 1 0,14 13 15,0-27-15,27 26 16,-14-39-16,0 14 16,27-14-16,52-14 15,-52 1-15,66-26 16,-66 25-16</inkml:trace>
  <inkml:trace contextRef="#ctx0" brushRef="#br0" timeOffset="30052.32">16457 688 0,'0'0'16,"-66"0"-16,53 0 0,-14 0 16,14 0-16,0 0 0,13 13 15,13 0-15,0 1 0,40 12 16,-40-13-16,54 14 16,-41-14-16,0 0 0,14 27 15,-27-14-15,1-12 0,-1 12 16,-13-13-16,0 0 0,-27 27 15,14-27-15,-27 14 16,14-27-16,0 13 0,-27-13 16,26 0-16,14 0 0,-53-13 15,39 0-15,1-1 0,13-25 16,13 25-16,13-12 16,53-14-16</inkml:trace>
  <inkml:trace contextRef="#ctx0" brushRef="#br0" timeOffset="30664.03">17502 661 0,'0'0'16,"-40"0"-16,14 0 0,-14 0 0,-13 27 16,27-1-16,13-12 0,-27 39 15,27-27-15,0 27 16,13-40-16,26 40 15,-13-40-15,27 0 16,-27-13-16,0 0 0,54-13 16,-54 0-16,0 0 15,13-14-15,-26 1 0,0-14 16,-13 14 0,0-1-16,13 41 15,0 25 1,13-26-16,0 14 0,14 13 15,-14-27-15,14 13 16,-14 1-16,27 12 16,-27-25-16,0-1 15,-26-40 17,-27-52-32,27 39 15,0-79 1,13 80-16,26-94 15,-13 80-15,27-13 16,-14 27-16,14-1 0,26-13 16,-39 40-16,12-14 0,14 14 15,-26 13-15,-14 13 16,0 1-16,-13 12 0,-26 14 16</inkml:trace>
  <inkml:trace contextRef="#ctx0" brushRef="#br0" timeOffset="30828.59">17476 728 0,'-66'39'16,"52"-39"-16,1 14 16,26-14-16,14-14 15,26 1-15,-14 13 16,14-13-16,53-14 0,-53 14 0,13 0 16,93-14-1,-106 14-15,66 0 16,-93 13-16</inkml:trace>
  <inkml:trace contextRef="#ctx0" brushRef="#br0" timeOffset="31164.82">18653 410 0,'-13'0'0,"13"27"15,0 25 1,-13-25-16,-1 105 15,14-79-15,-26 79 16,26-105-16,-13 39 16,13-40-16,0 14 15,-13-27-15,-1-26 16,14-13 0</inkml:trace>
  <inkml:trace contextRef="#ctx0" brushRef="#br0" timeOffset="31464.02">18693 450 0,'106'-66'16,"-80"66"-16,27 0 15,-40 13-15,0 53 16,-26-40-16,-13 41 16,13-41-16,-14 14 0,-52 39 15,52-52-15,-39 26 16,40-40-16,-14 26 15,40-25 1,0 12-16,13-13 16,40 14-1,-26-14-15,25 0 16,-25 0-16,13 1 16,-27-1-16,0 0 0,27 0 15,-27 1-15,0-14 0,14 13 16,-14-13-16,27 0 15</inkml:trace>
  <inkml:trace contextRef="#ctx0" brushRef="#br0" timeOffset="31636.18">19116 820 0,'0'40'16,"-13"-27"-16,0 27 15,13-27-15,-14 53 16,14-53-16,0 40 15,0-39 1,-13 38 0,0-52-16,13 14 15,-13-1-15</inkml:trace>
  <inkml:trace contextRef="#ctx0" brushRef="#br0" timeOffset="33784.1">14790 5080 0,'0'13'16,"13"-13"15,27-26-31,26-1 16,-53 14-1,40-13-15,-39 12 0,12 1 16,-13-13-16,40-14 16,-40 14-16,14-1 0,26-26 15,-27 27-15,14-27 16,-14 13-16,1 0 0,26-26 15,-27 27-15,67-107 16,-53 106-16,26-65 16,-27 52-16,28-53 0,-28 53 15,41-53-15,-54 40 0,14 13 16,26-53-16,-26 53 0,-14 0 16,40-53-16,-26 40 15,26-39-15,-40 38 0,1 14 16,52-119-1,-65 106-15,38-53 0,-12-66 16,-27 132 0,14-66-16,-27 53 15,13-93-15,-13 106 16,0-53-16,0 80 16,0-80-1,0 80-15,-13-54 16,13 54-16,-13 13 0,-1-27 15,14 27-15,-13-14 0,13 14 16,0 0-16,-13 0 16,13-1-1</inkml:trace>
  <inkml:trace contextRef="#ctx0" brushRef="#br0" timeOffset="34119.16">16113 1905 0,'0'0'0,"-40"13"0,27 0 0,0 1 16,0-28 0,13-12-16,13 13 15,-13 0-15,53-67 16,-40 54-16,27-27 15,-27 26-15,13-12 0,14-14 16,-27 26-16,27-26 16,-27 40-16,14-27 15,-14 40-15,13 40 16,-12-27-16,-1 14 0,13 26 16,-12-27-16,12 14 15,-13-14-15,1 1 16,12-1-16,0-13 15,27 27-15,-39-27 0,-1-13 16,27 14-16,-14-14 16</inkml:trace>
  <inkml:trace contextRef="#ctx0" brushRef="#br0" timeOffset="36544.25">9208 2315 0,'-14'0'15,"14"-13"1,40 13-16,0 0 15,65-27-15,41 1 16,-40-1 0,39 1-1,-92 26-15,27-26 16,-41 26-16,-12-14 0,26-12 16,-40 13-16</inkml:trace>
  <inkml:trace contextRef="#ctx0" brushRef="#br0" timeOffset="36821.17">9962 2011 0,'0'0'16,"-53"0"-16,39 0 0,1-13 15,40 13 1,-1 0 0,-13 0-16,67 13 0,-54-13 15,14 13-15,-14 0 0,-12 1 16,12 12-16,-26 0 0,0-12 15,0 25-15,0-12 16,-40 39-16,14-40 16,13-12-16,-54 39 15,54-53-15,-40 26 16,40-26-16,0 0 16,26 0-1,0 0 1</inkml:trace>
  <inkml:trace contextRef="#ctx0" brushRef="#br0" timeOffset="38713.31">10835 2024 0,'0'-26'0,"13"12"15,-13 28 1,13 12 0,-13-13-16,0 14 0,0 26 15,0-27-15,0 14 0,0 52 16,0-52-16,0 13 16,0-27-16,0 54 15,0-67-15,-13 27 16,0-40-1</inkml:trace>
  <inkml:trace contextRef="#ctx0" brushRef="#br0" timeOffset="39024.12">10821 2170 0,'27'-93'16,"-14"80"-16,14-27 15,-14 40-15,13-13 16,-12 0-16,12 39 15,-13-13-15,-13 27 16,-13 0-16,-13 26 16,26-40-16,-40 40 15,27-52-15,-14 39 16,14-40-16,0 0 16,13 0-16,13 0 15,27 14 1,-14-27-16,1 26 15,-1-26-15,-13 14 0,27-1 16,-27 0-16,0 0 0,14 1 16,-14-1-16,13 0 15,-12-13-15</inkml:trace>
  <inkml:trace contextRef="#ctx0" brushRef="#br0" timeOffset="39180.71">11232 2421 0,'0'0'16,"0"0"-16,0 13 0,0 14 16,-14-1-16,14-13 0,0 14 15,0-14-15,0 13 16,-13 27-16,13-39 0,0-1 16,-13 13-16,13-12 15</inkml:trace>
  <inkml:trace contextRef="#ctx0" brushRef="#br0" timeOffset="39628.16">10808 3056 0,'0'13'31,"0"14"-15,0-14-16,0 13 0,-13 40 15,13-26-15,0 13 0,0-26 16,-13-1-16,13 27 15,0-27-15,-13 27 16,13-40-16,0 1 16</inkml:trace>
  <inkml:trace contextRef="#ctx0" brushRef="#br0" timeOffset="39923.91">10782 3254 0,'53'-119'15,"-40"93"-15,13-14 16,-12 27-16,-1 0 15,13-14-15,-12 27 16,-1 27 0,-13-14-16,0 0 0,-13 40 15,-1-26-15,1-14 0,-13 40 16,12-40-16,-12 27 16,13-27-16,-1 0 0,1 0 15,0 1-15,13-1 16,13 0-1,14 0-15,-1-13 16,-13 13-16,27-13 0,-27 14 16,14-14-16,12 13 0,-25 0 15,25 14-15,-25-27 16,-1 13-16,0 0 16,0-13-16</inkml:trace>
  <inkml:trace contextRef="#ctx0" brushRef="#br0" timeOffset="40768.89">11218 3400 0,'-13'0'0,"26"-13"31,1-1-15,-1 1-16,0 13 0,27-13 15,-27 13-15,13-13 16,-12 26-16,-14 13 16,-14 1-16,1-1 15,0 1-15,0-14 0,-14 13 16,14-12-16,0 12 16,0-13-16,-1 1 0,14-1 15,-13-13-15,26 13 16,1-13-1,-1 0-15,13 13 16,-13 1-16,-13-1 16,0 13-1,0-13-15</inkml:trace>
  <inkml:trace contextRef="#ctx0" brushRef="#br0" timeOffset="41058.33">10835 4022 0,'-14'53'31,"14"-27"-31,-13 40 16,13-39-16,0 26 16,0-40-16,-13 53 15,13-53-15,0 27 16,-13-53 15</inkml:trace>
  <inkml:trace contextRef="#ctx0" brushRef="#br0" timeOffset="41526.37">10795 4022 0,'0'-14'0,"26"1"16,-26 0-16,27 0 16,-14 0-16,53-14 15,-52 14-15,25 13 16,-26-13-16,14 13 0,-14 0 15,0 0-15,1 39 16,-14-25-16,-27 38 16,14-38-16,-14 25 15,14-25-15,0 12 0,-27 1 16,27-14-16,0 13 0,-14 1 16,14-14-16,13 0 15,13 0 1,27 1-16,13-1 15,0 0 1,0 0 0,-14 0-1,-25-13 1</inkml:trace>
  <inkml:trace contextRef="#ctx0" brushRef="#br0" timeOffset="41870.03">11165 4233 0,'14'-13'31,"25"13"-15,-39-13-16,14 13 16,-1 13-16,0 14 15,-13-14-15,0 13 16,-13-13-16,13 1 0,-13-1 15,-1 0-15,14 0 0,-13-13 16,13 14-16,13-1 16,14-13-1,-14 0-15,0 13 16,14 0-16,-14 1 16,-13-1-1,-13 13-15,-1-13 16,1 1-16,0-1 0,-40 0 15,40-13-15,-27-13 16,27 0-16,-14-14 16</inkml:trace>
  <inkml:trace contextRef="#ctx0" brushRef="#br0" timeOffset="42864.29">8665 873 0,'0'13'16,"13"14"-16,1-14 15,-14 0-15,13 27 0,0-27 16,-13 0-16,13 14 15,-13-14-15,13 0 0,-13 1 16,14-14-16</inkml:trace>
  <inkml:trace contextRef="#ctx0" brushRef="#br0" timeOffset="43034.48">8784 900 0,'0'0'15,"0"26"-15,13 14 16,1-27-16,-14 27 16,13-27-16,0 27 15,0-27-15,1 13 16,-1-13-16</inkml:trace>
  <inkml:trace contextRef="#ctx0" brushRef="#br0" timeOffset="43429.96">9181 1257 0,'0'0'0,"0"13"0,-13-13 16,0 0-16,13 13 15,-14-26 1,14 0 0,-13-14-1,13 14-15,-13-40 16,13 40-16,0 0 0,0-14 16,0 14-16,13-40 15,0 40-15,-13 0 0,27-14 16,-14 27-16,14 27 15,-14-14-15,-13 0 16,26 53-16,-26-39 16,0 12-16,0-12 15,13-14-15,-13 14 0,0 12 16,0-26-16,14 1 16,-14-1-16</inkml:trace>
  <inkml:trace contextRef="#ctx0" brushRef="#br0" timeOffset="43703.75">9340 1177 0,'26'-13'16,"-13"13"-16,14-13 0,-27 0 16,26-1-16,-12 1 15,-14 0 1,-14 0-1,1 13 1,-13 26-16,12 14 16,1-14-1,13-12-15,27 25 16,-14-25-16,13-14 16,-12 0-16,25-14 15,-25 14-15,12-39 16</inkml:trace>
  <inkml:trace contextRef="#ctx0" brushRef="#br0" timeOffset="43904.04">9551 1164 0,'0'0'0,"14"27"16,-1-14-16,13 13 15,-12-26-15,25 0 16,-12 0 0,12-26-1,-25 13-15,-1-14 16,0 14-16,-13-27 15,0 27-15,-26-40 16,12 40 0,1-14-16</inkml:trace>
  <inkml:trace contextRef="#ctx0" brushRef="#br0" timeOffset="44454.57">10094 1111 0,'0'0'0,"-13"0"0,13 13 16,-14 27 0,14-27-1,0 14-15,14-1 16,-14-12-16,13-1 16,-26-26 15,13-14-31,0 14 15,0-14-15,0 14 16,13-27-16,0 27 0,-13 0 16,13 0-16,14 0 15,-1 13-15,1-14 16,-14 14-16,0 0 0,27-26 16,-27 26-16,14-13 15,-14-14 1,0 1-1,-53 12-15,14 41 16,-1-1 0,14-12-16,-13 52 15,12-40-15,14 1 16,0-14-16,14 27 0,12-14 16,-13-13-16,27 1 15,-27-14-15,53-40 16,-52 27-16</inkml:trace>
  <inkml:trace contextRef="#ctx0" brushRef="#br0" timeOffset="44608.16">10464 741 0,'-13'26'16,"13"-12"-16,0 12 0,-13 14 15,13-27-15,0 13 0,13 40 16,0-52-16,1 12 0,-1 14 15,0-27-15,-13 0 0,26 14 16</inkml:trace>
  <inkml:trace contextRef="#ctx0" brushRef="#br0" timeOffset="44886.34">10583 1019 0,'0'0'0,"-26"39"0,13-25 0,-27 38 16,40-25-16,-13-1 16,13-12-16,13 12 15,13-26-15,-12-13 16,25 0-16,-25-1 0,-1 1 16,0 0-1,0 0-15,0-1 0,14 14 0,-27-13 16,13 13-16,0 13 15,1 1-15,-1-1 16,0-13 0,14-13-16,-14 13 0,0-27 15</inkml:trace>
  <inkml:trace contextRef="#ctx0" brushRef="#br0" timeOffset="45046.05">10861 807 0,'0'0'16,"-13"-26"-16,0 52 15,-1 40 1,14-26-16,0-14 0,0 1 16,0 12-16,0-25 15,14 39-15,-1-1 16,-13-25-16,0-14 16,0 0-16</inkml:trace>
  <inkml:trace contextRef="#ctx0" brushRef="#br0" timeOffset="45278.16">10769 1098 0,'39'-53'15,"-78"106"-15,91-119 16,-12 53-16,-27 13 0,14-14 16,-1 14-16,-12 0 15,25 27-15,-26-14 16,1 27-16,-14-27 15,0 27 1,0-27-16,-14-13 16,14-13-1,0-1 1,0 1-16</inkml:trace>
  <inkml:trace contextRef="#ctx0" brushRef="#br0" timeOffset="45649.17">11139 1111 0,'-13'40'16,"-1"-27"-16,14 0 15,14-13 17,12-26-17,-13 13-15,1-1 16,-1 1-16,-13 0 0,0-13 16,0 12-16,-27-25 15,14 25-15,-13-12 16,12 26-16,14-13 15,-13 13-15,13 13 16,13 0 0,1 0-1,-1-13-15,0 14 0,0-1 16</inkml:trace>
  <inkml:trace contextRef="#ctx0" brushRef="#br0" timeOffset="45871.59">11258 1098 0,'0'0'0,"13"0"0,-26 0 31,13-40-15,-13 14-16,13-27 16,0 26-16,26-39 15,-26 53-15,27 13 16,-14 13 0,13 14-1,-26 12-15,14-25 16,-14 25-16,13-25 0,-13-1 15,13 0-15,14 0 16,-14-13-16,0 14 0,13-14 16,1-14-16</inkml:trace>
  <inkml:trace contextRef="#ctx0" brushRef="#br0" timeOffset="46138.14">11549 873 0,'-40'-26'15,"80"52"-15,-93-52 0,27 26 16,12 13-16,1-13 0,0 26 15,13-12 1,0 12-16,13-26 0,14 26 16,-14-12-16,27 12 15,-27-26 1,0 40-16,-13-27 16,-13 27-1,13-27-15,-27 0 16,14 0-16,0 1 0,0-14 15,13-14 1,13-12 0,-13 13-16,13 0 0,0-40 15,1 26-15</inkml:trace>
  <inkml:trace contextRef="#ctx0" brushRef="#br0" timeOffset="46331.92">11708 529 0,'0'13'16,"0"14"-1,0-1-15,-13 27 16,13-26-16,0-14 16,0 13-16,13-12 0,0-1 15,0-13-15,1-13 0,-14-1 16,13 1-16,0 0 0</inkml:trace>
  <inkml:trace contextRef="#ctx0" brushRef="#br0" timeOffset="46476.68">11814 569 0,'0'26'15,"0"-12"-15,0 12 16,0-13-16,13 53 16,0-39-1,14-14 1,-14-39-16,13-14 15,-26 13 1</inkml:trace>
  <inkml:trace contextRef="#ctx0" brushRef="#br0" timeOffset="50389.1">8123 9208 0,'0'-14'16,"-14"14"-1,1 0-15,13 14 0,0 25 16,-13-12-16,13-1 0,-13 40 16,13-39-16,0 12 15,-13 54-15,13-67 16,-14 41-16,14-54 0,0 13 15,0 1-15,0-14 16,14 0-16,-14-39 16,0 13-1,0-1-15</inkml:trace>
  <inkml:trace contextRef="#ctx0" brushRef="#br0" timeOffset="50709.31">8030 9327 0,'0'-93'16,"0"67"-16,0 12 0,-13-39 15,26 40 1,0 53-16,-13 0 16,14-1-16,12 54 15,-13-54-15,0 1 0,27 26 16,-27-26-16,27 13 16,-27-27-16,14 1 0,12 13 15,-25-27-15,-1 0 0,40 0 16,-27-39-1,-12 13-15,-1-40 16,-13 26-16,0 1 0,0-54 16,0 1-16,-13 0 15,-1 52-15,14 1 16,-26-67-16,13 40 16,-1 27-1,28 39 1</inkml:trace>
  <inkml:trace contextRef="#ctx0" brushRef="#br0" timeOffset="51178.06">9300 9022 0,'0'27'16,"0"-14"-16,-13 66 15,13-52-15,-13 52 16,13-26-16,-14-13 0,14 52 16,0-52-16,0 13 15,0-27-15,0 1 0,14 66 16,-14-80-16,0 0 0,13 0 16,-13-26-16</inkml:trace>
  <inkml:trace contextRef="#ctx0" brushRef="#br0" timeOffset="51328.66">9313 9221 0,'0'0'15,"40"-80"-15,-27 67 0,14-13 16,-14 26-16,13-14 0,27 14 16,-39 0-16,25 27 15,-26-14-15,-13 0 16,0 1-16</inkml:trace>
  <inkml:trace contextRef="#ctx0" brushRef="#br0" timeOffset="51502.89">9393 9379 0,'0'0'16,"-53"27"-16,40-14 0,-1 0 16,1 1-16,40-14 15,-1 0 1,53-14-16,-52 14 15,13 0-15,39-13 16,-53 13-16,1 0 16,13 13-16,-14-13 0</inkml:trace>
  <inkml:trace contextRef="#ctx0" brushRef="#br0" timeOffset="52422.42">10610 9088 0,'13'-26'15,"-13"39"1,-13 53-1,13-39-15,-40 65 16,40-52-16,-26 53 16,12-67-16,1 27 15,13-26-15,-13 12 16,13-12-16,0-1 0,0 1 16,0-14-16,40 27 15,-14-40 1,14 13-16,39-26 15,-26-1 1,-26 14-16,39-13 16,-40 13-16,1 0 15,-14-13-15,0 13 16,0 13-16,1 0 16</inkml:trace>
  <inkml:trace contextRef="#ctx0" brushRef="#br0" timeOffset="53100.76">12515 9036 0,'-27'-40'16,"14"40"-16,-13 0 16,-1 13-16,14 0 0,-40 27 15,27-14-15,-27 67 16,39-66-16,-12 52 15,26-53-15,0 40 16,0-52-16,13 65 16,0-52-16,1-14 0,25 26 15,-25-12-15,12-27 0,27 13 16,13 0 0,27-39-1,-67 13-15,27-1 0,-40 1 16,14 13-16,-14-13 15</inkml:trace>
  <inkml:trace contextRef="#ctx0" brushRef="#br0" timeOffset="53898.91">14116 9049 0,'0'0'0,"-40"-66"0,27 52 16,-1 1-16,-39 0 15,40 13-15,-66 53 16,52-40-16,-12 40 16,12-13-16,14-14 0,-13 54 15,12-41-15,1 27 16,13-52-16,13 65 15,1-53-15,38 27 16,-38-39-16,52-14 16,-26-14-16,12-12 15,-25 13-15,13-27 16,-1 0 0,-12 14-1,-14 52 1,-13 1-16,0-1 15,0 14-15,-13-14 0,13 1 16,0 12 0,0-25-16,0-1 15,-13-13 1</inkml:trace>
  <inkml:trace contextRef="#ctx0" brushRef="#br0" timeOffset="54067.06">13904 9379 0,'-13'0'16,"26"0"-16,0 0 0,14 0 15,-1 0-15,40 0 16,0-13-16,-26 13 0,66-13 16,-80 13-16,27-13 15,-40 13-15,1 0 0</inkml:trace>
  <inkml:trace contextRef="#ctx0" brushRef="#br0" timeOffset="59947.72">5517 10398 0,'0'13'16,"0"1"-1,0 12-15,0-13 0,-14 80 16,14-67-16,0 1 0,-13 39 16,13-26-16,0-14 0,0 27 15,0-27-15,-13 1 16,13 26-16,0-27 16,0-39 15</inkml:trace>
  <inkml:trace contextRef="#ctx0" brushRef="#br0" timeOffset="60320.08">5503 10372 0,'27'-53'15,"-14"40"-15,27 13 16,-27 0-1,40 26-15,-27 27 16,-12-13 0,-1 26-1,-26 0 1,-14 0-16,-13-26 16,1-1-1,12-12 1,14-27-1,26 13 1,14-13 0,-14 0-16,13 27 15,1-27-15,-14 13 0,27 13 16,-27-13-16,13 14 16,-26-14-1,27 0 1</inkml:trace>
  <inkml:trace contextRef="#ctx0" brushRef="#br0" timeOffset="60507.58">5887 10676 0,'13'26'15,"-13"14"1,0-27-16,13 53 15,-13-52-15,0-1 0,0 13 16,0 1-16,0 13 16,0-27-16</inkml:trace>
  <inkml:trace contextRef="#ctx0" brushRef="#br0" timeOffset="60960.34">5384 11483 0,'0'40'15,"0"-27"-15,0 0 0,0 40 16,-13 0-16,13-27 0,-13 41 16,13-41-16,0 0 0,-13 27 15,13-39-15,0 25 16,0-26-16</inkml:trace>
  <inkml:trace contextRef="#ctx0" brushRef="#br0" timeOffset="61288.3">5464 11417 0,'66'-53'16,"-132"106"-16,145-119 0,-53 66 0,-12 0 15,-1 13-15,0 13 16,-13-12-16,0 12 0,-13 14 16,0-14-16,-1 27 15,1-26-15,-13-1 16,13-13-16,-1 0 0,1 14 16,0-14-16,-14 0 15,41-13 1,-1-13-1,13 13-15,14 0 16,0 13-16,13 14 16,-40-27-16,27 53 15,-27-40-15,0 40 16,0-27-16,-13-12 16</inkml:trace>
  <inkml:trace contextRef="#ctx0" brushRef="#br0" timeOffset="61882.65">5821 11827 0,'0'-13'15,"13"-1"-15,-13 1 0,13 0 16,1 13-16,-1 13 31,-13 27-31,-13-14 16,-1 14-16,1-27 15,0 27-15,0-27 0,13 0 16,0 1-16,-14-14 0,14 13 16,27-13-1,-14 0-15,14 0 16,-1 0-16,0 0 0,-12 0 15,-1 0-15,27 13 16,-40 0-16,0 14 16,0-14-16</inkml:trace>
  <inkml:trace contextRef="#ctx0" brushRef="#br0" timeOffset="62350.27">5530 12382 0,'0'0'0,"0"27"15,0-14-15,0 0 0,0 14 16,0 26-16,-13 0 16,13-27-16,0 1 0,0 26 15,0-27-15,0 67 16,0-67-16,-14 27 16,14-27-16,-13 27 15,13-39-15,0 12 16,-13-13-16,0-26 15,13 0-15</inkml:trace>
  <inkml:trace contextRef="#ctx0" brushRef="#br0" timeOffset="62736.85">5530 12435 0,'13'-13'16,"13"0"-1,-12 13-15,12 0 16,1 13-16,-1 0 16,-13 1-16,1 39 15,-14-40-15,-14 53 16,14-40-16,-26 27 15,13-26-15,-14-1 16,14-13-16,0 14 0,-1-14 0,1 14 16,0-27-16,13 13 15,13 0 1,27 0 0,-27 1-16,14-14 15,-14 13-15,27 0 16,-27 0-16,26 14 15,1-1-15,-27-26 16,1 13-16</inkml:trace>
  <inkml:trace contextRef="#ctx0" brushRef="#br0" timeOffset="63128.47">5874 12898 0,'0'-13'15,"26"-13"-15,1 13 16,-14 13-16,27-14 16,-27 14-1,0 0 1,-13 14 0,-13-1-1,13 0 1,0 0-1,13 0 1,0-13-16,0 14 0,27-1 16,-40 0-16,40 14 15,-40-1-15,-13 14 16,13-14-16,-40 14 16,27-27-16,-27 14 15,14-14-15,-14 0 16,27-13-16,-14-13 15,14 0-15,26-54 16,0 54-16,27-53 16</inkml:trace>
  <inkml:trace contextRef="#ctx0" brushRef="#br0" timeOffset="63909.57">7038 8983 0,'0'13'16,"13"13"0,-13 1-16,0 12 0,13 94 15,-13-67-15,0 13 16,0 1-16,14 184 15,-14-158-15,39 384 16,-25-371-16,12 317 16,-13-343-16,14 198 15,-14-159-15,0-13 0,14 93 16,-27-106-16,26 198 16,-13-198-16,-13 0 0,27 171 15,-27-197-15,13 198 16,-13-186-16,0 27 15,0-66-15,-13 132 16,13-158-16,-14-1 16,1-26-16,13-26 15,-13 13-15,13-14 0,-13-39 16</inkml:trace>
  <inkml:trace contextRef="#ctx0" brushRef="#br0" timeOffset="66215.61">4696 10094 0,'0'-13'0,"14"-1"32,-14 1-17,13 13-15,0 0 16,0 0-16,14 0 16,-14 0-16,27-13 15,-27 13-15,13 0 16,-12 0-16,12 0 0,14 0 15,-14-13 1,27 13 0,-40 0-16,27 0 15,-27 0-15,14 0 16,-14 0-16,0 0 0,14 0 16,-1-14-16,40 1 15,-53 13-15,54 0 16,-54 0-16,27-13 15,-27 13-15,13 0 0,27 0 16,-40 0-16,40 0 16,-26 0-16,26-13 15,0 13 1,-1 0 0,15 0-1,-14 0-15,39 0 16,-13-13-1,1 13 1,-1 0 0,1-14-16,-14 14 15,-40 0-15,67 0 16,-67 0-16,1 0 16,39 0-16,-13 0 15,-13 0-15,52 14 16,-79-14-16,14 0 0,26 0 15,-27 0-15,54 0 16,-28 0 0,15 0-16,-41 0 15,1 0-15,-1 0 0,53 0 16,-52 0-16,52 0 16,-13 13-16,14-13 15,-27 0 1,-14 0-16,14 0 15,-26 0-15,-1 0 0,54 0 16,-41 0-16,41 0 16,-67 0-16,66 0 15,-52 0 1,65 0-16,14 0 16,-13 0-1,13 0 1,-1 0-1,1 0 1,-13 0-16,-54 0 16,94 0-16,-94 13 15,14-13-15,-26 0 16,-1 0-16,40 0 0,-26 0 16,0 0-16,26 0 0,-26 0 15,26 0-15,-27 0 0,1 0 16,26 0-16,-26 0 0,26 0 15,14 0-15,-67 0 16,93 0-16,-67 0 16,41 0-16,-41 0 0,1 0 15,0 0-15,92 0 16,-92 0-16,-1 0 0,54-13 16,-53 13-16,-1 0 0,28 0 15,-28 0-15,41 0 16,-41 0-16,1 0 0,13 0 0,79 0 15,-79 0-15,40 0 16,-54 0-16,54 0 16,-40 0-16,-13 0 0,92 0 15,-79 0-15,92 0 16,-105 0-16,158 13 16,-145-13-16,0 0 15,-13 0-15,13 0 16,39 0-16,-39 0 0,159 13 15,-159-13-15,66 0 16,-66 0-16,119 13 16,-106-13-16,119 0 15,-132 0-15,79 0 16,-65 0-16,-1 0 0,66 14 16,-66-14-16,80 0 15,-80 0-15,79 0 16,-78 0-16,12 0 0,53 13 15,-52-13-15,-14 0 0,66 13 16,-66-13-16,80 0 16,-80 13-16,0-13 0,66 14 15,-66-14-15,1 0 0,65 13 16,-66-13-16,0 0 0,66 0 16,-65 13-16,118-13 15,-132 0-15,66 13 16,-66-13-16,66 0 15,-66 0-15,79 14 16,-92-14-16,39 0 16,-53 0-16,1 0 0,13 0 15,-27 0-15,13 0 0,1 0 16,-14 0-16,13 0 16,-12 0 15,-1 26-16,0-13-15</inkml:trace>
  <inkml:trace contextRef="#ctx0" brushRef="#br1" timeOffset="84538.17">8057 10478 0,'0'-53'0,"0"39"16,0 1-1,0 0 1,0 26 0,0 0-16,13 54 15,-13-41-15,13 53 16,-13-65-1,13 65-15,0 0 16,1-65-16,-14 25 16,13-12-16,-13-14 0,0 0 15,-13 0 1,13-26 0</inkml:trace>
  <inkml:trace contextRef="#ctx0" brushRef="#br1" timeOffset="84899.2">8030 10438 0,'0'0'16,"0"-13"-16,0 26 16,27 27-1,-27-27-15,26 40 16,14 26-16,-1 0 15,-12-52-15,13 13 16,-27-14-16,53 27 16,-53-53-16,27 26 15,-27-26-15,0 0 16,14-53-16,-27 40 16,0-26-16,-13-1 0,-14-53 15,1 14 1,-1 13-1,1 13 1,12 26 0,28 41-1,-1-1 1</inkml:trace>
  <inkml:trace contextRef="#ctx0" brushRef="#br1" timeOffset="85636.72">9260 10411 0,'-13'27'15,"26"39"1,-13-40-16,14 41 16,-14 38-1,13-12-15,0-14 16,0-12-1,-13-41 1,0-52 0,0 12-1</inkml:trace>
  <inkml:trace contextRef="#ctx0" brushRef="#br1" timeOffset="85833.19">9260 10411 0,'14'-26'16,"-1"26"-16,27-13 15,-27 13-15,53 0 16,-53 0 0,53 0-16,0 13 15,-39 13 1,-27-12-1</inkml:trace>
  <inkml:trace contextRef="#ctx0" brushRef="#br1" timeOffset="86014.06">9366 10583 0,'0'0'0,"-26"14"16,13-1-16,-1-13 15,28 13-15,12-13 16,-13 0-1,67-26-15,-54 26 16,14 0-16,-27 0 16,0-14-16,0 14 0,1 0 15</inkml:trace>
  <inkml:trace contextRef="#ctx0" brushRef="#br1" timeOffset="90769.05">9393 11417 0,'-14'13'16,"1"27"0,13-14-16,0 1 0,0-1 15,0 1-15,0 52 16,0-53-16,0 27 15,0 13 1,13 1 0,-13-54-1,0-26-15</inkml:trace>
  <inkml:trace contextRef="#ctx0" brushRef="#br1" timeOffset="90935.6">9327 11456 0,'0'0'0,"13"-39"16,0 26-16,0 13 0,27-27 15,-27 27-15,27 0 16,-14 0-16,1 0 16,-1 13-16,-13 1 15,1-14-15</inkml:trace>
  <inkml:trace contextRef="#ctx0" brushRef="#br1" timeOffset="91112.37">9406 11615 0,'-13'13'0,"26"-13"16,0 0-1,40-26 1,-40 26-16,40-13 0,-26 0 15,39-1-15,-26 1 16,-14 13-16</inkml:trace>
  <inkml:trace contextRef="#ctx0" brushRef="#br1" timeOffset="91855.39">10729 11390 0,'0'0'0,"0"-13"15,-13 13-15,13-13 16,0 0-1,0 26 1,0 13 0,0-12-16,-14 12 0,14 27 15,0-40-15,-13 53 16,0-39-16,13-1 0,-13 27 16,13-26-16,-14-1 0,14 14 15,-13-14-15,13-13 0,0 27 16,0-13-1,27 12 1,-1-26 0,27-26-16,-26 13 15,39-13-15,-40 13 16,40-13 0,-13 0-16,-40 13 15,1 0 1,-1 13-1</inkml:trace>
  <inkml:trace contextRef="#ctx0" brushRef="#br1" timeOffset="92694.23">12369 11390 0,'13'-26'0,"-13"13"16,0-1-16,-26 1 15,13 13 1,-27 13-16,27 1 16,-27 12-16,27 1 0,-13-14 15,-1 40-15,14-40 0,-14 66 16,27-52-1,0 26-15,14-14 16,25 14-16,-25-39 16,65 12-1,-53-26-15,27 0 0,-40 0 16,54 0-16,-14-26 16,-27 26-16,40-27 15,-53 14-15,27-14 16</inkml:trace>
  <inkml:trace contextRef="#ctx0" brushRef="#br1" timeOffset="95946.77">10861 12554 0,'0'-13'0,"-13"13"31,-14 27-16,27-1-15,-13 14 16,13-14-16,-13-12 0,0 78 16,0-65-16,-1 52 15,1-53-15,0 27 16,13-39-16,0 52 16,-13-53-16,13 0 15,0 0-15,39 1 16,-25-14-1,65-14 1,-66 1-16,40 0 0,-40 13 16,53-13-16,-39 0 15,13 13-15,-27 0 16,0 0-16,0 0 0,0 0 16</inkml:trace>
  <inkml:trace contextRef="#ctx0" brushRef="#br1" timeOffset="96682.72">12700 12449 0,'-26'-40'16,"12"27"-1,-12-1-15,13 14 16,-14 14 0,1 12-16,12-13 0,-12 40 15,0-26-15,12 12 0,-12 28 16,13-28-16,-1 1 0,1 26 16,0-26-16,13-14 0,0 1 15,13 12-15,0-12 0,14-14 16,-1 0-16,1-13 0,-1 0 15,27-13-15,-26 13 0,-1-13 16,40-14 0,-39 14-16,12-13 15,-25 13-15,25-1 16,-39 1-16,14 13 16</inkml:trace>
  <inkml:trace contextRef="#ctx0" brushRef="#br1" timeOffset="97792.19">14473 12541 0,'-40'-66'16,"27"53"-16,0 0 0,-27-27 16,13 40-16,-12-13 15,26 13-15,-14 13 0,-52 40 16,52-27-16,-26 40 16,40-26-16,-13 0 0,-14 39 15,27-39-15,-1 39 16,14-52-16,0-1 0,27 40 15,-14-39-15,0-1 0,40 1 16,-13-14-16,-14-13 16,67-13-16,-53 0 15,39-27-15,-52 13 16,12-12-16,-26 25 16,1-12-16,-1 0 0,0 12 15,-13 1-15,13 13 16,-13 13-16,0 1 15,0-1-15,0 13 0,0 27 16,0-40-16,0 40 16,14-39-16,-14-1 15,0 0-15,13-13 16,-26 0 0</inkml:trace>
  <inkml:trace contextRef="#ctx0" brushRef="#br1" timeOffset="97968.72">14367 12846 0,'0'-14'15,"13"14"1,14 0 0,12-13-16,-12 13 0,26-13 15,-27 13-15,14-13 16,-27 13-16,13 0 0,1-14 15,-14 14-15</inkml:trace>
  <inkml:trace contextRef="#ctx0" brushRef="#br1" timeOffset="104912.2">13375 5702 0,'0'13'15,"13"-13"1,-13-13 31,-27 0-32,14-1-15,0 1 16,-27 0-16,27 0 0,-40-14 16,27 14-16,-1 0 15,-79-14-15,54 27 16,-81-13-16,67 0 15,-106 13 1,132 0-16,-185 13 16,146-13-16,-133 13 15,133 0-15,-66 1 16,78-14-16,-157 13 16,157 0-16,-144 14 15,145-27-15,-67 26 16,67-13-16,0 1 0,-53 12 15,53-13-15,-53 14 16,66-14-16,-53 27 16,53-14-16,0-13 0,-53 27 15,67-14-15,-94 27 16,94-26-16,-54 39 16,67-53-16,-54 53 15,54-39-15,-14 26 16,27-27-16,0 1 0,-14 26 15,14-27-15,0 27 16,13-27-16,0 1 0,0-1 16,0 14-16,39 13 15,-25-27-15,52 27 16,-53-26-16,80 12 16,-67-12-1,93 13-15,-79-27 16,52 13-16,-52-26 0,119 27 15,13-14 1,26 0 0,14-13-1,-40 0 1,-40 0-16,-52 0 0,171-13 16,-172 13-16,1 0 15,-1 0-15,159-13 16,-158 13-16,91-14 15,-91 14-15,-1 0 0,80-13 16,-80 13-16,1 0 0,65-13 16,-65 13-16,-1 0 0,67 0 15,-67-13-15,66 13 16,-78-13-16,157-1 16,-144 1-16,132 0 15,-133 0-15,53-1 16,-66 1-16,0 13 0,120-26 15,-133 13-15,119-1 16,-120 1-16,54 0 16,-66 0-16,92-1 15,-92 1-15,53-13 16,-54 12-16,1-12 16,-14 26-16,-12-13 0,12-27 15,-13 27-15,1 0 0,-1-27 16,-13 13-16,0-12 15,-13-1-15,-1-13 16,1 40-16,0-14 0,-27-25 16,14 25-16,-67-52 15,67 52-15,-54-26 16,41 27-16,-67-40 16,53 39-16,0 1 0,0-1 15,-119-39-15,106 40 16,-80-14-16,67 27 0,-146-40 15,146 40-15,-173-14 16,160 14 0,-186-13-16,172 12 15,-92 1-15,92 0 16,13 13-16,-118-13 16,118 13-16,-198 0 15,198-14-15,-118 14 16,158 0-16,-146 0 15,80 14-15,27-14 16,65 0-16,-52 26 16,52-26-16,14 27 15,13-1-15,40 40 16,-14-53-16</inkml:trace>
  <inkml:trace contextRef="#ctx0" brushRef="#br1" timeOffset="117669.43">2699 12898 0,'-27'14'16,"41"-1"15,25-26-16,-12 13-15,-1 0 0,27-14 16,-26 1-16,12 13 0,27-13 16,-26 13-16,0-13 0,26 13 15,-26-13-15,65 13 16,-78-14-16,13 14 0,-1 0 16</inkml:trace>
  <inkml:trace contextRef="#ctx0" brushRef="#br1" timeOffset="117947.68">3387 12753 0,'0'0'0,"-40"-13"16,27 13-16,0 0 15,26 0 1,13 13 0,1 0-1,26 0-15,-14 14 16,-26-27-16,14 26 15,-27 1-15,13-14 0,-13 13 16,-13 1-16,0 13 16,-1-14-16,1-13 0,-26 14 15,12-14-15,1 0 0,-27 27 16,40-40-16,-14 13 16,14-13-1,39-13 1,1 0-16</inkml:trace>
  <inkml:trace contextRef="#ctx0" brushRef="#br1" timeOffset="138681.76">18878 4088 0,'26'-66'15,"-26"39"1,0 14-16,0 26 31,-13 53-15,13-39-16,-26 39 15,-1 40 1,1-40-16,26-40 0,-13 1 16,13 26-16,-14-27 0,14-13 15,0 1 1,0-1-16,14-13 16,-14-13-16,13-14 0,-13-52 15</inkml:trace>
  <inkml:trace contextRef="#ctx0" brushRef="#br1" timeOffset="138981.89">18838 4035 0,'0'79'0,"0"-158"0,0-14 16,0 67 0,0-1-16,14 14 15,-14 26-15,0 27 16,0-13-16,13 78 16,0-65-16,0 26 15,0-26-15,27 52 16,-27-65-16,27 26 15,-27-40-15,1 0 0,25 1 16,1-41 0,-14-26-1,-26 13-15,14-26 0,-14 27 16,0-1-16,13-39 0,-13 39 16,0 13-16,0-39 0,13 40 15,-13-27-15,0 40 16,0-1-1,0 28 1</inkml:trace>
  <inkml:trace contextRef="#ctx0" brushRef="#br1" timeOffset="139199.97">19420 4088 0,'0'0'16,"-13"13"-16,13 0 0,13-13 15,14 0 1,-1-13-16,1 13 0,26-13 16,-40 13-16,13-13 0,14-1 15,-27 1-15,27 0 16</inkml:trace>
  <inkml:trace contextRef="#ctx0" brushRef="#br1" timeOffset="139476.23">19698 3942 0,'-39'0'16,"25"0"-16,14 14 16,27-1-1,-14 0-15,27 13 16,-27-12-16,40 12 15,-40-13-15,0 14 16,-13-14 0,-26 27-1,13-27-15,-40 13 16,39-12-16,-25 12 16,26-26-16,-1 13 15,28-13 1,12-13-1,0 0-15,1 13 16</inkml:trace>
  <inkml:trace contextRef="#ctx0" brushRef="#br1" timeOffset="139823.95">20122 3916 0,'0'-13'15,"0"26"-15,0-40 0,0 41 16,-14-14-16,14 13 15,0 13-15,-26 40 16,26-39-16,-13 26 16,-1-27-16,14 1 0,-13 39 15,0-40-15,13 1 0,0 12 16,0-12-16,-13-1 0,13 1 16,0-14-16,0 0 0,0 1 15,0-1-15,13-13 16</inkml:trace>
  <inkml:trace contextRef="#ctx0" brushRef="#br1" timeOffset="140199.95">20095 3903 0,'-13'0'0,"0"0"0,26 0 31,13 0-15,-12 0-16,25 0 0,-12 0 16,26 0-16,-27 0 0,-13 0 15,40 0-15,-40 0 16,14 0-16,-1 0 16,-12 0-16,-1 0 0,0 0 15,0 0-15</inkml:trace>
  <inkml:trace contextRef="#ctx0" brushRef="#br1" timeOffset="140595.17">20082 4128 0,'0'0'15,"-13"13"-15,26-13 32,27 0-17,-27 0-15,13 0 0,27 0 16,-40 0-16,40 0 16,-26 0-16,-14 0 15,53 0-15,-53 0 16,40-13-1,-39 13-15,-1 0 0</inkml:trace>
  <inkml:trace contextRef="#ctx0" brushRef="#br1" timeOffset="141096.92">20704 3863 0,'0'0'0,"0"-13"31,-14 26-15,14 0-16,-13 40 15,13-26-15,-13 39 16,0-27 0,-14 41-16,27-54 15,-26 67-15,13-67 16,-1 27-16,14-26 0,-13 12 15,13-12-15,0-1 16,0-13-16,13 14 0,1-14 16,12 0-16,14-13 15,-1-13-15,28 0 16,-28 0 0,-12-1-16,-1 1 15,-13 13-15,1-13 0,-1 0 16,0 13-16</inkml:trace>
  <inkml:trace contextRef="#ctx0" brushRef="#br1" timeOffset="159159.44">20373 5133 0,'-27'0'32,"27"40"-17,0-27-15,0 119 16,-13-92-16,13 39 0,-13-39 15,13 0-15,-13 79 16,0-93-16,-1 40 16,14-39-16,-13-1 15,0-39 1,13-14-16</inkml:trace>
  <inkml:trace contextRef="#ctx0" brushRef="#br1" timeOffset="159455.65">20254 5292 0,'13'-80'16,"-26"160"-16,39-160 0,-12 94 15,-1 12 1,0 0-16,0 27 0,-13-26 0,13-1 16,14 54-1,-14-67-15,14 40 16,-1-40-16,-13 0 0,14 14 15,-1-27-15,-13 0 16,14 0-16,-14-14 0,0-25 16,1 26-16,-14-14 0,13-26 15,-13 27-15,0-14 0,0 14 0,0-27 16,0 26-16,0-26 16,0 40-16,0-27 15,0 27-15,0 0 16</inkml:trace>
  <inkml:trace contextRef="#ctx0" brushRef="#br1" timeOffset="160390.57">21114 5173 0,'0'-14'15,"-40"-25"1,27 39-16,0 0 0,-1 0 16,-12 13-16,-14 13 15,27-12-15,0 12 0,-14 27 16,1-27-16,13 14 0,-14 66 16,14-66-16,13 13 15,0-27-15,13 67 16,0-80-16,27 27 15,26-14-15,-39-26 16,12 0-16,14-13 0,-26 13 16,26-27-16,-40 14 0,40-27 15</inkml:trace>
  <inkml:trace contextRef="#ctx0" brushRef="#br1" timeOffset="160622.1">21511 5358 0,'0'0'0,"-14"13"0,28 0 31,12-13-15,-13 0-16,14-13 15,12 0-15,-12 13 0,-1-27 16,1 27-16,-14-13 0,0 0 16</inkml:trace>
  <inkml:trace contextRef="#ctx0" brushRef="#br1" timeOffset="160907.01">21683 5186 0,'-14'-13'15,"14"26"1,14 0 0,-1 0-16,13 14 15,-12-14-15,12 13 16,-13-12-16,0-1 16,1 0-16,-14 14 15,0-14-15,-14 13 16,1-12-16,0-1 0,-27 26 15,14-39-15,-1 14 16,1-1-16,13-13 0,-1 0 16,1 0-1,40-40 1,-14 40-16</inkml:trace>
  <inkml:trace contextRef="#ctx0" brushRef="#br1" timeOffset="161310.03">22185 5120 0,'-26'-14'16,"13"1"-16,-1 13 16,-25 13-16,-14 40 15,26-26-15,14-14 0,-40 80 16,40-67-1,-13 80-15,26-80 16,13 54 0,13-41-16,1-25 0,39 12 15,-40-26-15,1 0 16,-1 0-16,14-13 16,26-14-16,-53 1 15,14 0-15,-14 12 0,0 1 16,0 0-16,1 0 15,-14 26-15,-14 0 16,1 14 0,0-14-16,13 0 15,0 0-15,-13-13 0,13 13 16</inkml:trace>
  <inkml:trace contextRef="#ctx0" brushRef="#br1" timeOffset="161493.25">22066 5371 0,'-13'-13'16,"26"26"-16,-26-39 16,39 26-1,-12-14-15,12 14 0,40-26 16,-52 26-16,38-13 15,-25-1-15,-1 14 0,14-13 16,-13 0-16,-14 13 0,0 0 16</inkml:trace>
  <inkml:trace contextRef="#ctx0" brushRef="#br1" timeOffset="163438.28">22251 5437 0,'0'-13'15,"14"13"1,-1-26-16,-13 39 15,0 0 1,0 0-16,-13 40 16,-1-40-16,14 27 15,-13-27-15,13 0 0,0 1 0,-13 25 16,13-25-16,0-1 16,0 0-1</inkml:trace>
  <inkml:trace contextRef="#ctx0" brushRef="#br2" timeOffset="181613.85">17621 4154 0,'-66'13'0,"13"0"16,40-13-16,0 0 15,26 0 1,0 0-16,40-13 16,-26 0-16,25 13 15,-25-13-15,26 0 16,-27 13-16,1-14 0,26 1 15,-27 13-15,1-13 0,12 0 16,-12-1-16</inkml:trace>
  <inkml:trace contextRef="#ctx0" brushRef="#br2" timeOffset="181864.83">18031 3982 0,'-26'-13'15,"13"13"-15,13-13 16,-14 26-1,28-13 1,-1 13-16,0-13 0,14 13 16,-27 0-16,26 1 15,-26-1-15,0 0 16,-13 27-16,13-27 16,-40 14-16,27-14 15,0 0-15,-1-13 16,14-13-1,27 0 1,-14-1-16,0 14 0</inkml:trace>
  <inkml:trace contextRef="#ctx0" brushRef="#br2" timeOffset="185072.98">10570 10372 0,'0'-14'0,"13"28"78,-13-1-62,0 0-16,-13 14 0,13-1 15,-13 1-15,13-14 16,0 40-16,-13-40 16,13 40-1,-14-27-15,1 27 16,13-40-16,0 27 15,-13-27-15,13 14 16,0-14-16,-13 0 16,13 0-1,0 1 1,0-1-16,0 0 62,13-26-46,0 13-16,14 0 16,-14 0-16,13-13 0,1 13 15,-14-14-15,0 14 0,27-13 16,-14 13-16,1-13 16,-14 13-16,27 0 15,-27 0-15,0 0 16,0 0-1,1 0 17,-1 0-17,-13-13 17,0 26-17</inkml:trace>
  <inkml:trace contextRef="#ctx0" brushRef="#br2" timeOffset="194574.1">16894 10769 0,'0'-14'16,"26"-12"-16,-26 13 15,0-1 1,0 28 15,0 12-15,-13 1-16,13 25 0,-13-12 15,-1 26-15,1-26 0,13-14 16,-13 14-16,0 26 16,0-26-16,13-14 0,-27 54 15,27-54-15,-13 27 16,13-40-16,0 14 16,0-14-16,-13 0 0,13 1 0</inkml:trace>
  <inkml:trace contextRef="#ctx0" brushRef="#br2" timeOffset="195531.72">17119 11086 0,'0'-13'16,"0"-14"-16,0 14 16,-14 0-1,1 13-15,-13 13 16,12 0-16,-12 14 16,13-1-16,-27 40 15,40-52-15,-26 25 16,26-12-16,0 26 15,0-40-15,13 13 16,0-12-16,0-1 0,14-13 16,-14 0-16,40-13 15,-40-1-15,27-12 16,-27 13-16,13-40 16,-12 26-16,-14-26 15,0 40-15,-14-27 16,14 27-16,-13-13 15,0 13-15,0-1 0,0 14 16,-1-13-16,1 13 16,0 13-1,13 1 1</inkml:trace>
  <inkml:trace contextRef="#ctx0" brushRef="#br2" timeOffset="202606.87">17568 11020 0,'-53'-13'16,"27"13"-16,-27 0 15,40 0-15,-14 13 0,-12 0 16,25-13-16,-12 13 16,13-13-16,0 14 0,-1-14 15,28 13 1,25 0 0,-26 0-16,1-13 15,39 27-15,-40-14 16,26 13-16,-39-12 0,14-14 15,-1 26 1,-13-13-16,0 1 0,0-1 16,0 13-16,-13-13 0,-1 14 15,1-14-15,0 0 0,-27 1 16,27-14-16,-40 13 16,40-13-16,-13 0 15,12 0-15,-12-13 16,26-1-16,0 1 15,13 0-15,0 0 0,14-1 16</inkml:trace>
  <inkml:trace contextRef="#ctx0" brushRef="#br2" timeOffset="203002.74">17727 11060 0,'-40'-27'16,"80"54"-16,-93-54 0,27 27 0,-1 0 15,14 0-15,-27 13 16,27-13-16,0 0 0,-14 27 16,14-27-16,13 13 0,0 0 15,0 0-15,13 27 16,1-27-16,-1 1 0,0-1 15,0 0-15,14 14 16,-14-14-16,0-13 0,14 26 16,-27-13-16,13-13 15,-13 27-15,-13-1 16,-1-12 0,1-1-16,0 0 0,-27 14 15,27-27-15,0 13 0,-14-13 16,14 13-16,0-13 0,0-13 15,26-14 1,0 27 0,14-26-16</inkml:trace>
  <inkml:trace contextRef="#ctx0" brushRef="#br2" timeOffset="203439.54">17740 11232 0,'0'13'31,"0"-13"-31,14 13 16,-14 0-16,26 14 16,-13-14-16,14 0 15,-14-13-15,0 0 0,14 0 16,-1-13-16,-13 13 16,27-27-16,-14-25 15,-12 12 1,-1 13-1,-13 14 1,0 40 0,0-14-1,0 53-15,0 13 16,0-52 0,0 26-16,0-27 0,-13 40 15,-1-13-15,14-26 0,-13-1 16,-13 27-16,13-26 15,-54 26-15,14-27 16,27-13-16,0 0 0,-54-13 16,14-13-1,40 0-15,-41-40 16,54 40-16,13-14 16,0-39-16,27 53 15,12-13-15</inkml:trace>
  <inkml:trace contextRef="#ctx0" brushRef="#br2" timeOffset="204055.57">18984 11046 0,'0'-13'16,"13"26"15,-13 53-15,0-13-16,0-26 15,0 26 1,0-27-16,-13 40 0,0 27 15,13-67-15,-27 67 16,14-66-16,-14 12 16,14-26-16,0 1 0,-27 12 15,27-26-15,-27-26 16,27-1-16,0 14 0,-14-53 16,27 26-16,-13 0 15</inkml:trace>
  <inkml:trace contextRef="#ctx0" brushRef="#br2" timeOffset="204465.69">19129 10980 0,'-39'53'16,"39"-40"-16,-14 27 16,14-27-16,0 0 15,0 1-15,14 12 0,12-13 16,-13 1-16,27-14 15,-27 0-15,1 0 0,-1 0 16,13-14-16,-13 14 16,1-26-1,-14 13-15,-27-27 16,14 40-16,-13-26 16,12 12-16,1 1 15,0 13-15,13-13 16</inkml:trace>
  <inkml:trace contextRef="#ctx0" brushRef="#br2" timeOffset="204647.98">19394 10980 0,'0'13'15,"0"1"-15,-13 12 16,0-13-16,13 1 0,-14 38 15,14-38-15,-13 12 16,13-13-16,13 14 16,1-27-1</inkml:trace>
  <inkml:trace contextRef="#ctx0" brushRef="#br2" timeOffset="204942.71">19487 11218 0,'0'14'15,"0"-28"1,0-12 0,13-14-16,-13-13 15,13 40-15,27-66 0,-27 65 16,13-25-1,-12 26-15,-1 13 0,13-14 16,-12 14-16,12 14 16,-13-1-16,0 26 15,-13-25-15,0 12 0,0 14 16,0-27-16,0 13 0,14 14 16,-14-27-16,0 14 15,0-14-15,-14 14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1:05:19.24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9763 9128 0,'13'13'31,"-26"27"-31,13-13 16,-26 92-16,12-80 15,-12 94-15,26-94 16,-13 41-16,0-41 16,13 1-16,0-14 0,0 27 15,0-26-15,-14-14 0,28 0 16,-14-26-1,0 0-15,0 0 0,0-27 16</inkml:trace>
  <inkml:trace contextRef="#ctx0" brushRef="#br0" timeOffset="940.87">9750 9208 0,'0'-14'15,"0"1"-15,13 0 16,-13 0 0,0-1-1,0 1 17,0 0 14,-13 13-14,13 13-1</inkml:trace>
  <inkml:trace contextRef="#ctx0" brushRef="#br0" timeOffset="4761.12">9763 9141 0,'0'-13'0,"-13"13"15,0-13-15,13 0 16,0 26 0,0 0-16,13 40 15,0-26-15,14 65 16,-14-65-16,13 65 16,27 1-1,-13-27 1,0-13-1,-27-40-15,0 0 16,0 1-16,0-28 0,-13-39 16,0 27-16,0-53 15,0 52 1,0-92-16,0 79 16,0-52-16,14 39 15,-14 0-15,0 40 16,0-1-16,0-12 15,13 26-15,-13 13 16,13 0 0</inkml:trace>
  <inkml:trace contextRef="#ctx0" brushRef="#br0" timeOffset="5363.71">10319 9049 0,'0'-13'15,"0"26"1,-13 53-16,13-40 16,-14 67-1,1-53-15,13 26 0,-13-40 16,13 14-16,0 13 16,0-40-16,0 14 0,13 52 15,-13-66-15,0 0 16,13-13-16,1-39 15,-14 25-15</inkml:trace>
  <inkml:trace contextRef="#ctx0" brushRef="#br0" timeOffset="5522.14">10319 9141 0,'0'-53'16,"13"27"-16,-13 13 0,40-27 15,-27 40-15,27-13 16,-27 13-16,13 0 0,14 13 15,-27-13-15,14 27 16,-14-14-16,-13 0 16,13 0-16</inkml:trace>
  <inkml:trace contextRef="#ctx0" brushRef="#br0" timeOffset="5721.61">10372 9287 0,'-66'26'15,"132"-52"-15,-146 66 0,67-40 16,26 0 0,14 0-16,-1 0 15,14 0-15,-14-14 0,54 1 16,-54 0-16,27 13 16,-40-13-16,53 13 15,-52 0-15,25 26 16</inkml:trace>
  <inkml:trace contextRef="#ctx0" brushRef="#br0" timeOffset="8145.57">11708 9075 0,'13'0'0,"-13"-13"15,13 26 32,-26 53-31,13-39-16,-26 39 16,26-40-16,-14 14 0,-12 26 15,13-26-15,-1 0 16,-12 26-16,26-40 0,-13 27 15,0-26-15,13-1 0,0 1 16,13-1-16,-13 0 16,39-12-16,-12-14 15,39 0-15,0-14 16,-39 1-16,78 0 16,-78 0-16,-1 0 0,27 13 15,-26-14-15,-1 14 16,14 0-16,-14 0 15,-12 0-15,-14 14 16,13-14 0,-13 13-16</inkml:trace>
  <inkml:trace contextRef="#ctx0" brushRef="#br0" timeOffset="9049.39">13983 9181 0,'0'-66'0,"0"132"0,-13-145 16,0 65-16,-14-12 16,-26-14-16,27 40 0,-40 14 15,39-1-15,-12 40 16,12-27-16,-26 80 16,40-66-16,0 52 15,13-65-15,0-1 16,53 106-16,-40-92 15,40 13-15,-13-40 0,79 14 16,-66-14 0,92-26-16,-105 0 15,52-1-15,-52 1 0,0 0 16</inkml:trace>
  <inkml:trace contextRef="#ctx0" brushRef="#br0" timeOffset="10109.16">16021 9221 0,'13'-13'16,"-26"-40"-16,-1 0 15,-25 13 1,-14 27 0,0 0-1,-53 65 1,66-25-16,-13 39 0,14-26 15,12-1-15,-26 80 16,40-79-16,0 26 16,13-52-16,53 91 15,13-38-15,40-54 16,0-13 0,-14-53-1,-65 40-15,12-40 16,-25 39-16,-1-12 0,13-14 15,-26 27-15,13-13 16,-13 39-16,-13 13 16,13-12-16,-13-1 0,0 53 15,13-53-15,0 27 16,0-27-16,0 14 16,0-1-16,13-13 15,-13-26 1,-26 0-1</inkml:trace>
  <inkml:trace contextRef="#ctx0" brushRef="#br0" timeOffset="10271.14">15888 9499 0,'-13'0'16,"26"0"-1,53 13-15,-52-13 16,65 0-1,-26-13-15,-13 13 0,12-14 16,-25 14-16,-1 0 16</inkml:trace>
  <inkml:trace contextRef="#ctx0" brushRef="#br0" timeOffset="11881.66">6562 10332 0,'13'0'0,"0"0"15,0 26 1,-13-12 0,-13 65-16,13-39 0,-13-1 15,13-12-15,-27 65 16,27-52-16,-13-13 0,0 52 16,13-53-16,0 27 15,0-26-15,-13-14 0,13 14 16,0-41-1,13-25 1,-13 12-16</inkml:trace>
  <inkml:trace contextRef="#ctx0" brushRef="#br0" timeOffset="12199.61">6562 10451 0,'0'0'16,"39"-93"-16,-25 67 0,12 13 0,14-27 15,-27 14-15,53 12 16,-53 14-1,27 27-15,-27-14 16,-13 14-16,0 25 0,0-12 16,-26 0-16,13-14 15,-1 1-15,-25 12 16,25-25-16,-25 25 16,26-25-16,-14-1 0,-13 13 15,14-13 1,52 14-1,1-27-15,-14 13 0,27 0 16,-14 1-16,14 25 16,-27-25-16,0-1 0,27 13 15,-27-13-15,40 14 16,-40-14-16,14-13 16</inkml:trace>
  <inkml:trace contextRef="#ctx0" brushRef="#br0" timeOffset="12356.19">7011 10702 0,'0'0'0,"0"14"0,0-1 15,0 13 1,0-12-16,0 12 0,0 14 16,-13-1-16,13-12 0,0 13 15,0-27-15,-13 53 16,0-53-16,13 0 15</inkml:trace>
  <inkml:trace contextRef="#ctx0" brushRef="#br0" timeOffset="13066.96">6429 11655 0,'0'0'0,"0"-13"16,-13 26-16,13 27 16,-13 52-16,0-65 15,13 39-15,-14-40 0,14 1 16,-13 26-16,13-27 15,0-13-15,-13 27 16,13-53 0,13-14-1,-13 1-15,0-1 0,13-65 16,1 52-16,12-66 16,1 67-16,26-41 15,-27 54-15,27-1 16,-40 14-16,14 0 0,12 13 15,-12 13 1,-14 27-16,-26 13 16,-27 13-1,-13 0 1,-13-13 0,40-40-16,-14 14 15,27-14-15,-1 0 0,1 0 16,0-13-16,13 13 0,13 1 15,40-1 1,-40 0-16,40 0 16,-26 1-16,39-1 15,-40 0-15,40 0 16,-39 1-16,-1-14 16,-12 0-16</inkml:trace>
  <inkml:trace contextRef="#ctx0" brushRef="#br0" timeOffset="13351.6">6919 11919 0,'13'-13'15,"0"13"-15,1 13 16,-14 14 0,0-14-16,0 40 15,-14-40-15,1 27 16,13-14-16,-26 14 15,26-27-15,-14 14 16,14-14 0,27 0-16,-14-13 15,0 0-15,1 0 0,25 0 16,1-13-16,-27 13 0,14 0 16,-14 0-16,13 13 0,-12 1 15,12 12-15,-26-13 16,0 27-16</inkml:trace>
  <inkml:trace contextRef="#ctx0" brushRef="#br0" timeOffset="13747.75">6376 12740 0,'0'0'15,"0"13"-15,0 27 16,0-14-16,0 53 16,-13-39-16,13 92 15,0-92-15,-13 66 16,13-66-16,0 26 16,0-40-16,0-13 15,0 1-15,0-54 16,0 14-16,0-14 15,0 0-15,0 14 0</inkml:trace>
  <inkml:trace contextRef="#ctx0" brushRef="#br0" timeOffset="14057.45">6363 13044 0,'0'0'0,"40"-159"0,13 53 15,-27 67 1,40-41-16,-39 67 16,26 0-16,-13 0 15,-1 52 1,-52 41-1,-13-1-15,-1-39 16,14-14-16,-40 40 16,40-39-16,-1-14 15,-25 14-15,26-14 0,-1 0 16,1 0 0,0-13-16,26 13 15,27-13 1,-27 14-16,13-14 0,14 13 15,-13 0-15,-1 0 0,14 1 16,-14-1-16,-13 0 0,54 27 16,-54-27-16,26 13 15,-25-12-15,12-14 16</inkml:trace>
  <inkml:trace contextRef="#ctx0" brushRef="#br0" timeOffset="14438.63">6945 13163 0,'0'-13'0,"14"13"16,-1-13-1,13 13 1,-13-14-16,14 14 0,-14 0 16,0 0-16,27 14 0,-27 12 15,-13-13 1,-13 14-16,13-14 15,-26 13-15,12-26 16,14 14-16,0-1 16,14-13-1,25 13 1,-25 0-16,12 1 16,-13-1-16,0-13 0,1 39 15,-14-12-15,-14 26 16,1-27-16,-26 14 15,25-27-15,-52 27 16,40-40-16,-27-13 16,26 13-16,14-40 15,0 14-15,13-27 16,13 26-16,0-26 16</inkml:trace>
  <inkml:trace contextRef="#ctx0" brushRef="#br0" timeOffset="15157.96">8692 9022 0,'0'0'15,"-14"212"-15,14-119 0,-13-14 16,13 133-16,-13-27 15,13-40-15,0 80 16,0-106-16,13 199 0,0-133 0,1 80 16,-1-80-16,13 265 15,-26-292-15,13 173 16,1-106 0,-14-119-16,13 238 15,0-212-15,-13 93 0,13-146 16,-13 1-16,0 78 15,0-144-15,0 39 16,0-67-16,0-39 16,-13 27-16,0 0 0,0-54 15</inkml:trace>
  <inkml:trace contextRef="#ctx0" brushRef="#br0" timeOffset="16919.12">6231 9975 0,'13'13'32,"14"-13"-17,-14 0-15,13 0 16,-12 0-16,25 0 0,1 0 16,-14-13-16,-12 13 0,39 0 15,-27 0-15,53 0 16,-65 0-16,25 0 15,-25 0-15,12 0 0,14 0 16,-14 0-16,1 0 0,25 0 16,-25 0-16,52 0 15,27-13 1,-40 13 0,-26 0-16,26 0 15,-39 0-15,-14 0 0,13 0 0,40 0 16,-39 0-16,13 0 0,26 0 15,0 13-15,40-13 16,-80 0-16,54 0 16,-41 0-16,1 13 0,53-13 15,-54 0-15,54 0 16,-80 0-16,119 0 16,-92 0-16,66 0 15,-66 0-15,12 0 0,107-13 16,-106 13-16,0 0 0,40-13 15,-40 13-15,-1 0 0,54 0 16,-53-14-16,-13 14 0,66 0 16,-53 0-16,-14 0 15,67-13-15,-66 13 16,119-13-16,-106 13 16,39 0-16,-39 0 15,0 0-15,53-13 16,13 13-16,-79 0 15,105 0-15,-92 0 16,106 13-16,-106-13 16,105 13-16,-52-13 15,119 13 1,-66-13 0,13 14-1,0-14 1,13 13-16,0 0 15,0 0 1,14-13 0,-1 13-1,1 1-15,12-14 16,14 13 0,0 0-1,-13 0 1,-133-13-16,146 14 15,-132-14-15,52 13 16,-65-13-16,-1 13 0,67 0 16,-67-13-16,80 14 15,-80-14-15,0 13 0,80-13 16,-79 13-16,158 13 16,-159-26-16,80 14 15,-93-1-15,13 0 0,80 0 16,-93-13-16,93 14 15,-93-1-15,0-13 0,14 0 0,52 13 16,-66-13-16,0 13 0,67-13 16,-81 0-16,134 14 15,-120-14-15,53 0 16,-66 0-16,-27 0 0,67 0 16,-27 0-16,-13 0 0,106 0 15,-106 0-15,92 0 16,-105 0-1,52 0-15,-52 0 16,13 0-16,53 0 16,-80 0-16,40 0 0,-26 0 15,39 0-15,-65 0 16,39 0-16,-40 0 16,0 0-16,27 13 15,-27-13-15,0 0 31,-13-13-31,-13 13 16,-13 0 0,-1 0-16,14 0 15,0 0-15</inkml:trace>
  <inkml:trace contextRef="#ctx0" brushRef="#br0" timeOffset="18305.75">9591 10491 0,'0'-13'0,"-13"13"31,13 52-15,0-38-16,0 105 15,-13-80-15,13 54 16,0-67-16,0 27 15,0-39 1,0 39-16,0-40 16,0-13-1,0-13-15,13-27 16,-13 13-16,0 14 0</inkml:trace>
  <inkml:trace contextRef="#ctx0" brushRef="#br0" timeOffset="18621.91">9551 10570 0,'0'-66'15,"0"53"-15,0-14 16,0 14-16,0 26 16,0 14-16,14 52 15,-1-52-15,13 78 16,-12-78 0,25 65-16,14-12 15,-13-54 1,-14-12-16,27-1 15,-40-13-15,27-13 16,-27-1-16,1-52 16,-1 40-16,-13-67 15,0 80-15,0-40 16,0 26-16,-13-78 16,13 78-16,0-12 15,0 25-15,0 1 0,0 0 16,13 26-1</inkml:trace>
  <inkml:trace contextRef="#ctx0" brushRef="#br0" timeOffset="19176.33">10464 10478 0,'0'-14'0,"-13"14"0,13 14 16,0 25 0,0-26-16,0 67 15,0-54-15,0 67 16,0-67-1,0 54-15,13-41 16,-13 1 0,0-27-16,14-13 15,-28-26-15,14 13 16</inkml:trace>
  <inkml:trace contextRef="#ctx0" brushRef="#br0" timeOffset="19356.84">10464 10438 0,'0'0'16,"14"0"-16,-1-13 0,40 13 15,-40 0-15,53 0 16,-53 0 0,40 0-16,-40 0 15,14 13-15,-14-13 0,-13 13 16,0 0-1,-13 1-15</inkml:trace>
  <inkml:trace contextRef="#ctx0" brushRef="#br0" timeOffset="19537.5">10451 10623 0,'0'0'0,"-26"0"0,-1 13 16,14-13-16,13 13 15,53-13 1,-27 0-16,1 0 15,-1 0-15,-13 0 0,40 0 16,-26 0-16,65 14 16,-52-14-1,-27 13-15,14 0 0</inkml:trace>
  <inkml:trace contextRef="#ctx0" brushRef="#br0" timeOffset="21599.05">9763 11589 0,'-13'0'15,"0"13"-15,-1 27 16,1 39-1,0 14-15,13-67 0,0 67 16,0-80-16,0 40 16,0-40-16,0 14 15,0 25-15,0-38 16,0-1 0,0-26-16,0-14 15,0 1-15,0 13 0,-13-67 16</inkml:trace>
  <inkml:trace contextRef="#ctx0" brushRef="#br0" timeOffset="21859.13">9671 11800 0,'0'0'0,"0"-79"0,0 66 0,0-27 16,13 0-1,0 54 1,-13 12-16,26 40 16,-12-26-16,12 26 15,-13-26-15,1-14 0,38 80 16,-38-79-16,25 12 15,-25-12-15,12-14 0,1 0 16,-1 0-16,-13-13 0,27-26 16,-27 13-16,14-53 15,-14 26-15,-13-66 16,0 93-16,0-80 16,0 67-16,0-54 15,0 54-15,0-14 16</inkml:trace>
  <inkml:trace contextRef="#ctx0" brushRef="#br0" timeOffset="22721.6">12025 11628 0,'0'-13'0,"0"40"63,0 12-63,0-12 0,-13 52 15,13-39-15,-26 52 16,26-52-16,-14 13 16,1-26-16,0 39 15,13-40-15,-13 27 16,13-40-16,13 27 16,0-40-1,27 13-15,-27-13 0,14 13 16,25-13-16,-25 0 15,-14 0-15,27 0 16,13-13-16,-27 13 0,54 0 16,-54-13-16,14 13 15,-27 0-15,0 0 0,0 0 0,14 0 16,-14 0 0,0 0-1</inkml:trace>
  <inkml:trace contextRef="#ctx0" brushRef="#br0" timeOffset="26042.86">9697 12819 0,'-13'0'16,"0"27"-1,-1-1-15,14 27 16,-13-27-16,13 14 0,0 26 16,0-26-16,-13 79 15,0 0 1,13-79-1,13-1-15,0-39 16,0-53 0,1-13-1,-14 13 1</inkml:trace>
  <inkml:trace contextRef="#ctx0" brushRef="#br0" timeOffset="26311.14">9671 13044 0,'0'-79'15,"0"158"-15,0-185 0,0 93 0,0-27 16,0 14-16,-14 13 15,28 52 1,-1 1-16,0-14 16,-13 1-16,53 79 15,-40-80-15,27 27 16,-14-27-16,1 1 0,12 26 16,-12-40-16,-1 0 0,14 1 15,-14-14-15,27-14 16,-39 1-16,12-27 15,-13 14-15,-13-1 0,0-52 16,0 53-16,-13-80 16,13 79-16,-13-65 15,13 65-15,-13-12 16,13 25-16</inkml:trace>
  <inkml:trace contextRef="#ctx0" brushRef="#br0" timeOffset="27313.06">14195 12951 0,'0'-105'16,"0"78"-16,-40-26 15,27 40-15,-27 0 16,14 13-16,-14 13 0,-39 53 16,52-26-1,-52 66-15,66-53 16,-40 132-16,40-132 15,26 92 1,13-105-16,14 26 0,0-40 16,79 1-16,-53-14 15,26-26-15,-39 13 16,-13-13-16,39-14 16,-52 14-16</inkml:trace>
  <inkml:trace contextRef="#ctx0" brushRef="#br0" timeOffset="28314.7">16126 12753 0,'-39'-53'0,"78"106"0,-92-106 15,14 53 1,26 13-16,-27 27 16,13-14-16,14 14 0,-13 26 15,12-26-15,1 0 0,-13 92 16,26-66-16,13 53 15,0-79-15,27 66 16,-14-80-16,27 14 16,-39-27-16,12-13 0,14 0 15,-1-13-15,1-14 16,-14 14-16,1-13 16,-14 12-16,-13-12 0,27-1 15,-27 1-15,13 13 0,-13-14 16,13 27-16,-13-13 15,0 26-15,0 1 16,0 38 0,0-38-16,0 12 15,0 1-15,0-14 0,0 13 16,-13-12 0</inkml:trace>
  <inkml:trace contextRef="#ctx0" brushRef="#br0" timeOffset="28483.24">16060 13216 0,'0'0'0,"0"-13"0,13 13 16,27-14 0,-27 14-16,14-13 0,39 13 15,-40-13-15,54 0 16,-54 13-16,27 0 15</inkml:trace>
  <inkml:trace contextRef="#ctx0" brushRef="#br1" timeOffset="43088.63">12052 5847 0,'13'-39'0,"-26"-1"15,0 27-15,-1-1 0,-39-25 16,27 12-16,-40-12 16,26 25-16,-52-25 15,52 25-15,-26 1 0,-53 0 16,52 0-16,1 13 0,-79 13 15,79 0-15,-93 14 16,93-14-16,-14 13 0,-78 41 16,91-28-16,1 1 0,-66 39 15,79-26-15,-39 40 0,52-40 16,0 0-16,0 66 16,27-66-16,13 105 0,13-105 15,40 40-15,-13-53 16,13-1-16,0-12 0,159 39 15,-133-53-15,146 0 16,-146-13-16,212-26 16,-185 13-16,66-27 0,146-39 15,-226 52-15,80-52 16,-92 39-16,-1 0 0,93-92 16,-132 79-1,12-39-15,-38 39 0,-14-27 16,-27 1-16,1 39 15,-93-92-15,53 92 16,-133-39-16,120 52 16,-80 1-16,80 13 15,-14-1-15,-66 14 16,80 0-16,0-13 0,-1 13 16,-118 27-16,158-14 0,-26 0 15,53 0-15</inkml:trace>
  <inkml:trace contextRef="#ctx0" brushRef="#br1" timeOffset="47606.98">10173 10941 0,'0'-14'16,"13"-12"0,-13 13-1,0-1 1,0 1-16,0-40 16,0 40-16,-13-66 15,13 52-15,0-13 16,-13-26-1,13 40-15,-13-14 16,13 27-16,-13-13 0,13 12 0,-14-25 16,14 12-16,-13 1 15,0-1-15,-14-12 16,14 12-16,-13 1 16,12 12-16,1 1 0,-40-13 15,40 12-15,-40-12 16,27 13-16,-14 0 15,27 13-15,0 0 0,-40 0 16,39 0-16,-38 13 16,38-13-1,-39 26-15,14 14 16,-1 0 0,0-1-1,-13 14 1,0 13-1,14 14-15,-14 12 16,13-26 0,27-26-16,-27 79 15,27-66-15,-13 40 16,26-40-16,-14 0 0,1 39 16,13-39-16,0 0 0,-13 106 15,13-106-15,-13 66 16,13-66-16,0-14 0,0 67 15,0-66-15,0 0 16,0 39-16,0-53 0,0 14 16,0 39-16,0-26 15,0-13-15,0 132 16,0-132-16,0 52 16,0-65-16,0 92 15,13-53-15,0 27 16,-13-54-16,0 14 15,13-26-15,1 52 16,-14-52-16,13 25 16,-13-25-16,0-1 0,13 40 15,-13-39-15,27 79 16,-27-67-16,13 28 16,0-41-16,13 27 15,-26-40-15,14 14 16,-1-14-16,0 0 0,14 14 15,-14-14-15,13 0 16,14 13 0,-27-12-16,14-1 15,-14-13-15,0 0 0,0 13 0,14 0 16,-14-13-16,0 0 0,27 14 16,-27-14-16,14 0 0,-1 13 15,1-13-15,-1 0 16,0 0-16,1 0 15,-1 0-15,-12 0 16,38-13-16,-25-1 0,-14 14 16,14-13-16,-14 0 15,13 13-15,1-13 0,-14-1 16,0 1-16,14 0 0,12-27 16,-25 27-1,25-27-15,-25 27 16,12-40-16,-13 40 15,0-13-15,1 12 0,-14 1 16,26-40 0,-13 40-16,1-13 15,-1-1-15,0 14 0,0-14 16,1 1-16,-1-27 16,0 40-16,0-40 15,0 40-15,-13-27 16,14 14-16,-14-1 0,13-13 15,-13 27-15,13-53 16,-13 53-16,13-27 16,-13 27-16,14-53 15,-14 39-15,0-12 16,0 25-16,0-12 0,0-1 16,0 14-16,0-13 0,0-14 15,0 27-15,0-14 0,0-12 16,0 25-16,0-25 15,0 25-15,0 1 0,-14-66 16,14 66-16,0-53 16,0 52-16,-13-25 15,13 12-15,0 1 0,0-14 16,0 27-16,0 0 0,-13-27 16,13 13-16,0 14 15,0-27-15,0 27 16,-13-53-16,-1 0 15,14 0 1,0 13 0,0-13-1,-13 26-15,13 27 0,0-40 16,0 26-16,0 14 16,0-40-16,0 0 15,0 40-15,0-40 16,0 40-16,0-27 15,-13 14-15,13-14 16,0 27-16,0 0 0,-13-14 16,13 14-16,0 0 0,-13-14 15,13 14-15,0-13 16,-14 12-16,14 1 0,0-13 16,-13 13-16,13-1 15,0 1-15,0 0 16,-13 0-1,13-1-15,0 1 16,0 0-16,-13 0 16,13-1-16,0 1 0,-14 0 15,14 0-15,0 0 16,-13 13 0,13-14-16,0 1 31,-13 0-16,13 0 1,0-1 31,0 28 0</inkml:trace>
  <inkml:trace contextRef="#ctx0" brushRef="#br1" timeOffset="67154.75">11827 10478 0,'0'-14'0,"13"1"15,-13 0 1,0 26 15,0 14-15,0-1 0,-13 67-16,0-14 15,-14 0 1,14-13-1,0 1 1,13-28-16,13-12 16,27-14-1,-1-13 1,41-13 0,-14-14-1,-13 14-15,-40 13 0,40-13 16,-40 13-16,0 0 0,1 0 15,-1 13 1,-13 0 0,-13 1-16</inkml:trace>
  <inkml:trace contextRef="#ctx0" brushRef="#br1" timeOffset="67823.96">10689 11734 0,'0'0'0,"-13"-13"0,13 0 16,0 39 15,0 27-15,0-40-16,0 80 15,-13-53-15,13 52 16,-14-12 0,14-14-16,0-40 15,0-12-15,0-1 16,0-26 0,0-1-1</inkml:trace>
  <inkml:trace contextRef="#ctx0" brushRef="#br1" timeOffset="67983.53">10702 11774 0,'0'0'16,"53"-40"-16,-39 40 0,25-13 16,-26 13-16,1-13 0,25 13 15,-25 0-15,12 0 16,1 13-16,-14 0 15</inkml:trace>
  <inkml:trace contextRef="#ctx0" brushRef="#br1" timeOffset="68177.03">10716 11959 0,'-14'13'0,"28"-13"16,-1 0-1,40 0 1,-27-13-16,40 0 16,-39 13-16,26 0 15,-40 0-15,40 26 16</inkml:trace>
  <inkml:trace contextRef="#ctx0" brushRef="#br1" timeOffset="68820.89">10808 12872 0,'0'-26'16,"0"39"15,0 26-31,0-12 16,-13 52-16,0 14 15,13-53-15,0 39 16,0-66-16,0 14 16,0-14-16,0 13 15,0-12 1,0-28-16,13-25 16,-13 25-16,0-12 0</inkml:trace>
  <inkml:trace contextRef="#ctx0" brushRef="#br1" timeOffset="68975.37">10821 12872 0,'53'-13'15,"-39"13"1,52 13 0,-53-13-16,13 0 0,27 13 15,-53 0-15,14 1 16,-14-1-16</inkml:trace>
  <inkml:trace contextRef="#ctx0" brushRef="#br1" timeOffset="69156.39">10848 13150 0,'-27'13'16,"14"0"-1,26-13-15,1-13 16,39 13-1,-40-13-15,13 13 0,40-13 16,-39-1-16,-1 14 0,40-13 16,-39 13-16,66-13 15</inkml:trace>
  <inkml:trace contextRef="#ctx0" brushRef="#br1" timeOffset="69834.99">12105 12951 0,'0'-13'15,"0"0"1,0 26-16,0 14 16,0-1-16,-14 67 15,14-67-15,-13 14 16,-13 119-16,13-67 16,-1-52-16,1 13 15,13-40-15,0 0 0,13 14 16,1-14-16,12-13 15,0 0-15,54-27 16,-40 14-16,39-13 16,-53 26-1,27-13-15,-26-1 16,-14 14-16,0 0 0,0 0 31</inkml:trace>
  <inkml:trace contextRef="#ctx0" brushRef="#br1" timeOffset="72957.19">4419 13137 0,'-67'13'0,"54"-13"15,0 0-15,0 0 0,-1 0 16,28 0-1,-1 0-15,13-13 16,1 13-16,39-14 16,-40 1-16,67 0 15,-53 13-15,26-13 16,-26-1-16,92-25 16,-92 26-16,39-1 15</inkml:trace>
  <inkml:trace contextRef="#ctx0" brushRef="#br1" timeOffset="73257.38">5120 12819 0,'0'0'0,"-80"13"0,67 1 16,-27-14-16,40 13 15,-13-13 1,13 13-16,27 0 15,26 14-15,-40-14 0,53 13 16,-53-26-16,27 14 16,-27-1-16,0 0 15,-13 0-15,-39 27 16,25-27 0,-52 14-16,27-1 15,12-13-15,-26 1 16,27-1-16,12 0 15,1-13-15,26 0 16,14 0-16</inkml:trace>
  <inkml:trace contextRef="#ctx0" brushRef="#br1" timeOffset="75187.42">9194 13944 0,'14'0'31,"-1"0"-15,0 0-16,0 0 0,0 0 15,1 0-15,12 13 16,-13-13-16,27 0 16,-27 0-16,40 13 15,-26-13-15,12 0 16,-25 0-16,38 0 16,-25 0-16,13 0 15,-14 0-15,14 0 16,52 0-1,-39 0-15,13-13 16,53 13-16,-79-13 16,53 13-16,-40-14 15,92 1-15,-39 13 16,-53 0-16,106-13 16,-93 13-16,93 0 15,13-13 1,-67 13-1,-78 0-15,105 0 16,-66 0-16,40 0 0,-53 0 16,13 0-16,40 0 15,66 0-15,0 0 16,79-14 0,-132 14-1,-79 0-15,185 0 16,-199 0-16,80 0 15,-40 0-15,1 0 0,52 0 16,-53 0-16,66 0 16,-66 0-16,0 0 0,67 0 0,-1 14 15,0-14-15,-52 0 16,-14 13-16,93-13 16,-93 0-16,145 0 0,-145 13 15,67-13 1,-54 0-16,27 0 15,-53 0-15,13 0 0,66 0 16,-66 0-16,1 0 0,65 0 16,-66 0-16,66 0 15,-52 0-15,52 0 0,0 13 16,-66-13-16,146 0 0,-146 0 16,14 0-1,-27 0-15,66 14 0,66-14 16,-132 0-16,66 13 15,-66-13-15,26 0 16,-39 0-16,79 0 16,-79 0-16,79 13 0,-93-13 15,1 0-15,25 13 16,-25-13-16,-14 0 0,14 0 16,-14 0-16,0 0 0,0 0 15,-26 0 16,-13 13-15,12-13-16,-25 14 16,25-14-16,1 0 15,0 13-15,0-13 0,13 13 16,-13 0 0</inkml:trace>
  <inkml:trace contextRef="#ctx0" brushRef="#br1" timeOffset="85551.48">17965 11073 0,'0'-13'16,"0"26"15,0 13-15,0 1-16,0-14 0,0 53 16,0 53-1,-13-53-15,13-26 16,0 53-16,0-67 15,0 27-15,0-27 0,0-12 16,0 12-16,0-13 0,0 1 16,0 12-1,0-39 1</inkml:trace>
  <inkml:trace contextRef="#ctx0" brushRef="#br1" timeOffset="86045.22">18164 11404 0,'-27'-14'15,"14"28"-15,0 12 16,0-13-16,13 0 15,-14 27-15,14-13 0,0-14 16,0 13-16,14 1 16,-1 12-16,0-25 15,0-1-15,0-13 0,1 13 16,25-26 0,-25 0-16,12-14 0,-13 14 15,0-40-15,-13 27 16,0 12-16,-26-52 15,13 53 1,-14-13-16,14 12 16,0 14-16</inkml:trace>
  <inkml:trace contextRef="#ctx0" brushRef="#br1" timeOffset="86423.38">18494 11258 0,'-26'-13'16,"13"13"-16,-1 0 0,-12 0 16,13 0-16,-14 13 15,27 0-15,-13-13 16,13 13-16,0 1 15,0-1-15,27 13 16,-27-12-16,13-1 0,13 13 16,-13-26-16,1 14 15,12 12-15,14 0 16,-40-12-16,13 25 16,-13-25-16,0-1 15,-13 27 1,0-27-16,-14 0 0,1 0 15,12-13-15,-38 0 16,38 0-16,1 0 16,0 0-16,0 0 15,13-13 1</inkml:trace>
  <inkml:trace contextRef="#ctx0" brushRef="#br1" timeOffset="87864.67">18931 11430 0,'13'-26'16,"-26"-14"-16,0 27 15,-1-14-15,1 14 0,-26 0 16,25-1-16,-25 1 15,12 13-15,1-13 0,-14 13 16,27 0-16,0 0 16,-14 0-16,1 13 0,12 0 15,14 1 1,27 12 0,-14-13-16,40 27 15,-27-27-15,1 14 16,-1-14-16,-12 0 0,25 14 15,-25-14-15,-1 0 0,13 14 16,-26-14-16,-13 27 16,0-27-1,-40 13-15,26-13 16,-12-13-16,25 0 16,1 0-16,-26 14 15,12-14-15,14-27 16,26 14-1</inkml:trace>
  <inkml:trace contextRef="#ctx0" brushRef="#br1" timeOffset="88409.29">18997 10967 0,'0'0'0,"0"-13"0,0 0 15,0 26 1,13 26 0,-13-25-16,0 12 15,0 40-15,0 0 16,0-26-16,-13 119 16,13-119-16,-13 26 15,13-27-15,0-12 0,0 26 16,0-27-16,-13 14 15,13-27-15,0 0 16,13-13-16,-13-13 16,0 0-16,13 0 15,-13-1-15</inkml:trace>
  <inkml:trace contextRef="#ctx0" brushRef="#br1" timeOffset="88988.2">19182 11496 0,'-13'0'15,"13"-13"1,13 13-1,1 0-15,-1-13 16,40-1-16,-27 1 16,1 13-16,-1-26 15,-13 13-15,1-14 16,-14 14-16,-14-14 16,14 14-16,-39-13 15,25 12-15,-39 14 16,40 0-16,-40 27 15,14-1 1,25-12-16,-12 52 16,13-40-16,-1 14 15,14-27-15,0 40 16,14-13-16,12-27 16,-13 0-16,14 0 0,26-13 15,-40 0-15,40-13 16,-27 13-16,41-39 15</inkml:trace>
  <inkml:trace contextRef="#ctx0" brushRef="#br1" timeOffset="89326.62">19553 11351 0,'-40'-40'16,"80"80"-16,-93-80 15,40 40-15,-1 0 16,1 0-16,0 13 15,13 0 1,13 1 0,0-1-16,1 0 0,25 14 15,-26-14-15,14 0 16,-14 0-16,0 0 0,14 14 16,-27-14-16,13 14 15,-13-14-15,-26 13 16,12-12-16,-12 12 15,13-26-15,-1 13 16,-52 0-16,53-13 16,-13 0-16,12 0 15,1 0-15,0 0 16,26-13 0,14-13-16,-14 26 15</inkml:trace>
  <inkml:trace contextRef="#ctx0" brushRef="#br1" timeOffset="89686.66">19791 11298 0,'-40'0'16,"27"0"-16,0 0 15,-1 13 1,14 0-16,14 0 16,-1 1-16,13 39 15,-12-40-15,25 26 16,-25-25-16,12 25 16,-13-25-16,-13 25 15,0-25-15,0-1 16,-39 53-16,25-66 15,-12 26-15,-1-12 16,-12-14-16,-14-14 16,40 14-16,-27-39 15,40 25-15,0 1 16,40-26 0</inkml:trace>
  <inkml:trace contextRef="#ctx0" brushRef="#br1" timeOffset="90057.07">20135 11377 0,'0'-13'15,"13"0"-15,0 13 0,40-27 16,-26 27-16,52-13 16,-53 13-1,14-13-15,13 13 16,-40 0 0</inkml:trace>
  <inkml:trace contextRef="#ctx0" brushRef="#br1" timeOffset="90398.16">20571 11417 0,'0'13'15,"0"0"-15,0 0 16,14 1-16,-14 12 0,0 27 16,0-26-16,0 12 15,-14 14-15,14-26 0,-13 52 16,13-66-16,-26 53 16,12-39-16,-12 12 15,13-25 1,-27-1-16,27-13 15,-40-40-15,40 27 16,-27-53 0,40 39-16,-13 1 0</inkml:trace>
  <inkml:trace contextRef="#ctx0" brushRef="#br1" timeOffset="90789.11">20664 11430 0,'-13'66'16,"13"-39"-16,0-14 0,0 13 16,0 1-16,13-14 0,27 13 15,-27-26-15,13 0 16,-12 0-16,25 0 16,-12-26-16,-14 26 15,0-40-15,0 27 0,-13-13 16,0-14-16,0 27 15,-26-40-15,13 40 16,-14-1 0,14 1-16,-13 13 15</inkml:trace>
  <inkml:trace contextRef="#ctx0" brushRef="#br1" timeOffset="90989.58">20862 11324 0,'14'40'15,"-14"-14"-15,0 14 16,13-14-16,-13-12 0,0 25 16,0 14-1,13-13-15,-13-27 16</inkml:trace>
  <inkml:trace contextRef="#ctx0" brushRef="#br1" timeOffset="91373.14">21061 11430 0,'13'-66'15,"-26"132"-15,39-145 0,-26 65 0,14 1 16,-1 13-16,0 0 16,13 40-1,-26-27 1,14 53-16,-14-13 16,0-26-1,-14 12-15,14-12 16,0-14-16,0 0 0,0 0 15,-13-13-15</inkml:trace>
  <inkml:trace contextRef="#ctx0" brushRef="#br1" timeOffset="92118.95">17291 11033 0,'-14'13'16,"28"14"-1,-14-14-15,13 13 16,-13-12-16</inkml:trace>
  <inkml:trace contextRef="#ctx0" brushRef="#br1" timeOffset="92297.24">17357 11020 0,'13'13'15,"-13"0"-15,0 1 0,13 12 16,0-13-16,1 0 16,-14 14-16,13-14 0,-13 0 15,0 1 1</inkml:trace>
  <inkml:trace contextRef="#ctx0" brushRef="#br1" timeOffset="93041.76">21471 10861 0,'-13'13'47,"-1"27"-32,14-27-15,-26 27 16,26-14-16,-26 14 15,26-27-15,-14 1 16,14-1 0,0-26-1,14-1 1</inkml:trace>
  <inkml:trace contextRef="#ctx0" brushRef="#br1" timeOffset="93223.27">21550 10861 0,'14'13'16,"-14"1"0,0 12-1,0-13-15,0 14 16,0-14-16,0 13 16,0-12-16,13 12 15,-13-13 1</inkml:trace>
  <inkml:trace contextRef="#ctx0" brushRef="#br1" timeOffset="101442.28">13811 6800 0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18:15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3836 8546 0,'0'-13'15,"-13"39"17,0 54-17,0-54-15,0 53 16,-1-39-16,1 0 0,-13 39 15,12-39-15,-12 66 16,13-80-16,-1 14 16,14-27-16,-13 27 15,13-53-15,0-27 16,13 13-16,-13-12 16,0 12-16,0-39 15,0 26-15,0 1 0,14-41 16,-14 41-16,0 12 0,13-39 15,-13 40-15,13-14 16,0-13 0,14 40-1,-1 26-15,-12 27 0,12-14 16,-13 1-16,14 52 16,-14-39-16,27 39 0,-27-26 15,13-13-15,14 79 16,-27-93-16,27 67 15,-27-67-15,0 14 16,1-27-16,-14 0 16,-14-13-16,1-13 15</inkml:trace>
  <inkml:trace contextRef="#ctx0" brushRef="#br0" timeOffset="185.63">3731 8956 0,'0'0'16,"13"0"0,27 0-1,-1-13-15,1 13 16,-14-13-16,41 13 16,-41-14-16,27 1 15,-27 13-15,14-13 0</inkml:trace>
  <inkml:trace contextRef="#ctx0" brushRef="#br0" timeOffset="396.07">4220 8784 0,'13'0'15,"1"0"1,12-13-16,0 13 15,14 0-15,-13-13 0,-1 13 16,14-14-16,-14 14 16,1-13-16,12 13 15,-25-13-15,12 13 0,-13 0 0,1 0 16</inkml:trace>
  <inkml:trace contextRef="#ctx0" brushRef="#br0" timeOffset="681.26">4538 8665 0,'0'0'0,"-14"0"0,28 0 31,12 27-15,-13-27-16,14 26 16,-14-26-16,0 13 0,0 14 15,1-27-15,-1 13 0,0 27 16,-13-27-16,0 0 15,0 0-15,0 1 0,-26 12 16,26-13-16,-14-13 0,1 13 16,0 1-16,0-14 0,0 13 15,-1-13-15,1-13 32,26-1-17</inkml:trace>
  <inkml:trace contextRef="#ctx0" brushRef="#br0" timeOffset="1070.24">5318 8546 0,'-13'0'16,"0"13"-16,13 27 15,-14-14-15,14 67 16,0-14 0,0 14-16,14 13 15,-1-53 1,-13-40-16,13 13 16,0-12-16,-13-41 15,0 14 1,0-13-16</inkml:trace>
  <inkml:trace contextRef="#ctx0" brushRef="#br0" timeOffset="1476.8">5398 8506 0,'0'0'15,"39"-13"-15,1 26 0,-27 1 16,0-1-16,-13 26 15,0-25-15,0 12 0,0-13 16,-13 27-16,0 0 16,0-1-16,-14 1 15,14-27 1,13 1 0,13-14-1,27 13-15,13 13 16,0 1-1,-27-1 1,-13-26-16,14 40 16,-27-27-16,-13 27 15,13-27-15,-27 14 16,14-14-16,-27 0 16,-13 13-1,40-26-15,-27 0 16,27 0-16,-13-13 0,26 0 15,13 0 1</inkml:trace>
  <inkml:trace contextRef="#ctx0" brushRef="#br0" timeOffset="1790.6">6072 8506 0,'-53'-39'15,"40"25"-15,-13 14 16,-14 14-16,-13 39 16,40-27-16,-27 67 15,27-54-15,0 41 16,13-67-16,39 119 15,-25-105-15,25 26 16,-12-27-16,-1-13 0,80 27 16,-66-40-16,13 0 15,-27 0-15,0 0 0,41-13 16,-14 13-16,-27 0 16,27-13-16</inkml:trace>
  <inkml:trace contextRef="#ctx0" brushRef="#br0" timeOffset="6664.98">4723 9697 0,'0'13'31,"0"14"-31,-27 12 16,27-12-16,-13 12 0,0 28 15,0-41-15,-1 14 0,1 13 16,0-14-16,0 28 16,13-41-16,-13 0 15,13-12-15,0-28 16,13-12 0</inkml:trace>
  <inkml:trace contextRef="#ctx0" brushRef="#br0" timeOffset="6872.69">4657 9723 0,'0'-26'15,"13"39"-15,13 27 16,-12-27-16,25 66 16,-26-39-16,27 13 15,-27-13-15,1-14 16,25 27-16,-12-26 15,12 39-15,-25-40 16,12 1-16,-13-1 16</inkml:trace>
  <inkml:trace contextRef="#ctx0" brushRef="#br0" timeOffset="7055.75">4683 10081 0,'-26'-14'16,"39"14"0,27-13-1,-14 13-15,40-13 16,-39 13-16,12-13 16,-12 13-16,-1-14 0,27 1 15</inkml:trace>
  <inkml:trace contextRef="#ctx0" brushRef="#br0" timeOffset="7399.83">5093 9578 0,'0'0'16,"0"0"-16,13 13 0,1-13 15,12 27-15,-13-14 0,14 13 16,-1 14-16,1 0 16,-14-14-16,13 14 0,14 52 15,-40-52-15,13 66 16,-13-93-16,-13 67 15,0-54-15,-27 40 16,27-53-16,-13 14 0,-54 13 16,40-27-16,-26-13 15,53 0-15,-40-13 0,-13-1 16,26 1-16</inkml:trace>
  <inkml:trace contextRef="#ctx0" brushRef="#br0" timeOffset="7707.01">4273 9472 0,'-13'0'0,"0"13"15,-1 53 1,1-39-16,13 92 16,0-66-16,0 13 15,0-26-15,0 39 0,13-39 0,14 92 16,-14-105-16,27 65 16,-27-79-16,27 14 15,-14-14-15,1-13 16,78-13-16,-65 0 15</inkml:trace>
  <inkml:trace contextRef="#ctx0" brushRef="#br0" timeOffset="8016.33">5477 9565 0,'-13'0'16,"26"0"-1,0 0 1,0 0 0,1 0-16,12 0 0,0-14 15,1 1-15</inkml:trace>
  <inkml:trace contextRef="#ctx0" brushRef="#br0" timeOffset="8193.43">5556 9472 0,'-13'0'16,"13"13"0,0 14-16,0 12 15,0-25-15,0 12 16,13 14-16,-13-27 0,0 14 16,0 12-16,13-12 15,-13-14-15,0 0 0,14-13 16</inkml:trace>
  <inkml:trace contextRef="#ctx0" brushRef="#br0" timeOffset="8669.21">6099 9790 0,'0'-14'16,"26"14"-16,-13 0 15,27 0-15,-27-13 0,14 13 16,-14 0-16,0 0 16,0 0-16</inkml:trace>
  <inkml:trace contextRef="#ctx0" brushRef="#br0" timeOffset="8838.77">6152 9816 0,'-14'0'16,"28"0"-16,-1 0 16,26 13-1,-25-13-15,39 0 16,-27 0-16,14 0 15,-14 13-15</inkml:trace>
  <inkml:trace contextRef="#ctx0" brushRef="#br0" timeOffset="9140.65">7091 9618 0,'-27'26'16,"14"-13"-16,0 1 0,0 38 15,-1-25-15,1-1 0,-13 40 16,13-39-16,-1 13 15,1 26-15,0-27 0,0-12 16,-1 26-16,1-27 16,0 27-16,13-40 15</inkml:trace>
  <inkml:trace contextRef="#ctx0" brushRef="#br0" timeOffset="9337.12">6972 9657 0,'0'0'0,"13"-39"0,0 25 16,-13 28-16,27-1 15,-14 13-15,0-12 0,14 38 16,-14-25-16,13 39 16,-12-40-16,-1 14 0,13 13 15,-13-26-15,14 39 16,-27-27-1,-13-12-15,13-14 0</inkml:trace>
  <inkml:trace contextRef="#ctx0" brushRef="#br0" timeOffset="9486.44">6985 10014 0,'0'-13'15,"0"0"-15,13 0 0,27-14 16,-14 14-16,14 0 15,-13 0-15,52-1 16,-53 1-16,27 0 16</inkml:trace>
  <inkml:trace contextRef="#ctx0" brushRef="#br0" timeOffset="10078.28">7435 9644 0,'-13'40'0,"13"-14"0,0 1 16,0 12-16,0-12 15,0-1-15,13 67 0,-13-67 16,13 27-16,0-26 0,0-1 16,14 27-1,-27-26-15,0-14 16,0-26-16,-13-14 15,13 14-15,-14-14 16,1-26-16,13 14 0,-13-27 16,13-1-1,0 41-15,26-67 16,-26 80-16,27-26 16,-14 25-16,0 1 15,1 13-15,-1 13 16,-13 27-1,-13-14-15,-1 14 16,1-27-16,13 14 16,0-14-1,0 0 1,13 0-16,1 1 16,-1-1-16,0 0 0,40 14 15,-40-27-15,14 26 16,-27 1-16,13-14 0,13 13 15,-26-13-15,0 1 0,0 25 16,0-12-16,-39 13 16,25-27-16,-12 13 15,13-26-15,-27 13 16,14-13-16,12 0 0,-25-13 16,25 0-16,1 0 15,13 0-15,13-14 16,1 14-16,-1 0 15</inkml:trace>
  <inkml:trace contextRef="#ctx0" brushRef="#br0" timeOffset="10362.2">7938 9591 0,'0'0'15,"-53"-13"-15,39 13 0,-12 13 16,-27 27-16,40-14 16,-14 27-16,14-26 15,0-1-15,13 40 0,0-53 16,13 40-16,-13-26 0,27 26 16,-1-27-16,-13-13 0,53 27 15,-39-27-15,65 1 16,-78-14-16,91-27 15,-78 14-15,39-14 16,-39 1-16,-1 13 16</inkml:trace>
  <inkml:trace contextRef="#ctx0" brushRef="#br0" timeOffset="14122.12">4961 10888 0,'-13'0'0,"13"-27"16,-14 27 0,14-13-16,0 26 15,0 0-15,-13 54 16,13-41-16,-13 40 16,0-39-16,13 12 0,-13 27 15,13-39-15,-27 65 16,27-65-16,0-1 15,-13-12-15,13-1 0,13-26 32,-13-14-32,0-13 0</inkml:trace>
  <inkml:trace contextRef="#ctx0" brushRef="#br0" timeOffset="14316.69">4895 10888 0,'0'0'0,"0"-40"16,0 27-16,13-27 15,0 40-15,0 13 16,1 0-16,-1 1 0,13 65 16,-12-52-16,12 52 15,-13-39-15,27 26 16,-27-40-16,27 80 16,-27-80-16,0 27 15,1-26-15,-1 26 16,-13-40-16</inkml:trace>
  <inkml:trace contextRef="#ctx0" brushRef="#br0" timeOffset="14491.24">4961 11311 0,'0'-13'15,"13"13"-15,0-14 16,1 14-16,-1 0 0,27-13 15,26 0 1,-13-13 0,-14 26-16,-12-14 0</inkml:trace>
  <inkml:trace contextRef="#ctx0" brushRef="#br0" timeOffset="14747.56">5715 10993 0,'-13'0'16,"13"14"-16,13-14 15,27 13 1,-27-13-16,13 0 15,-12 0-15,12 0 0,1 0 16,-1 0-16,0-13 0,1 13 16</inkml:trace>
  <inkml:trace contextRef="#ctx0" brushRef="#br0" timeOffset="15038.78">5861 10888 0,'0'-14'16,"13"14"0,13 0-1,1 0 1,-1 14-16,1-1 16,-14-13-16,0 13 0,0 0 15,0 1-15,-13 25 16,0-26-16,-26 40 15,13-39-15,-14 25 16,14-26-16,-13 1 16,12-14-16,1 13 15,13-26 1,13 13 0,1 0-16</inkml:trace>
  <inkml:trace contextRef="#ctx0" brushRef="#br0" timeOffset="15410.78">6562 10835 0,'-27'-40'15,"27"53"1,0 53-1,13-39-15,-13 26 16,14-27-16,-14 1 0,0 39 16,13-53-16,-13 40 15,0-27-15,0 1 16,0-14-16,-13 0 16</inkml:trace>
  <inkml:trace contextRef="#ctx0" brushRef="#br0" timeOffset="15773.86">6535 10888 0,'27'-53'16,"-54"106"-16,67-133 0,-27 80 15,14-26-15,-14 26 0,13 13 16,-12 13 0,-1-12-16,-13-1 0,13 13 15,-13 14 1,-26 0-1,26-27-15,13 0 32,0 0-32,0-13 0,27 14 15,-27-1-15,14 0 16,-14 0-16,0 1 0,13 12 16,-12-13-16,-1 40 15,-13-26-15,-27 26 16,27-40-16,-39 26 15,12-39-15,1 14 16,-1-14-16,-25-14 16,25 14-16,1-13 15,12 0-15,1 13 0,0 0 16</inkml:trace>
  <inkml:trace contextRef="#ctx0" brushRef="#br0" timeOffset="16264.55">5106 12118 0,'0'0'0,"-13"0"0,13 13 16,-13 40-1,13-26-15,-26 78 16,26-65-16,-27 79 15,1-26-15,12-14 16,1-52 0,13-67 15</inkml:trace>
  <inkml:trace contextRef="#ctx0" brushRef="#br0" timeOffset="16455.04">5080 12158 0,'40'-14'16,"-27"28"-16,-13-1 0,26 27 16,-12-14-16,-14 14 15,26 26-15,-26-27 0,27 28 16,-14-28-16,0-12 16,0 65-16,0-65 15,1 13-15,-14-27 0,0 0 16,-14 0-1</inkml:trace>
  <inkml:trace contextRef="#ctx0" brushRef="#br0" timeOffset="16618.95">5133 12528 0,'0'0'16,"13"0"-16,14 0 15,-14 0-15,0 0 16,14 0-16,12 0 0,-12 0 15,-1 0-15,67-13 16,-67 13-16,14-13 16,0-1-16</inkml:trace>
  <inkml:trace contextRef="#ctx0" brushRef="#br0" timeOffset="16809.11">5715 12396 0,'13'0'16,"14"0"0,-14 0-16,40 0 15,-27-14-15,-12 14 0,38-26 16,-25 26-16,-1-13 16,-12 0-16,-1 13 0,13-14 15</inkml:trace>
  <inkml:trace contextRef="#ctx0" brushRef="#br0" timeOffset="17055.2">5966 12263 0,'-13'0'15,"26"0"-15,14 0 32,-14 0-32,13 0 15,14 27 1,-27-14-16,1 14 0,-14-14 15,0 0-15,0 0 16,0 0-16,-14 40 16,1-39-16,0-14 0,-14 26 15,14-13-15,0-13 16,0 14-16,13-28 31</inkml:trace>
  <inkml:trace contextRef="#ctx0" brushRef="#br0" timeOffset="17401.28">6892 12131 0,'-53'-40'16,"106"80"-16,-132-80 0,66 27 0,-53 26 15,39 1-15,-39 39 16,53-27-16,-27 27 16,40-13-16,-13-14 0,13 27 15,0-27-15,13 41 0,27-1 16,-27-40-16,40 27 15,-27-26-15,1-14 0,39 13 16,-40-12-16,14-14 0,0 0 16,13-14-16,-27 14 15,54-26-15,-54-1 16,1 1-16</inkml:trace>
  <inkml:trace contextRef="#ctx0" brushRef="#br0" timeOffset="22986.12">12806 8308 0,'0'-13'0,"13"26"16,-39 53-1,12-39-15,-12 39 16,13-27-16,-14 41 16,14-41-16,0 1 0,-14 66 15,14-66-15,-13 26 16,26-40-16,-14 14 15,28-53 17</inkml:trace>
  <inkml:trace contextRef="#ctx0" brushRef="#br0" timeOffset="23190.58">12779 8414 0,'27'-53'15,"-54"106"-15,67-93 0,-40 53 16,13 1-16,-13 12 0,14 27 16,-14-27-16,13 14 0,0 66 15,-13-66-15,26 39 16,-26-39-16,14 26 16,-1-53-16,-13 13 15</inkml:trace>
  <inkml:trace contextRef="#ctx0" brushRef="#br0" timeOffset="23390.1">12568 8744 0,'-14'0'0,"28"0"16,-1-13-16,0 13 15,14 0-15,26 0 16,-40 0-16,40-13 0,-27 13 0,1 0 16,26 0-16,-40 0 0,0 0 15,40 0 1</inkml:trace>
  <inkml:trace contextRef="#ctx0" brushRef="#br0" timeOffset="24110.67">13520 8678 0,'0'-13'16,"53"26"-1,-26-13-15,12 0 16,-12 0-16,26 0 15,-27 0-15,40 0 16,-39 0-16,12 0 16</inkml:trace>
  <inkml:trace contextRef="#ctx0" brushRef="#br0" timeOffset="24384.94">13824 8533 0,'-13'-13'15,"26"26"1,1 0 0,-1 13-1,0 14 1,-13-13 0,-26 39-1,-1-27-15,-12 1 16,12-13-1,14-27-15,0 13 16,26-13 15</inkml:trace>
  <inkml:trace contextRef="#ctx0" brushRef="#br0" timeOffset="24777.29">14182 8480 0,'-14'0'16,"28"0"-16,-28 13 15,14 14 1,0 25-16,0-25 15,0 26-15,0-27 0,0 67 16,14-67-16,-14-12 16,0 25-16,0-25 15,13-14-15,-13 13 16,-13-26-16,26 13 0</inkml:trace>
  <inkml:trace contextRef="#ctx0" brushRef="#br0" timeOffset="25189.38">14195 8533 0,'0'0'16,"26"-40"-16,-12 27 0,-1 0 15,27-1-15,-27 14 0,40 14 16,-40-14-16,0 13 16,0 0-16,-13 0 0,0 1 15,0-1-15,-13 13 16,0 14-16,0-27 15,-1 0-15,1 1 0,-26 12 16,25-13-16,-12 1 16,13-14-16,13 13 0,-14-13 15,41 13 1,-1 0 0,-12-13-16,-1 0 0,26 13 15,-25 1-15,-1-14 0,0 13 16,0 0-16,-13 14 15,0-14-15,-13 0 0,-13 14 16,12-14-16,1 0 16,-26 0-16,25-13 0,-52 13 15,40 1 1,-1-14-16,14-14 16,13 1-1,13 13-15,0-13 0,14 0 16</inkml:trace>
  <inkml:trace contextRef="#ctx0" brushRef="#br0" timeOffset="25831.66">15253 8956 0,'0'13'15,"13"1"-15,-13 12 0,-13 27 16,0-40-16,0 53 16,0-52-16,-1 39 15,1-27-15,-13 0 16,26-12-16,-14-14 15</inkml:trace>
  <inkml:trace contextRef="#ctx0" brushRef="#br0" timeOffset="26214.91">15809 8612 0,'-13'-13'15,"-1"26"1,1 0-16,0 14 16,0-14-16,-1 40 15,1-13-15,0-14 0,-13 27 16,-1 40-16,27-67 16,-13 27-16,13-40 15,0 1-15,13-14 16,0-53-1,1 39-15</inkml:trace>
  <inkml:trace contextRef="#ctx0" brushRef="#br0" timeOffset="26402.42">15729 8652 0,'27'-106'16,"-14"93"-16,14-27 16,-14 40-1,13 13-15,-26 1 16,27 25-16,-14-12 0,13 52 15,-12-39-15,-1 13 16,0-27-16,0 27 16,-13-40-16,14 14 0,-14 12 15,0-25 1,-27-1-16</inkml:trace>
  <inkml:trace contextRef="#ctx0" brushRef="#br0" timeOffset="26572.87">15769 8864 0,'-13'0'16,"26"-14"-1,40 1 1,-40 0-16,27 0 16,-14 13-16,-12 0 0,52-27 15,-40 27-15,40-13 16,-52 13-16</inkml:trace>
  <inkml:trace contextRef="#ctx0" brushRef="#br0" timeOffset="26752.48">16166 8731 0,'13'0'15,"40"-13"-15,-40 13 16,40-13-1,-39 13-15,25-13 0,-26 13 16,27 0-16,-27-14 0,1 14 16,-1-13-16</inkml:trace>
  <inkml:trace contextRef="#ctx0" brushRef="#br0" timeOffset="26999.5">16391 8625 0,'-13'0'15,"26"0"1,13 27 0,-12-14-16,12 14 15,-13-14-15,1 26 16,-1-25-16,-13 12 16,0-13-1,-40 27-15,27-27 16,-14 1-16,14-1 15,0-13-15,0 13 16,-1-13-16,14-13 16,14 0-1</inkml:trace>
  <inkml:trace contextRef="#ctx0" brushRef="#br0" timeOffset="27284.74">16867 8453 0,'0'0'0,"-13"-52"0,0 52 15,0-14-15,-14 14 16,1 14-16,-14 12 0,13 0 0,14-12 16,-26 65-1,25-39-15,14 13 16,0-40-16,0 13 0,40 67 15,-14-80-15,54 27 16,-40-40-16,39 13 16,-66-13-1,106-26-15,-79 26 16,-14-14-16,14-12 16,-14 13-16</inkml:trace>
  <inkml:trace contextRef="#ctx0" brushRef="#br0" timeOffset="28683.3">13401 9737 0,'0'13'31,"-26"27"-31,12-1 0,1-12 16,-13 39-16,-1-26 0,14-1 16,-13 27-16,-1-39 15,14 13-15,0 12 16,-1-25-16,14-14 0,-13 14 16,0-14-16,26-26 15</inkml:trace>
  <inkml:trace contextRef="#ctx0" brushRef="#br0" timeOffset="28883.9">13256 9842 0,'39'-66'0,"-25"53"16,-14 0-16,26 13 16,-13 0-16,14 13 0,-1 14 15,-13-1-15,1 0 0,12 27 16,-13-13-16,1-13 0,12 65 15,0-12 1,-12-1 0,-14-66-16,-14 40 15</inkml:trace>
  <inkml:trace contextRef="#ctx0" brushRef="#br0" timeOffset="29077.29">13322 10160 0,'0'0'16,"-13"-13"-16,-1 13 0,28 0 16,12-13-1,-13-1-15,53 1 16,-52 13-16,39-13 16,-40 13-16,13-13 0,14-1 15,-14 14-15,-12-13 0,25 0 16,-26 13-16,14-13 15</inkml:trace>
  <inkml:trace contextRef="#ctx0" brushRef="#br0" timeOffset="29598.33">13705 9657 0,'0'-13'15,"14"26"-15,25 40 16,1 27 0,-27-14-1,0-27-15,14 28 16,-14-28-16,-13 1 0,13 39 16,-13-39-16,0-14 0,0 14 15,-13 13-15,13-26 0,-26 12 16,12-12-16,-25-14 15,12 0-15,-26-13 16,40 0-16</inkml:trace>
  <inkml:trace contextRef="#ctx0" brushRef="#br0" timeOffset="29864.92">13004 9618 0,'-13'39'16,"0"-12"-16,13 12 0,0 28 16,0-15-16,-13 15 15,13-28-15,0 1 0,13 92 16,0-92-16,-13 0 0,27 66 15,-14-80-15,26 27 16,-12-40-16,39 0 16</inkml:trace>
  <inkml:trace contextRef="#ctx0" brushRef="#br0" timeOffset="30129.5">14168 9790 0,'-13'0'0,"26"-14"31,27 1-16,-27 0-15,40 0 16,-39-1-16,12 1 16,-13 13-16,0-13 15</inkml:trace>
  <inkml:trace contextRef="#ctx0" brushRef="#br0" timeOffset="30295.06">14274 9631 0,'-13'0'16,"0"0"-16,0 13 15,-1 27 1,14-27-16,-13 13 16,13 1-16,0-1 15,0 1-15,0-14 0,0 27 16,13-14-16,-13-13 16,14 1-16</inkml:trace>
  <inkml:trace contextRef="#ctx0" brushRef="#br0" timeOffset="31107.91">14817 10014 0,'13'-13'32,"0"13"-17,0 0-15,40 0 16,-26 0-16,-1 0 15,-13 0-15,1 0 16,-14 13 0</inkml:trace>
  <inkml:trace contextRef="#ctx0" brushRef="#br0" timeOffset="31266.49">14856 10054 0,'-13'13'16,"26"-13"15,27 0-31,-27 0 0,40-13 16,-26 13-16,-1 0 15,1 0-15,-1 0 16</inkml:trace>
  <inkml:trace contextRef="#ctx0" brushRef="#br0" timeOffset="31768.62">15716 9737 0,'-13'13'16,"-13"53"-1,12-40-15,-39 80 16,40-79-1,-40 92-15,40-79 16,-27 52-16,27-65 16,0 12-16,13-12 15,0-14-15</inkml:trace>
  <inkml:trace contextRef="#ctx0" brushRef="#br0" timeOffset="31963.3">15663 9856 0,'40'-14'16,"-40"28"-1,26 12-15,-26-13 0,27 54 16,-14-41-16,0 0 16,1 14-16,-14-27 15,13 14-15,0-14 0,0 27 16,-13-27-16,0 0 0,0 0 15</inkml:trace>
  <inkml:trace contextRef="#ctx0" brushRef="#br0" timeOffset="32134.84">15571 10094 0,'-27'0'16,"41"-13"-16,25 13 15,-26-14-15,40 14 16,-26 0-16,-1-13 0,27 13 16,-26 0-16,65-13 15</inkml:trace>
  <inkml:trace contextRef="#ctx0" brushRef="#br0" timeOffset="32614.55">16073 9790 0,'0'26'0,"0"-13"16,14 80 0,-14-67-16,0 14 15,0-14-15,0 14 0,0 26 16,0-39-16,0 12 0,0 41 15,0-54-15,0 27 16,0-40-16</inkml:trace>
  <inkml:trace contextRef="#ctx0" brushRef="#br0" timeOffset="33049.4">16166 9803 0,'0'0'16,"53"-27"-16,-40 27 0,14 0 15,-27 14-15,13-1 0,-13 26 16,0-25-16,-13 25 16,-1-12-16,1-1 15,0-12-15,0-1 0,-14 13 16,14-13-16,-13 14 15,12-14-15,28 0 32,38 1-17,-38-1-15,25 0 16,-25 0-16,12-13 0,1 27 16,-1-14-16,-13 13 15,0 1-15,-13-1 16,0-12-16,0 12 0,-39 27 15,26-40-15,-14 0 16,1 1-16,-27-1 16,26-13-16,-12 13 15,25-13-15,-25-40 16,39 27-16,-14 0 16,28-13-16,-1 12 15</inkml:trace>
  <inkml:trace contextRef="#ctx0" brushRef="#br0" timeOffset="33660.39">16695 9856 0,'0'0'16,"-66"-14"-16,53 14 0,-14 14 15,-12 25-15,25-25 16,-38 78-16,38-52 15,1 66 1,13-93-16,40 93 16,-14-80-16,40 14 15,-26-27-15,26 0 16,-39-13-16,12 0 16,14 0-16</inkml:trace>
  <inkml:trace contextRef="#ctx0" brushRef="#br0" timeOffset="40920.85">13626 11099 0,'0'-13'15,"13"-13"-15,0 12 16,-26 28 15,0 52-15,0-40-16,-14 54 15,14-41-15,-13 41 16,12-41-16,-25 67 16,26-79-16,-1-1 0,1 27 15,13-40-15,-13 27 16,13-53 0,13-1-16</inkml:trace>
  <inkml:trace contextRef="#ctx0" brushRef="#br0" timeOffset="41135.28">13600 11060 0,'39'-27'16,"-78"54"-16,91-54 0,-38 54 15,-1-1-15,0-13 0,0 40 16,1-26-16,12 39 15,-26-40-15,13 14 0,1 13 16,-1-27-16,0 27 16,-13-26-16,0 12 0,0-25 0,0-1 15,0 0-15</inkml:trace>
  <inkml:trace contextRef="#ctx0" brushRef="#br0" timeOffset="41342.29">13520 11443 0,'13'0'15,"-26"0"-15,53-13 16,0 13-16,-14 0 16,0 0-16,14 0 15,-13-13-15,-1 13 0,40-13 16,-53 13-16,40-14 15,-26 14-15,-1 0 0,1-13 16</inkml:trace>
  <inkml:trace contextRef="#ctx0" brushRef="#br0" timeOffset="41613.08">14102 11245 0,'0'0'16,"14"0"0,-1 0-16,26 0 15,1-13-15,0 13 16,-14 0-16,27-14 15,-40 14-15,14 0 16,-14 0-16</inkml:trace>
  <inkml:trace contextRef="#ctx0" brushRef="#br0" timeOffset="41892.18">14288 11165 0,'0'0'0,"-27"-13"0,14 13 16,26 0 15,27 13-15,-27-13-16,40 27 15,-40-14 1,0 0-16,1 14 0,-14-14 16,-14 27-1,1-27-15,-13 13 16,12-26-16,-25 14 0,26-1 15,-1-13-15,-25 13 16,39 0-16,-14-13 0,1 0 16,26-13-1,1 13 1</inkml:trace>
  <inkml:trace contextRef="#ctx0" brushRef="#br0" timeOffset="42506.97">14817 11099 0,'0'0'0,"0"13"47,0 14-32,0-1-15,0-12 0,0 39 16,0-27-16,0 0 0,0 14 15,0-13-15,-14 52 16,14-66-16,0 14 16,0-14-16,0 0 15</inkml:trace>
  <inkml:trace contextRef="#ctx0" brushRef="#br0" timeOffset="42951.16">14883 11033 0,'39'-26'16,"-25"26"-16,-1 0 0,13 26 16,-12-26-16,-1 27 15,-13-14-15,0 0 0,-27 40 16,27-40-16,-39 27 15,25-40-15,-12 26 16,13-26-16,13 14 16,-13-1-16,-1-13 0,28 13 31,38 0-15,-38 0-16,39 27 15,-40-27-15,27 14 16,-27-14-16,13 27 15,-13-27-15,-13 13 16,0-12-16,-13 12 0,-13 1 16,13-14-16,-1 0 0,-25 0 15,25 1-15,-12-14 0,-14 0 16,27 0-16,-13 0 16,12 0-1,14-14 1,14 1-16,25-13 15</inkml:trace>
  <inkml:trace contextRef="#ctx0" brushRef="#br0" timeOffset="43220.42">15425 11112 0,'-13'-39'16,"0"39"-16,13-13 0,-40 26 15,27 0-15,-14 27 16,14-14-16,0 1 0,-27 92 16,40-80-16,-13 28 15,13-28-15,13 54 16,0-67-16,27 14 16,-13-27-16,26 0 15,-27-13-15,-13 0 0,67-26 16,-54 26-16,53-40 15,-52 27-15,-1-13 16</inkml:trace>
  <inkml:trace contextRef="#ctx0" brushRef="#br0" timeOffset="45904.22">10597 4815 0,'0'-26'0,"-27"-14"16,14 27-16,0 0 0,-1-27 15,1 27-15,-26-40 16,25 27-16,-25-14 16,12 13-16,1 14 15,-54-53-15,54 40 16,-54-14-16,41 27 0,-94-54 15,94 54 1,-120-40-16,-26 27 16,53-1-1,65 14-15,-131 0 16,132 13-16,-40 0 16,53 0-16,-53 13 0,-39 0 15,79-13-15,-120 27 16,120-14-16,-53 14 15,66-14-15,-53 13 16,53-13-16,14 1 0,-107 25 16,107-25-16,-41 25 15,41-25-15,-67 38 16,79-25-16,-39 13 0,40-27 16,-14 27-16,13-27 0,1 0 15,0 13-15,12-12 16,1-1-16,-13 0 15,26 0-15,-14-13 0,14 14 16,-13-14-16,13-14 31,0 1-31,0 0 16</inkml:trace>
  <inkml:trace contextRef="#ctx0" brushRef="#br0" timeOffset="46249.85">7382 4432 0,'-13'13'31,"-1"27"-31,1-14 0,-13 40 16,12-39-16,-12 26 16,13-27-16,0 1 0,-14 25 15,14-25-15,0-14 16,-14 40-16,14-40 16,13 1-16,13-14 15,0 0-15,27-14 16,-13 1-16,-14 0 15,53-14-15,-53 14 16,40 13-16,-40 0 16,27 40-1</inkml:trace>
  <inkml:trace contextRef="#ctx0" brushRef="#br0" timeOffset="47350.65">7091 5980 0,'0'13'16,"0"0"0,0 0-16,26 14 15,-12-14 1,12 13-1,27 14-15,0-13 16,13 12 0,13-12-1,14-1 1,13 14-16,13-14 16,13 1-1,-52-14 1,-28 0-16,94 0 15,-93 1-15,0-14 0,53 13 16,-53-13-16,105 0 16,-105 0-16,0 0 0,13 0 15,-26 0-15,105-13 16,-92 13-16,-13-14 0,66 1 16,-66 0-16,13 13 0,79-40 15,-93 40-15,81-39 16,-81 25-16,14 1 15,-13 0-15,-14 0 16,14-1-16,-14 1 0,-12 0 16,12 0-16,1 0 15,-14-1-15,13-12 16,-13 26-16,1-27 16,-1 27-16,-13-13 0,13 0 15,-13 0-15,0-1 16</inkml:trace>
  <inkml:trace contextRef="#ctx0" brushRef="#br0" timeOffset="47691.14">9750 5980 0,'0'0'16,"13"0"-16,14 0 0,-1 0 16,0 0-16,14 0 15,-27 0-15,40 0 16,-39 13-16,-1 13 15,-13 1-15,-13 12 16,13-12-16,-27 13 16,27-27-16,-26 13 15,26-13-15,-14 1 0,1 12 16,0-13-16,13 1 16,-13-14-16,13 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19:59.52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8969 8480 0,'-26'13'0,"26"0"16,0 53-1,0-52-15,0 39 0,0-27 16,13 80-16,-13-66 0,0-14 16,13 53-16,1-39 15,-1 53-15,-13-67 16,13 40-16,-13-39 0,0 13 15,0-14-15,0-13 0,0 14 16,0-14-16,-13-13 16</inkml:trace>
  <inkml:trace contextRef="#ctx0" brushRef="#br0" timeOffset="361.7">8969 8506 0,'40'-13'16,"-27"13"-16,1 0 0,52 27 15,-40-14-15,1 13 16,26 14-1,-40-14-15,0 14 16,0-27-16,-13 14 0,0 12 16,0-25-16,0-1 0,-26 66 15,13-65-15,-40 25 16,26-26-16,-26 1 16,27-14-16,-40 13 15,52-13 1,-25 0-16,-1-27 15,40 14 17</inkml:trace>
  <inkml:trace contextRef="#ctx0" brushRef="#br0" timeOffset="1180.97">11456 8559 0,'-52'-79'15,"38"66"-15,-12-14 16,-1 14-16,-39 26 16,53 0-1,-53 54-15,39-41 16,-26 106-16,53-79 15,-13 66-15,13-79 16,27 92-16,-1-92 16,-13-14-16,40 41 15,-26-41-15,12-13 0,1 14 0,40-14 16,-41-13-16,-26 0 0,93-26 16,-66 12-16,53-52 15,-80 40-15,13-27 16,-12 13-16,-14 14 0,0-27 15,-14 0-15,1 26 16,-40-39-16,40 53 16,-27 0-16,14-1 15,-27 14-15,26 0 16,-39 27-16,40 13 16,26-14-1</inkml:trace>
  <inkml:trace contextRef="#ctx0" brushRef="#br0" timeOffset="1399.87">11509 8969 0,'14'14'15,"-1"-1"-15,0 13 16,14 1-16,-1-1 15,-13-13-15,0 1 0,54 25 16,-54-25-16,27 25 16,-27-39-16,13 14 15,-13-14 1</inkml:trace>
  <inkml:trace contextRef="#ctx0" brushRef="#br0" timeOffset="2154.51">13745 8533 0,'-13'0'16,"0"13"15,26 13-31,-13 1 0,13 79 15,-13-80-15,0 40 16,0-39-16,0 65 16,0-25-16,0-41 0,0 53 15,0-65 1,0 12-16</inkml:trace>
  <inkml:trace contextRef="#ctx0" brushRef="#br0" timeOffset="2518.98">13824 8440 0,'53'-53'16,"-39"53"-16,-1 0 15,0 0-15,14 14 0,-14 12 16,0-13-16,-13 0 0,0 14 15,0-1-15,-13 27 16,0-26-16,-1-1 0,-12 27 16,13-26-16,-14 39 15,14-53-15,-14 27 0,27-27 16,0 0-16,-13 14 16,26-1-16,14 14 15,-14-27-15,27 13 16,-27-12-16,14-1 0,39 27 15,-53-27-15,27 13 16,-27-13-16,0 1 0,27 39 16,-27-40-16,-13 13 15,13-12-15</inkml:trace>
  <inkml:trace contextRef="#ctx0" brushRef="#br0" timeOffset="3227.53">13057 8083 0,'0'-13'15,"0"26"1,0 0 0,0 27-16,0 13 15,0-27-15,0 93 16,0-79-16,0 26 0,13 119 15,-13-118-15,0 91 16,0-78-16,14 12 0,-1 67 16,-13-66-16,13-1 15,0 80-15,1-79 0,-1-1 16,13 173-16,-13-186 16,1 93-1,-1-79-15,0 79 0,0-93 16,1 1-16,-1-1 0,0 80 15,-13-80-15,13 1 0,1 65 16,-14-79-16,13 119 16,-13-118-16,0 78 15,0-92-15,0 40 16,0-67-16,-13 80 16,13-80-16,-14 1 15,14-14-15,-13-26 16,0 0-16,0-40 15,-1 26-15,-12-65 16,13 52-16</inkml:trace>
  <inkml:trace contextRef="#ctx0" brushRef="#br0" timeOffset="4022.34">10411 8057 0,'-13'-14'16,"26"28"-16,-39-28 0,26 41 31,-13 12-31,13-12 0,0 13 16,0 39-16,0-26 15,0-27-15,0 80 0,0-26 16,0 171-16,0-158 15,0 118-15,13 80 16,-13-145-16,13 198 16,0-238-16,1 211 15,-14-224-15,13 105 16,0-92-16,-13-13 0,13 79 16,-13-93-16,14 0 0,-14 67 15,13-80-15,-13 40 16,0-53-16,0-14 0,0 41 15,0-67-15,-13 40 16,-1-53-16,1-13 16,0-1-16,0 1 15,-1-26-15,1 25 0,0-12 16</inkml:trace>
  <inkml:trace contextRef="#ctx0" brushRef="#br0" timeOffset="5251.2">7818 9565 0,'14'0'16,"25"0"0,-25 0-16,39 13 15,-40 0-15,26-13 16,-12 13-16,13-13 16,-14 14-16,0-14 0,41 13 15,-28-13-15,41 13 16,39 14-16,-80-27 15,94 13-15,-80 0 16,39 0-16,-39-13 16,106 13-16,-106-13 0,119 14 15,-119-1 1,66-13-16,-66 13 0,13-13 16,53 0-16,-53 13 15,0-13-15,-13 0 0,79 14 16,-65-14-16,118 13 15,-119-13-15,66 13 16,-66-13-16,-13 0 0,80 13 16,-67-13-16,0 13 0,66-13 15,-66 14-15,0-14 0,67 13 16,-54-13-16,-13 0 0,133 13 16,-120-13-16,120 13 15,-133-13 1,145 14-16,-65-14 15,-80 0-15,146 0 16,-133 0-16,-13 0 0,80 0 16,-80 13-16,26-13 15,-25 0-15,65 0 16,-66 0-16,0 0 0,80 0 16,-80 0-16,198-13 15,-197-1-15,78 14 16,-79 0-16,0 0 0,53-13 15,-52 13-15,105-13 16,-106 13-16,40 0 16,-54 0-16,-12-13 0,106 13 15,-107-14-15,41 14 16,-41 0-16,-12 0 16,52 0-16,-52 0 15,-14 0-15,13 0 16,1-13-1,-40 13-15,-1 13 16,1-13-16,-13 14 16,-1-1-16,14 0 15</inkml:trace>
  <inkml:trace contextRef="#ctx0" brushRef="#br1" timeOffset="18607.68">6879 4088 0,'0'-13'0,"13"-1"31,-13 1-16,0 26 1,-13 14 0,13-14-16,-26 40 15,12-40-15,-25 67 16,26-54-16,-40 53 16,26-52-16,1 26 15,-1-40-15,14 13 0,-13 27 16,12-39-16,1 12 15,0-13-15,0-13 16</inkml:trace>
  <inkml:trace contextRef="#ctx0" brushRef="#br1" timeOffset="18984.68">6562 4405 0,'-14'0'16,"14"14"-1,0 12 1,0-13-16,-13 0 0,13 27 15,-13-13-15,13-1 0,0 14 16,-13-14-16,13-13 0,0 54 16,-13-54-16,13 13 15,0-13 1,26-13 0,-13-13-16,0 13 0,27-26 15,-27 13-15,1-1 0,39-25 16,-40 25-16,13-12 15,-13 13-15,14-14 16,-14 14-16,0 0 0</inkml:trace>
  <inkml:trace contextRef="#ctx0" brushRef="#br1" timeOffset="26930.1">8943 10041 0,'0'-13'15,"-13"-1"17,13 28-17,0-1-15,0 0 16,0 14-16,-14 12 15,14 14-15,-13-26 0,13-1 16,0 1-16,-13 26 16,13-27-16,0 40 15,0-39-15,0-14 16,0 0-16,0-26 16,13 0-1</inkml:trace>
  <inkml:trace contextRef="#ctx0" brushRef="#br1" timeOffset="27788.05">11496 10266 0,'13'-40'16,"-13"27"-16,14 0 15,-1-1-15,-13 1 0,40 0 16,-27 13-16,0-13 0,27 13 16,-27 0-16,13 0 15,1 13-15,-14 0 16,-13 0-16,13 14 16,-13-14-16,-26 40 15,13-40-15,-1 14 0,-12 12 16,13-25-16,-1-1 0,-12 27 15,13-27-15,0 0 16,-27 14-16,27-14 16,-1 0-16,-12 0 15,13 0-15,-1-13 16,28 0 0,-1 0-1,0 0-15,0 0 16,14 0-16,-1 0 0,14 0 15,26 0 1,-13 0 0,13-13-1,-39 13-15,-14 0 16</inkml:trace>
  <inkml:trace contextRef="#ctx0" brushRef="#br1" timeOffset="29098.94">14327 10173 0,'-13'-13'15,"13"0"1,-13 0 0,26 13-16,-13-14 0,26 1 15,-12 13-15,25 0 16,-25 0-16,25 0 15,-12 0-15,12 13 16,-25-13 0,-1 27-16,-13-14 0,0 0 15,0 0 1,-13 27-16,-1-27 16,-12 1-16,13-1 15,-1-13-15,-12 13 16,13-13-16,0 13 0,-1-13 15,1 0 1,26 0 0,14 27-1,-14-27-15,13 26 16,-12-26-16,-1 13 16,0 1-16,14-1 15,-14 0-15,0 27 16,-13-27-16,-13 14 15,0-14-15,13 0 16,-27 0-16,14 0 16,-40 1-16,27-14 15,12 0-15,-12 0 0,-14-14 16,14 14-16,13-13 0,-1 0 16,-12 0-1,26 0-15,0-1 16,0 1-1,13 13 1</inkml:trace>
  <inkml:trace contextRef="#ctx0" brushRef="#br1" timeOffset="32008.05">9075 10941 0,'0'-14'16,"13"14"-16,-13-13 16,-13 13 31,-13 27-47,13-14 0,-40 40 15,26-27-15,-26 40 16,27-53-1,-14 40-15,27-26 16,-27 13 0,27-27-16,13 0 0,-13 0 15,13 0-15,13 1 0,0-14 16,14 13-16,-14-13 16,27 0-16,-27 0 0,0 0 15,13 0-15,27-13 16,-39-1-16,12 14 0,1-13 15,-14 13-15,0-13 0,13 0 16,-12 13 0,-1-13-1</inkml:trace>
  <inkml:trace contextRef="#ctx0" brushRef="#br1" timeOffset="32238.14">9075 11086 0,'0'0'0,"0"-13"0,-13 26 16,13 0-16,0 27 15,-13-14-15,13 1 0,-13 65 16,13-25 0,0-28-16,-14 54 0,14-53 15,0 13-15,-13-27 16,13 14-16,0-1 15,27-12 1,-14-27 0</inkml:trace>
  <inkml:trace contextRef="#ctx0" brushRef="#br1" timeOffset="33067.96">11655 11232 0,'-27'-27'16,"27"14"-16,0 0 16,14-14-16,-1 1 15,0 12-15,27-25 16,-27 26-16,40-1 16,-27 1-16,1 13 15,-14 13-15,0-13 0,1 14 0,-1 25 16,-13-26-16,0 14 0,0 39 15,-13-39-15,-27 52 16,13-26 0,14-27-16,-26 14 15,12-14-15,14-12 0,-40 39 16,40-53-16,-14 26 16,14-26-16,0 0 15,0-13 1,26 13-16,13-27 15,-13 14-15,27 13 16,-27 0-16,1 0 0,65 13 16,-53-13-1,41 27-15,-54-27 16,40 13-16,-40-13 16,27 0-1,-14 0-15,-13 0 16</inkml:trace>
  <inkml:trace contextRef="#ctx0" brushRef="#br1" timeOffset="34392.26">14830 11086 0,'0'-13'16,"13"0"-1,-13-14-15,-13 27 16,0-13-16,-1 0 16,1 13-16,0-14 0,-13 14 15,-1 0-15,14 0 16,0 0-16,-40 14 16,26-14-16,14 0 0,-40 26 15,40-26-15,0 13 16,-1 1-16,1-1 15,0 0-15,13 0 0,0 0 16,-13 1-16,13-1 16,13 0 15,0 0-15,14-13-16,-1 14 15,1-14-15,-1 13 16,0-13-16,-12 13 0,25 0 15,-25 1-15,25 12 16,-25-13-16,12 14 16,-13-1-16,-13-13 0,13 40 15,-13-39-15,-13 25 16,0-12-16,13-14 0,-40 27 16,40-27-1,-53 27-15,40-40 16,-27 0-16,14-14 15,-14-12-15,40 13 16,-13-27-16,0 27 0,13-14 16,0 1-16,0 13 15,0-1-15,0-12 0</inkml:trace>
  <inkml:trace contextRef="#ctx0" brushRef="#br1" timeOffset="40842.55">4842 4842 0,'13'-13'0,"0"26"31,-13 0-31,0 0 0,0 27 15,0 0-15,0-14 0,0 54 16,0-28-16,0-12 16,-13 106-16,13-93 0,-13 0 15,13 39-15,-13-39 0,13-13 16,-14 39-16,14-39 16,0 26-16,-13-40 0,13 41 15,0-54-15,-13 26 16,13-25-1,0-1-15</inkml:trace>
  <inkml:trace contextRef="#ctx0" brushRef="#br1" timeOffset="41425.01">4776 5900 0,'-14'0'0,"28"0"31,-1 0-31,27-13 16,-1 13-1,-12 0-15,52 0 16,-52 0-16,39 0 16,-27 0-16,81-13 15,-81 13-15,54 0 16,-53 0-16,145 13 16,-146-13-16,54 0 15,-40 0-15,0 0 0,92 13 16,-92-13-16,53 0 15,-53 0-15,53 13 16,-53-13-16,0 0 0,53 14 16,-54-14-16,94 13 15,-67-13 1,-26 0-16,27 13 16,-41-13-16,-12 0 0,39 0 15,-26 0-15,-14 0 0,14 0 16,-27 0-16,0 0 0,27 0 15,-27 0-15,0 0 0,1 0 16,-1 0-16,0 0 31,-26 0-15,13-13 0,-13-14-1</inkml:trace>
  <inkml:trace contextRef="#ctx0" brushRef="#br1" timeOffset="41727.9">7316 4987 0,'0'0'0,"-14"-26"16,14 39 0,0 40-1,0-13-15,0-14 0,0 54 16,0-54-16,0 27 0,0 106 16,14-106-16,-14 0 0,0 52 15,13-52-15,-13-13 0,13 53 16,-13-67-16,13 27 15,-13-40 1</inkml:trace>
  <inkml:trace contextRef="#ctx0" brushRef="#br1" timeOffset="42553.17">4934 4855 0,'0'-13'15,"14"13"1,-1 0 0,0 0-16,14 0 15,12 0-15,-25 0 0,25 0 16,14 0-16,27 0 15,92 0 1,-67 0 0,-52 0-16,53 0 0,-53 0 15,13 0-15,119 0 0,-119 13 16,133-13-16,-133 0 16,133 0-16,-147 0 15,81 0 1,-80 0-16,158-13 15,-158 13-15,0 0 0,27 0 16,-41-13-16,1 13 0,39 0 16,-26 0-1,-40-14-15,14 14 16,-14 0 0,-26 0-1</inkml:trace>
  <inkml:trace contextRef="#ctx0" brushRef="#br1" timeOffset="45597.98">1918 8864 0,'-53'-53'0,"40"53"16,0 0-16,0 0 15,-40 39-15,39-25 16,-12 78-16,0 1 16,12-54-16,1 120 15,13-106-15,0 26 16,0-52-16,40 132 16,-27-133-16,40 54 15,-27-67-15,41 13 16,-15-26-1,1-13 1</inkml:trace>
  <inkml:trace contextRef="#ctx0" brushRef="#br1" timeOffset="45841.01">2117 9088 0,'0'14'15,"0"-28"-15,0 41 0,0 26 16,0-40-16,0 66 16,0-52-16,0 13 15,0-14-15,0-13 0,13 53 16,-13-52-16,0-1 0,13 0 15</inkml:trace>
  <inkml:trace contextRef="#ctx0" brushRef="#br1" timeOffset="46042.22">2302 9419 0,'13'0'15,"-13"13"-15,0 14 16,0 26 0,-13 0-1,13-40-15,0 0 16,0 0-16,-13-13 0,13 14 16,0-28-16</inkml:trace>
  <inkml:trace contextRef="#ctx0" brushRef="#br1" timeOffset="46429.76">2580 9115 0,'0'0'0,"0"-13"16,13 13-1,-13-14-15,13 14 16,14 0 0,-14 14-16,13 12 0,-26-13 15,14 14-15,-14 13 16,0-27-16,-27 53 16,27-53-16,-13 14 0,-14 12 15,27-26-15,-13 14 0,-13 13 16,26-27-16,0 13 15,13-26 1,27 14 0,-1-28-16,-12 1 15,-14 13-15,0-13 16,27-27-16,-27 27 16,14-14-16,-14 14 15,-13 0-15</inkml:trace>
  <inkml:trace contextRef="#ctx0" brushRef="#br1" timeOffset="46712.01">2818 8916 0,'0'-13'16,"13"26"-16,0 1 15,1-1-15,-1 27 16,0-27-16,0 13 0,14 27 15,-14-13-15,0 13 16,0-13-16,1-1 0,-1 67 16,-13-80-16,0 27 15,0-39-15,0 12 0,-13 53 16,-1-52-16,1 13 16,13-27-16,-13-13 15,13-13-15,0-14 16,13 14-16,0 0 15,-13-14-15</inkml:trace>
  <inkml:trace contextRef="#ctx0" brushRef="#br1" timeOffset="46888.53">3479 9181 0,'0'0'0,"13"0"16,1 0-16,-1 0 0,0 0 15,53 0-15,-52 0 16,12 0-16,-13 0 16,0 0-16,67 0 15,-67 0-15,0-13 0</inkml:trace>
  <inkml:trace contextRef="#ctx0" brushRef="#br1" timeOffset="47163.8">3731 9049 0,'13'0'0,"0"0"15,0 0-15,1 0 16,25 13-16,-26-13 0,1 13 16,-1 0-1,-13 1-15,0-1 0,0 0 16,0 14-16,-13-1 0,-14 1 15,27-14-15,-39 26 16,25-25-16,-25 12 16,25-13-16,1-13 0,0 14 15,13-28 1,26 1 0</inkml:trace>
  <inkml:trace contextRef="#ctx0" brushRef="#br1" timeOffset="47589.89">4167 8983 0,'13'0'15,"1"0"1,25 13-16,-25-13 0,-14 13 15,26 0-15,-26 1 16,13 25-16,-13-26 16,-13 40-16,0-26 15,-14-1-15,14-12 0,0-1 16,0 0-16,-1-13 0,14 13 16,-13-13-16,26 0 15,1 0 1,-1 0-16,13 0 15,-12 0-15,25 13 16,-26-13-16,-13 14 0,14 12 16,-28-13-1,1 27 1,0-40-16,13 13 0,-40 27 16,27-40-16,-13 13 15,-1-13-15,14 13 0,-13-13 16,-1 14-16,14-14 0,-14 13 15,1 0-15</inkml:trace>
  <inkml:trace contextRef="#ctx0" brushRef="#br1" timeOffset="48126.62">1786 10120 0,'0'0'16,"0"-13"-16,-13 0 0,-1 26 15,1 0 1,-13 40-16,26-26 16,-40 65-16,40-65 15,-13 79 1,13-80-16,0 27 0,0-40 15,0 27-15,26 13 16,-12-40-16,25 0 16,-26-13-16,14 0 15</inkml:trace>
  <inkml:trace contextRef="#ctx0" brushRef="#br1" timeOffset="48471.39">2170 10200 0,'-14'0'16,"-12"13"0,13 0-16,-14 27 15,14-27-15,0 0 0,-14 14 16,14-14-16,0 0 0,-27 27 15,27-27 1,0 27-16,13-27 16,26 0-1,-13-13-15,27 0 16,-27 0-16,40-13 16,-26 13-16,-14-13 0,53 0 15,-53-1-15,0 1 16,1 0-16,-1 0 15,-13-1-15</inkml:trace>
  <inkml:trace contextRef="#ctx0" brushRef="#br1" timeOffset="48660.82">2209 10266 0,'-13'0'16,"13"26"-1,0-12-15,0 12 16,0 0-16,0-12 0,0 25 15,0-12-15,-13-14 0,13 40 16,0-40-16,0 14 0,0 26 16,0-40-16,0 0 15,0 0 1,13-13 0</inkml:trace>
  <inkml:trace contextRef="#ctx0" brushRef="#br1" timeOffset="48833.36">2342 10570 0,'13'13'15,"-13"1"-15,0 12 16,0-13 0,-13 53-16,-1-39 15,14-14-15,0 14 16,-13-27-16,13 13 0</inkml:trace>
  <inkml:trace contextRef="#ctx0" brushRef="#br1" timeOffset="49158.25">2699 10319 0,'0'0'0,"-27"0"0,1 13 16,13 0-16,-1-13 0,1 13 15,0 14-15,13-14 16,0 14-16,13-14 16,27 27-16,-27-40 15,0 26-15,1-13 16,25 27-16,-39-27 15,13 27-15,-13-27 16,-13 13 0,13-12-16,-13-14 15,0 0-15,-14-14 16,14 1-16,13 0 0</inkml:trace>
  <inkml:trace contextRef="#ctx0" brushRef="#br1" timeOffset="49301.49">2633 10372 0,'53'-40'16,"-40"40"-16,26-13 15,-12 13-15,39-13 16,-53 13-16,40-14 16,-26 14-16,-1 0 0,14 0 15</inkml:trace>
  <inkml:trace contextRef="#ctx0" brushRef="#br1" timeOffset="49658.12">3135 10107 0,'0'0'0,"14"13"16,-1 14-1,0-14-15,0 0 0,14 27 16,-14-27-16,-13 14 0,26 26 16,-12-27-16,-14 0 0,13 54 15,-13-54-15,0 14 16,0-14-16,-13 14 0,-1 39 15,1-65-15,0 25 16,0-25-16,-1-1 16,1-13-16,0-13 15,13-1 1,0 1-16,13-13 0</inkml:trace>
  <inkml:trace contextRef="#ctx0" brushRef="#br1" timeOffset="49876.15">3532 10385 0,'40'-13'16,"-27"13"-1,27 0-15,-14-14 0,-13 14 16,54-13-1,-54 13-15,13 0 16,-12 0-16,-1-13 0</inkml:trace>
  <inkml:trace contextRef="#ctx0" brushRef="#br1" timeOffset="50144.43">3717 10279 0,'14'0'15,"-1"0"-15,0 0 0,0 0 16,1 0-16,25 0 16,-26 0-16,-13 13 0,27 1 15,-27-1 1,13 13-16,-26 14 16,-14 0-1,14-27-15,-13 0 16,-1 0-16,14 1 0,-13-1 15,12 0-15,1-13 16,0 0-16,26 0 16,0-13-1,1 13-15,-14-13 16</inkml:trace>
  <inkml:trace contextRef="#ctx0" brushRef="#br1" timeOffset="51422.61">2686 10372 0,'0'-14'15,"-14"28"1,-12 12 0,26 1-16,-13-14 0,-14 27 15,27-27-15,-13 0 0,0 13 16,-1-12-16,1-1 16,26-13-1,1-13-15,-14-1 16,13 1-16,13-13 0,1 13 15,-14-1-15,27-12 0,-27 13 16,13-14-16,-12 14 0,-1 0 16,0 13-16,0 0 15,-39 39 1,26-25-16,-27 25 16,14-25-16,0 12 0,0 14 15,0-27-15,13 0 16,13-26-1,40-14 1,-40 14-16,40-26 16,-40 25-16,40-12 15,-40 26-15,0 13 16,1 0-16,-14 1 16,0-1-16,-14 26 0,1-12 15,0-1-15,-13 14 16,12-14-16,1-12 0,-13 12 15,12-13-15,1 1 0,0 12 16,0-26 0,13-53-16,0 40 15,13-40 1,-13 27-16,13-1 0,0-39 16,1 53-16</inkml:trace>
  <inkml:trace contextRef="#ctx0" brushRef="#br1" timeOffset="51945.83">2765 9776 0,'-13'0'0,"26"0"16,-13 14-1,26-14 1,-12 13-16,12 0 15,-13 0-15,-13 14 16,0-14-16,0 0 16,-13 40-1,13-40-15,-26 14 16,26-14-16,-14 0 0,-12 14 16,13-14-16,-1 0 15,1-13-15,13 13 0,13-13 47,1 0-31,-1 0-16,13 0 15,-12 0-15,25-13 16,-25 13-16,-1 0 0,0 0 16,-13-13-16,13 13 0,0 0 15,1 0 1</inkml:trace>
  <inkml:trace contextRef="#ctx0" brushRef="#br1" timeOffset="52961.24">4326 10120 0,'0'-13'0,"13"0"16,-39 13 0,12 0-1,-12 13-15,13-13 16,0 27-16,13-14 16,13 26-1,0-25-15,27 25 16,-27-25-16,27 25 15,-27-25-15,27 12 16,-27-13-16,0 14 16,0-14-16,-13 13 0,13 14 15,-26-13-15,0 12 16,0-12-16,13-14 0,-40 13 16,27-26-16,13 14 0,-27-14 15,14-14-15,-27-25 16,27 12-1,13 1-15</inkml:trace>
  <inkml:trace contextRef="#ctx0" brushRef="#br1" timeOffset="53131.78">4299 10120 0,'0'0'15,"27"-26"-15,-27 13 0,13 13 0,14-14 16,-1 14-16,14-13 15,-27 13-15,13-13 0,41 0 16,-54 13-16,27-14 16,-14 1-16,-13 13 0,0 0 15</inkml:trace>
  <inkml:trace contextRef="#ctx0" brushRef="#br1" timeOffset="65165.17">10755 5847 0,'14'0'78,"12"0"-62,-13 0-16,0 0 15,1 0-15,25 14 16,-25-14-16,12 0 16,1 0-16,-14 0 0,13 0 15,-13 0-15,1 0 16,25 0-16,-25 0 0,65 0 16,-66 0-16,0 0 15,27 0-15,-13 0 16,-1 0-16,14 0 15,-14 0-15,1 0 0,12 13 16,-12-13-16,52 0 16,-52 0-16,39 0 15,-40 0-15,27 0 16,-26 0-16,12 0 0,-12 0 16,12 0-16,-12 0 0,-14 0 15,14 0-15,-1 0 16,0 0-16,-12 0 0,39 13 15,-40-13-15,27 0 16,-27 0-16,0 0 0,0 0 0,14 0 16,-14 0-16,27 0 15,-27 0-15,13 0 16,-12 0-16,-1 0 0,0 0 16,0 0-16,0 0 0,1 0 15,-1 0 1,0 0 15,-26 0-15,0 0-1,-27 13-15,27 0 16,-27 1 0,14-1-16</inkml:trace>
  <inkml:trace contextRef="#ctx0" brushRef="#br1" timeOffset="65753.87">11470 6138 0,'-14'0'16,"14"-13"15,14 13-15,-14-13 0,13 13-16,0 0 15,0 0-15,1 0 16,-1 0-1,27 13 1,-40 0-16,13 1 16,-13-1-16,0 0 15,-13 40 1,-1-40-16,1 0 16,0 1-16,13-1 0,-27 0 15,14 0-15,0 1 0,0-1 16,-1-13-16,14 13 15,-13-13-15,13 13 16</inkml:trace>
  <inkml:trace contextRef="#ctx0" brushRef="#br1" timeOffset="65889.5">11470 6456 0,'0'0'15,"0"13"-15,-14-13 16,14 13-16,14-13 16,-1 0-1</inkml:trace>
  <inkml:trace contextRef="#ctx0" brushRef="#br1" timeOffset="70222.75">18613 8467 0,'0'-14'0,"-13"14"16,-13 0-1,13 14-15,-1 12 0,-12 40 16,13-26-16,-27 79 16,13-66-16,14 40 15,0-54-15,0 1 0,13 53 16,0-54-16,0 1 16,13 13-16,0-27 0,14 14 15,-1-27-15,14 0 16,-14 1-16,1-14 0,65-14 15,-52 1-15,-14 13 16</inkml:trace>
  <inkml:trace contextRef="#ctx0" brushRef="#br1" timeOffset="70622.34">18944 8903 0,'0'0'0,"-13"-13"15,26-13-15,0 12 16,27 1-16,-27 13 16,1 0-16,-1 0 15,0 13-15,0 1 0,-13-1 16,0 0-16,-13 40 15,13-27-15,-40 27 16,27-26-16,-27 26 16,27-40-16,-27 27 15,27-27-15,0 0 16,0 0-16,13 1 16,13-14-16,13 0 15,-12 0-15,12 0 16,1 0-16,39-14 15,-53 1-15,27 0 16,-14 13-16,-13-13 16,1-1-16</inkml:trace>
  <inkml:trace contextRef="#ctx0" brushRef="#br1" timeOffset="70788.89">19169 8625 0,'-13'-26'16,"26"52"-16,-13-52 15,13 79 1,-13-40-16,27 66 16</inkml:trace>
  <inkml:trace contextRef="#ctx0" brushRef="#br1" timeOffset="70876.66">19196 9379 0,'-14'14'16,"1"-14"-16,13-477 0,-26 597 15</inkml:trace>
  <inkml:trace contextRef="#ctx0" brushRef="#br1" timeOffset="71193.81">19619 8956 0,'26'0'15,"1"-13"1,12 0-1,-12 13-15,-14 0 16,0 0-16,14 0 16,-14 0-16,0 0 15,1 0 1,-1 0 15,-26 0-15</inkml:trace>
  <inkml:trace contextRef="#ctx0" brushRef="#br1" timeOffset="72110.71">19143 8572 0,'0'-13'31,"0"26"16,13 14-47,-13-14 16,13 14-16,0 12 15,-13-25-15,0 12 0,14 0 0,-14 14 16,0-13-16,13 52 15,-13-66-15,0 53 16,-13-13-16,-1 13 16,1-52-16,-13 52 15,26-53-15,-40 40 16,40-40-16,-40 27 16,40-27-16,-13 0 15,13 1 1,0-28-1,13 14-15,14-26 16,-14 13-16,13 13 16</inkml:trace>
  <inkml:trace contextRef="#ctx0" brushRef="#br1" timeOffset="72813.71">19804 8784 0,'-13'-13'16,"26"26"-16,-39-26 0,26 0 15,13 13 1,13 13 0,1-13-16,26 26 15,0 1 1,-14-1 0,-26 1-1,-26 12-15,-13 1 16,-14 0-1,0 0 1,1-27 0,26 0-16,-1-13 15,28 0 1,-1 0 0,26-13-1,-25 13-15,39-13 0</inkml:trace>
  <inkml:trace contextRef="#ctx0" brushRef="#br1" timeOffset="73446.08">20413 8705 0,'0'-27'16,"0"54"-16,0-67 15,13 27-15,0 13 16,27-13 0,-1 26-1,-25 0-15,-1-13 0,13 40 16,-26-27-16,0 0 15,-13 40-15,-27 0 16,40-40-16,-26 1 16,26-1-16,-13 0 15,0 0-15,39 0 16,0 1 0,-12-14-16,25 13 15,-12-13-15,-14 13 0,27 0 16,-27 1-16,13 12 15,-26-13-15,14 14 16,-28-1-16,1-13 16,-40 14-16,40-14 15,-27 14-15,-13-14 16,40 0-16,-26-13 16,25 0-16,14 13 0,-13-13 15,0 0 1</inkml:trace>
  <inkml:trace contextRef="#ctx0" brushRef="#br1" timeOffset="73906.82">18785 9790 0,'-13'-14'16,"0"14"-16,0 0 16,-14 14-16,14-1 0,0 13 15,-27 67 1,14 26-16,12-79 15,14 52-15,0-39 0,0-26 16,27 118 0,-14-118-16,14 39 15,-1-53-15,27 27 0,-27-40 16,1 13-16,13-13 0</inkml:trace>
  <inkml:trace contextRef="#ctx0" brushRef="#br1" timeOffset="74274.46">19116 10107 0,'0'-13'0,"0"26"15,0-39-15,27 12 16,-14 14-16,0-13 0,0 13 15,14 27 1,-14-27-16,-13 13 0,0 13 16,0-12-16,-13 38 15,0-38-15,13 12 0,-40 14 16,27-27-16,-27 40 16,27-53-16,-1 26 15,1-12-15,0-14 0,13 13 16,13-13-16,14 0 15,-14-13-15,13 13 16,14-14-16,26 1 16,-13-13-1,-26 13-15,12-14 16</inkml:trace>
  <inkml:trace contextRef="#ctx0" brushRef="#br1" timeOffset="74565.67">19473 9869 0,'0'0'0,"-26"-40"0,13 27 15,26 39 1,0 1 0,0-1-16,1 27 15,-1-26-15,0-1 0,0 40 16,0-26-16,-13 39 15,0-39-15,0 26 16,-13-26-16,0 0 0,-13 66 16,-1-80-16,1 40 15,12-39-15,1-1 0,-13 0 16,13-12-16,-1-1 0,14-26 16,27-14-1,-14 14-15,0 0 0</inkml:trace>
  <inkml:trace contextRef="#ctx0" brushRef="#br1" timeOffset="74824.16">19950 10186 0,'0'0'0,"-27"0"0,40 0 32,40 0-17,13 0-15,27-13 16,-27 0 0,-26 13-1,-27 0 1,-13-13-16</inkml:trace>
  <inkml:trace contextRef="#ctx0" brushRef="#br1" timeOffset="75099.99">20201 10081 0,'-13'-14'16,"26"14"-16,0-13 16,0 13-1,14 0-15,-14 0 0,40 27 16,-40-27-16,0 13 15,1-13-15,-14 13 16,-14 27-16,1-27 16,-26 27-16,25-27 15,-39 27 1,40-40-16,-27 26 16,27-13-16,0-13 15,0 14-15,13-28 0,13 14 16,13-13-1,-12 0-15,-1 0 16</inkml:trace>
  <inkml:trace contextRef="#ctx0" brushRef="#br1" timeOffset="75567.92">20849 9988 0,'-40'-26'16,"27"26"-16,0-14 0,-40 1 15,40 13-15,-27 0 16,27 0-16,-13 13 0,12 14 16,14-14-16,27 27 15,-27-14 1,53 27-16,-14 0 15,-12-13 1,-14-27-16,27 40 16,-40-40-16,13 27 15,-13-14-15,0-13 16,-13 14-16,13-14 0,-27 0 16,14-13-16,-27-39 15,27 25-15,0 1 16</inkml:trace>
  <inkml:trace contextRef="#ctx0" brushRef="#br1" timeOffset="75728.03">20677 10001 0,'0'0'16,"53"-39"-16,-40 39 0,40-14 16,-26 1-16,65 0 15,-65 13-15,65-13 16,-65 13-1,52-14-15,-66 14 16,1 0-16</inkml:trace>
  <inkml:trace contextRef="#ctx0" brushRef="#br1" timeOffset="79397.84">18865 7633 0,'-40'-53'15,"27"53"-15,-27-13 16,14 13-16,12 0 16,-38 13-16,38 1 15,-25 25-15,12-12 0,14-14 16,-13 40-16,12-27 0,1 27 15,13-26-15,0-14 16,13 53-16,1-39 0,12-14 16,0 0-16,27 13 15,-26-26-15,39 0 0,-53 0 16,40 0-16,0-13 16,-27 0-16,14-13 0,-27 12 15,1-12-15,-1-14 0,-13 14 16,0 12-16,-27-38 15,14 25-15,0 14 0,-14-14 16,1 14-16,13 0 0,-40 13 16,40 0-16,-27 13 15,27-13-15,-1 13 0,1 1 16</inkml:trace>
  <inkml:trace contextRef="#ctx0" brushRef="#br1" timeOffset="79600.17">18799 7871 0,'26'27'16,"-13"-14"-16,1 0 0,-1 14 15,0-14-15,0 0 0,14 27 16,-27-27-16,26 14 16,-13-14-16,1 0 0,12 13 15,-13-26-15,1 14 16,-1-14-1</inkml:trace>
  <inkml:trace contextRef="#ctx0" brushRef="#br1" timeOffset="80059">19420 7871 0,'-26'-13'16,"52"26"-16,-65-26 0,26 0 15,26 13 1,0 0-16,13 0 0,14 0 16,-27 0-16,40 0 15,-26 0-15,39 0 16,-40 0-16,14 0 16,-27 0-16,0 0 0,14-13 15</inkml:trace>
  <inkml:trace contextRef="#ctx0" brushRef="#br1" timeOffset="80330.27">19672 7752 0,'-13'0'15,"26"0"1,0 0 0,0 0-16,27 0 15,-27 14-15,0-14 0,14 26 16,-14-13-16,0 0 15,-13 1-15,-13 12 16,0-13-16,-14 14 16,1-14-16,-14 14 15,27-27-15,-13 13 16,12-13 0,1 0-16,26 0 31,1-13-31,-1 13 0</inkml:trace>
  <inkml:trace contextRef="#ctx0" brushRef="#br1" timeOffset="80594">20122 7805 0,'0'-13'0,"0"26"16,-14 27-1,1-27-15,13 27 16,0-14-16,-13-12 0,13 25 16,0-12-16,-13-14 0,13 13 15,0-12-15,0-1 16,-14 0-16</inkml:trace>
  <inkml:trace contextRef="#ctx0" brushRef="#br1" timeOffset="80917.77">20069 7792 0,'39'-53'15,"-78"106"-15,92-119 0,-14 53 16,-26 13-16,1 0 15,-1 13 1,-13 0-16,0 0 0,-13 27 16,-1-27-16,1 0 0,-13 14 15,13-14-15,-1 0 16,-25 14-16,25-1 16,1-26-16,13 27 15,0-14-15,13 0 0,1 14 16,-1-14-16,0-13 15,14 26-15,-14-26 0,0 14 16,27-1-16,-27-13 16,0 13-16,0-13 15,1 13-15,-1-13 16</inkml:trace>
  <inkml:trace contextRef="#ctx0" brushRef="#br1" timeOffset="90341.51">7752 979 0,'0'0'15,"0"-13"-15,-13 13 16,0 13-16,13 0 16,-13 53-16,13-39 15,-14 65-15,1-52 16,0 66 0,13-80-16,-13 54 15,-1-54-15,14 14 16,0-27-16,0-26 15</inkml:trace>
  <inkml:trace contextRef="#ctx0" brushRef="#br1" timeOffset="90629.81">7752 886 0,'40'-13'15,"-27"26"-15,14-13 0,-1 27 16,-26-14-16,13 0 0,1 0 16,-1 1-16,-13 12 0,0 14 15,-13 0-15,-1-1 16,14-26-16,-13 1 0,-13 25 16,12-12-16,1-14 15,-13 14-15,13-14 0,-1-13 16,-12 13-16,13 0 0,-1-26 31,28 0-31,-1 0 16,13-1-1</inkml:trace>
  <inkml:trace contextRef="#ctx0" brushRef="#br1" timeOffset="91056.22">8176 1085 0,'-67'-13'16,"54"-1"-16,-26 28 15,25-1-15,-12 26 0,-1 28 16,27-41-16,0 27 16,0-27-16,0-12 15,0 52-15,14-53 0,-1 27 16,0-27-16,0 0 0,27-13 16,-27 0-16,14 0 15,26-39-15,-27 25 16,14-65-16,-27 52 15,-13-39 1,0 40-16,-26-54 16,26 67-16,-27-26 15,14 25-15,0 1 0,-1 13 16,1-13-16,0 13 0,-14 26 16,27-12-16,-13-1 15</inkml:trace>
  <inkml:trace contextRef="#ctx0" brushRef="#br1" timeOffset="91241.72">8149 1230 0,'13'27'0,"-13"-14"16,0 0-16,14 14 0,-1-14 16,-13 0-16,26 27 15,-12-27-15,-1 14 16,-13-14-16,13-13 0,13 26 15,-12-26 1</inkml:trace>
  <inkml:trace contextRef="#ctx0" brushRef="#br1" timeOffset="91489.15">8414 1204 0,'13'0'32,"13"0"-17,-12 0-15,12 0 16,14-13-16,-14 13 15,-13 0-15,1 0 0,12-14 16,-13 14 0</inkml:trace>
  <inkml:trace contextRef="#ctx0" brushRef="#br1" timeOffset="91759.45">8612 1151 0,'0'-13'31,"13"13"-15,1 13 0,12-13-16,-13 0 0,1 13 15,-1 0 1,0 1-16,-13-1 16,-13 13-1,13-12-15,-13-1 0,-1 13 16,1-26-16,0 13 15,0 1-15,-1-14 0,14 13 16,-13-13-16,13-13 31</inkml:trace>
  <inkml:trace contextRef="#ctx0" brushRef="#br1" timeOffset="92051.55">8956 1085 0,'0'13'47,"0"27"-31,0-27-16,-13 80 15,13-67-15,0 14 16,0-14-16,-13 40 16,13-39-16,0-1 15,0-13-15,0 14 16,-14-27-16,14-13 16,0-1-16,0-12 15</inkml:trace>
  <inkml:trace contextRef="#ctx0" brushRef="#br1" timeOffset="92415.91">9088 939 0,'14'13'16,"-14"1"-1,0-1-15,0 0 16,-14 0-16,1 14 15,13-14-15,-13 14 0,-27 12 16,27-26-16,0 14 16,0-14-16,13 0 0,-14 1 15,1-1-15,13 0 0,13 14 16,1-14 0,-14 0-16,26 0 15,-13 0-15,1 1 0,25 12 16,-26-26-16,1 13 0,25 27 15,-25-27-15,-1 1 16,0-1-16,0-13 16,-13 13-1,0-26 1</inkml:trace>
  <inkml:trace contextRef="#ctx0" brushRef="#br1" timeOffset="94345.76">10385 1204 0,'-13'0'15,"13"-13"-15,13-1 32,0 14-17,14 0-15,-14 0 0,79 0 16,-65-13-16,26 13 16,-27 0-16,14 0 15,-27 0-15,14 0 16,-14 13 15</inkml:trace>
  <inkml:trace contextRef="#ctx0" brushRef="#br1" timeOffset="94539.24">10504 1283 0,'0'0'0,"-13"0"0,13 13 16,26-13-1,14 0 1,-27 0-16,27 0 16,-27 0-16,53-13 15,-39 13-15,-14 0 0,27-13 16,-27 13-16,13-13 16</inkml:trace>
  <inkml:trace contextRef="#ctx0" brushRef="#br1" timeOffset="94919.98">10755 1045 0,'0'0'0,"-13"0"0,0 0 15,13 13 16,40 1-31,-27-14 16,26 13-16,-25 0 16,25 0-16,28 14 15,-15-1 1,-25 1 0,-14-14-16,-13 13 15,0-12-15,0-1 0,-26 40 16,26-40-16,-27 0 0,1 14 15,-1-1-15,1-13 16,13 1-16,-14-1 0,-13 13 16,27-26-16,13-13 31,27 0-15,-27 0-16</inkml:trace>
  <inkml:trace contextRef="#ctx0" brushRef="#br1" timeOffset="95631.42">11205 542 0,'-26'14'16,"52"-28"-16,-79 41 0,40-1 0,-40 27 16,27-13-16,-41 53 15,-25 52 1,65-92-16,-39 53 0,27-40 0,-1 0 16,-40 53-16,41-53 15,-27 53-15,26-66 0,14 0 16,-67 93-16,53-80 15,14-40-15,-14 27 16,27-40-16,0 1 16,13-28-16,0 1 15</inkml:trace>
  <inkml:trace contextRef="#ctx0" brushRef="#br1" timeOffset="96621.34">12025 1111 0,'0'-13'16,"-13"39"15,0 41-31,0 25 16,-1-12-1,1-54-15,-13 80 16,26-80-16,-14 27 15,14-39-15,-13 52 16,13-80 0</inkml:trace>
  <inkml:trace contextRef="#ctx0" brushRef="#br1" timeOffset="97147.94">12105 913 0,'0'0'15,"26"13"-15,-13-13 0,-13 13 0,27 14 16,-14-14-16,0 13 16,-13-12-16,14 25 15,-14-12-15,0-14 0,0 27 16,0-1-16,-14-25 0,1 25 15,0-12-15,-14 39 16,14-53-16,-27 27 16,27-27-16,0 0 15,13 1-15,-13-1 16,26 0 15,0-13-31,0 13 16,14-13-1,-14 13-15,0-13 16,1 14 0,-1-14-16,0 0 31,0 0 0,-13 13-15,0-26 15</inkml:trace>
  <inkml:trace contextRef="#ctx0" brushRef="#br1" timeOffset="98603.92">12118 1468 0,'-13'14'15,"13"-1"32,39-13-31,-25 0-16,25 0 15,-12 0-15,-1 0 0,54 0 16,-54 0-16,27 13 16,-40-13-16,0 0 0,27 0 15,-27 0-15,1 0 0,12 0 16,-13-13-16,-13 0 15,0-1 1</inkml:trace>
  <inkml:trace contextRef="#ctx0" brushRef="#br1" timeOffset="98890.16">12462 1323 0,'0'-13'16,"13"13"-1,0 13 1,1-13-16,25 0 16,-26 0-16,1 13 0,12 0 15,-13 1-15,14 12 16,-27-13 0,0 14-16,-13-14 15,-14 13-15,14-12 16,-14-1-16,14 0 0,0 0 15,0 1 1,0-14-16,-1 0 0</inkml:trace>
  <inkml:trace contextRef="#ctx0" brushRef="#br1" timeOffset="100059.34">12938 1124 0,'0'-13'16,"13"26"-1,-26 54 1,13-41-16,-13 27 16,13-27-16,-13 41 15,-1-41-15,14 1 0,-13 25 16,13-25-16,-13 26 16,0-40-16,13 0 15</inkml:trace>
  <inkml:trace contextRef="#ctx0" brushRef="#br1" timeOffset="100409.24">13031 1085 0,'39'-13'0,"-78"26"0,92-26 15,-40 13-15,-13 26 16,0-13-16,-13 27 15,-14-14-15,14 1 0,0-14 16,-14 27-16,14-27 16,0 0-16,-27 27 15,27-27-15,0 14 16,13-14-16,0 0 16,26 14-1,-13-14-15,1-13 0,12 26 16,-13-13-16,40 14 15,-40-1 1,14-12-16,-14-1 16,0 13-16,-13-12 0,14-14 15,-14 13 1</inkml:trace>
  <inkml:trace contextRef="#ctx0" brushRef="#br1" timeOffset="101515.36">13719 1561 0,'-14'0'16,"1"13"0,0 27-1,13-27 1,-13 27-16,-1-14 15,14-12-15,-13 25 16,0-26-16,0 1 16,13-1-1,-13-13-15</inkml:trace>
  <inkml:trace contextRef="#ctx0" brushRef="#br1" timeOffset="102795.22">14526 1191 0,'-40'-40'15,"27"40"-15,-40-13 16,40 13-16,-40 26 15,26-13-15,-12 27 16,25 0-16,-12 13 0,13-14 16,13-12-16,0 65 15,13-65-15,27 13 16,-27-27-16,40 13 16,-27-26-16,1 14 0,39-28 15,-40 1-15,54-40 16,-54 40-16,14-53 15,-27 39-15,0 1 0,-13-54 16,0 54-16,-13-53 16,0 52-16,-27-13 15,27 27-15,0 0 0,-27 0 16,27 13-16,-14 13 0,1 0 16,12 0-16</inkml:trace>
  <inkml:trace contextRef="#ctx0" brushRef="#br1" timeOffset="102987.22">14526 1323 0,'26'53'16,"-13"-40"-16,14 14 16,-14-14-16,0 26 15,0-25-15,14 39 16,-14-40-16,14 13 15,-27-12-15,13-14 16,0 13-16</inkml:trace>
  <inkml:trace contextRef="#ctx0" brushRef="#br1" timeOffset="103195.36">14949 1310 0,'13'0'0,"14"0"15,-1 0 1,-13 0-16,27 0 16,0 0-16,-14-14 0,14 14 15,-27 0-15,14-13 16</inkml:trace>
  <inkml:trace contextRef="#ctx0" brushRef="#br1" timeOffset="103482.6">15161 1217 0,'0'0'16,"-14"0"-16,28 0 15,12 13 1,1-13-1,12 27-15,1-14 16,-27 13 0,0-12-1,-52 39 1,12-27-16,14-13 0,-40 14 16,40-14-16,-27 0 15,27-13-15,0 13 16,26-39 15,-13 13-31,13 0 0</inkml:trace>
  <inkml:trace contextRef="#ctx0" brushRef="#br1" timeOffset="103685.29">15465 1151 0,'0'13'15,"-13"27"-15,13-27 16,-14 40-16,1-40 16,0 67-16,0-67 15,0 40-15,13-40 0,-14 13 16,14 1-16,-13 13 16,13-54-1</inkml:trace>
  <inkml:trace contextRef="#ctx0" brushRef="#br1" timeOffset="103993.47">15478 1124 0,'0'0'16,"53"-39"-16,-26 26 0,-14-1 0,26 14 16,-25 0-16,-1 14 15,-13-1-15,0 0 16,0 13-16,-13-12 0,-1 25 15,1-25-15,-13 25 16,-14 1 0,27-27-16,0 40 15,13-40-15,0 14 16,0-14-16,26 27 16,-13-27-16,14 0 15,-1 0-15,14 14 16,-27-27-16,0 13 15,1 0-15,-1-13 0,0 14 16</inkml:trace>
  <inkml:trace contextRef="#ctx0" brushRef="#br1" timeOffset="113280.21">19645 7541 0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22:1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8758 833 0,'-14'27'31,"14"-1"-31,0 1 0,-13-14 16,13 13-16,0 1 15,0 13-15,0 13 0,0-27 16,-13 27-16,13-27 0,-26 67 16,12-67-1,1 27-15,0 14 16,0-15 0,-1-38-1</inkml:trace>
  <inkml:trace contextRef="#ctx0" brushRef="#br0" timeOffset="477.33">8758 820 0,'39'0'15,"-25"0"-15,12 13 16,-13 1-16,14 12 0,-27-13 16,26 14-16,-26-14 15,0 13-15,0-12 0,0-1 16,-13 40-16,13-40 0,-13 14 16,-14 25-1,14-38-15,-13 39 16,12-40-16,-12 13 15,13-12-15,-1 12 0,1-26 16,0 13-16,0-13 0,13 13 16,-13-13-1,26 0 1,13 14 0,1-14-16,12 13 15,-25-13-15,25 26 16,-25-26-16,12 27 15,-13-14-15,0 0 16,1 1-16,-1-1 16,-13 0-16</inkml:trace>
  <inkml:trace contextRef="#ctx0" brushRef="#br0" timeOffset="1933.43">6892 926 0,'0'-13'0,"-13"13"16,-13 26-1,26 40 1,-14 14 0,14-1-1,-13 14-15,0-14 16,0-26-1,0-26 1</inkml:trace>
  <inkml:trace contextRef="#ctx0" brushRef="#br0" timeOffset="2235.25">6747 1005 0,'0'0'16,"26"-79"-16,-12 53 0,-1 12 15,13 1-15,-13 0 0,27 13 16,-27 0-16,27 13 16,13 14-16,-40-14 15,0 26-15,1 1 16,-14-27-16,0 14 16,0 13-16,-14-14 15,14-13-15,-13 27 0,0-27 16,0 14-16,-27 26 15,27-40-15,-14 0 16,14 0-16,-13 0 0,-14-13 16,27 0-16,0 0 15,13-13 1</inkml:trace>
  <inkml:trace contextRef="#ctx0" brushRef="#br0" timeOffset="2785.46">7355 886 0,'-26'-13'16,"52"26"-16,-65-39 0,25 26 0,1 0 16,0 13-16,0 0 15,-14 14-15,14-14 0,0 13 16,0 1-16,-1 26 16,1-13-16,0 52 15,13-39-15,0-26 0,26 78 16,-12-91-16,12 25 15,-13-25-15,40-1 16,-40-13-16,27-13 16,-27-1-16,1 1 0,25-40 15,-39 27 1,14-27-16,-14 40 16,-14-54-16,-12 14 15,13 40-15,-14-13 16,14 26-16,0 0 15</inkml:trace>
  <inkml:trace contextRef="#ctx0" brushRef="#br0" timeOffset="3001.89">7342 1191 0,'13'53'0,"1"-40"15,-1 13-15,-13-13 0,13 14 16,0-1-16,1-12 0,-14-1 16,26 13-1,-26-12-15,13-1 0,0 13 16,-13-13-16,14 1 16,-1-14-16</inkml:trace>
  <inkml:trace contextRef="#ctx0" brushRef="#br0" timeOffset="3215.31">7699 1177 0,'14'0'31,"-1"0"-31,27 0 16,-14 0-16,14-13 16,-27 13-16,0 0 0,40-13 15</inkml:trace>
  <inkml:trace contextRef="#ctx0" brushRef="#br0" timeOffset="3508.88">7885 1085 0,'0'0'16,"-14"0"-16,1 0 16,26-13-1,1 13 1,25 13 0,1 0-16,-14 13 15,-12 1 1,-14-1-1,-40 27 1,14-26 0,-1-1-16,14-26 0,0 13 15,-1-13-15,1 0 16,13-13 0,13 0-1</inkml:trace>
  <inkml:trace contextRef="#ctx0" brushRef="#br0" timeOffset="4240.92">9790 1111 0,'-14'0'0,"41"-13"31,26 13-15,-27 0-16,54-13 16,-41 13-16,-12 0 0,39 0 15,-40 0-15,1 0 16,-1 0-16,-13 0 0,27 0 16,-27 0-16</inkml:trace>
  <inkml:trace contextRef="#ctx0" brushRef="#br0" timeOffset="4425.26">9975 1164 0,'-40'13'16,"53"-13"0,27 0-1,-27 0-15,14 0 0,12 0 16,14 0-16,27-13 15,-54 0-15,27 13 16</inkml:trace>
  <inkml:trace contextRef="#ctx0" brushRef="#br0" timeOffset="4718.47">10266 966 0,'13'0'31,"0"0"-31,1 0 0,-1 13 16,26 0-16,-12-13 0,-14 13 15,27 1-15,-27-1 16,27 27-16,-27-27 16,-13 13-16,0-13 0,-13 27 15,0-27-15,-1 1 16,-39 39-16,27-40 15,-40 26-15,39-39 16,-26 27 0,40-27-16,0-13 15,26 13 1</inkml:trace>
  <inkml:trace contextRef="#ctx0" brushRef="#br0" timeOffset="5408.04">11523 820 0,'0'13'0,"0"27"16,0-27-16,-14 80 15,14-67-15,-13 41 16,0-41-16,-14 40 16,27-39-16,-13 12 0,-13 27 15,26-39-15,-13 13 16,-1-40-1</inkml:trace>
  <inkml:trace contextRef="#ctx0" brushRef="#br0" timeOffset="5762.09">11562 807 0,'0'0'16,"27"0"-16,-14 0 0,0 13 0,14 0 16,-27 1-16,13-1 0,-13 13 15,0-12-15,0 25 16,-13-26-16,-1 14 16,1-1-16,-13 1 15,13-14-15,-14 14 16,14-14-16,0-13 0,-14 13 15,27 0-15,-13-13 16,0 0 0</inkml:trace>
  <inkml:trace contextRef="#ctx0" brushRef="#br0" timeOffset="7115.13">11933 1164 0,'-14'0'15,"28"-13"16,25 13-31,28 0 16,-15 0 0,-25 0-16,66-13 15,-67 13-15,14-14 16,-27 14-16,27-26 16</inkml:trace>
  <inkml:trace contextRef="#ctx0" brushRef="#br0" timeOffset="7405.48">12303 1005 0,'-13'-13'16,"0"13"-16,26 0 15,-13 13 1,40 1 0,-27-14-16,26 26 15,-25-13-15,12 14 16,-26-14-16,13 0 15,-26 14-15,-13 12 16,12-25-16,-38 12 16,38-13-16,-25 1 15,25-1-15,-12-13 16,13 0-16,0 13 16,13-26 15,26-14-31</inkml:trace>
  <inkml:trace contextRef="#ctx0" brushRef="#br0" timeOffset="7964.34">12674 992 0,'-14'40'31,"14"-27"-31,0 14 0,-13 12 16,0-12-16,0 39 15,-1-40-15,1 1 0,0 12 16,0-12-16,-1-14 0,1 27 16,0-27-16,0 14 15,0-27-15</inkml:trace>
  <inkml:trace contextRef="#ctx0" brushRef="#br0" timeOffset="8327.87">12687 952 0,'0'0'15,"39"-26"-15,-25 26 0,12 0 0,-13 0 16,1 13-16,-14 0 16,0 1-1,0-1-15,-14 13 0,1 14 16,0-27-16,-40 40 15,40-40-15,-14 27 16,14-27-16,0 1 0,-27 25 16,27-25-16,13-1 15,0 0-15,13 27 16,0-40-16,14 26 16,-1-13-16,-12-13 0,12 14 15,0-1-15,14 13 16,-27-26-16,27 14 15,-27-14-15,1 13 0,-1-13 16,13 13-16</inkml:trace>
  <inkml:trace contextRef="#ctx0" brushRef="#br0" timeOffset="8566.18">13097 1402 0,'0'0'16,"-13"40"-16,13-14 0,0-12 0,0 12 15,-14-13-15,14 1 0,-13 12 16,13-13-16,-13 1 16</inkml:trace>
  <inkml:trace contextRef="#ctx0" brushRef="#br0" timeOffset="9273.02">13692 688 0,'-40'-13'16,"27"26"-16,-13-13 0,-1 26 15,1-12-15,-1 12 0,-12 40 16,26-39-16,-1-1 0,-12 27 16,26-13-16,-13-14 0,13 14 15,13 13-15,0-27 0,14 27 16,-14-26-16,13-1 0,27 1 16,-26-14-16,65 0 15,-79-13-15,80-26 16,-67 12-16,14-25 15,-27 12-15,14-39 16,-27 26-16,0 27 0,-40-106 16,27 79-16,-27 1 15,27 12-15,-13 14 16,-27 0-16,39 13 16,-25 26-1,25-13-15,1 27 16,13-27-16,0 14 0</inkml:trace>
  <inkml:trace contextRef="#ctx0" brushRef="#br0" timeOffset="9471.17">13838 1230 0,'0'0'0,"0"27"0,13-1 15,-13-13-15,26 27 0,-26-27 16,14 1-16,-14-1 16,13-13-16,-13 13 15,13-13-15</inkml:trace>
  <inkml:trace contextRef="#ctx0" brushRef="#br0" timeOffset="9729.89">14248 1072 0,'13'-14'16,"14"14"-1,-14 0-15,26 0 16,1 0-16,0 0 16,-27 0-16,0 0 0,0 0 15,1 0-15,-1 0 16</inkml:trace>
  <inkml:trace contextRef="#ctx0" brushRef="#br0" timeOffset="9997.02">14446 992 0,'0'-13'0,"13"13"15,1 13 1,-1-13-16,27 13 16,-27 1-16,40 12 15,-40-26-15,0 13 16,0 1-16,1-1 15,-41 40-15,1-27 16,13-13-16,-14 1 16,14-1-16,0-13 0,-27 13 15,27 0-15,-1-26 32,14 0-32</inkml:trace>
  <inkml:trace contextRef="#ctx0" brushRef="#br0" timeOffset="10227.84">14830 860 0,'-13'40'15,"13"-1"1,-14-12-16,1 26 0,0-27 15,0 40-15,13-39 16,-13 39 0,-1-13-16,14-40 15</inkml:trace>
  <inkml:trace contextRef="#ctx0" brushRef="#br0" timeOffset="10575.64">14883 820 0,'39'0'0,"-78"0"0,92 0 0,-40 13 16,0 14 0,0-14-16,-13 14 15,-13-1-15,-13 14 16,12-27-16,1 13 15,0-12-15,0-1 0,0 13 16,13-12-16,0-1 0,-14 0 16,14 0-16,27 27 15,-14-40-15,0 26 16,0-26-16,14 27 16,-14-27-16,0 13 0,14 0 15,-27 1-15,13-1 0,0-13 16,1 13-16,-1 0 15,0-13 17</inkml:trace>
  <inkml:trace contextRef="#ctx0" brushRef="#br0" timeOffset="13828.87">12091 582 0,'-304'-79'16,"238"79"-16,-40 0 16,14 13-16,-41 13 15,67 14-15,-132 66 16,132-53-16,-14 39 16,41-39-16,-41 93 15,67-80-15,-14 66 16,27-66-16,0-39 0,27 132 15,-1-93-15,14-13 0,39 66 16,-26-80-16,13 14 0,67 27 16,-67-54-16,13 1 0,93 12 15,-92-25-15,12-1 0,41-13 16,-1-13-16,-40-1 0,107-39 16,-120 27-16,1 0 15,78-41-15,-78 28 16,92-94-16,-119 81 15,39-94-15,-65 80 16,-14-146 0,-53 14-16,1 118 0,-1 27 15,-119-119-15,93 120 16,-80-28-16,67 54 16,-172-40-16,-1 39 15,14 40 1,106 1-1,79-1-15,-40 26 16,54-12-16,12-1 0,-12 27 16,25-26-16,14 12 15</inkml:trace>
  <inkml:trace contextRef="#ctx0" brushRef="#br0" timeOffset="14531.53">11033 1812 0,'40'-13'15,"13"-27"-15,-27 27 0,106-66 16,-79 52-16,80-52 16,-67 39-16,212-118 15,-80 52 1,-79 40-16,185-93 16,-237 119-16,65-39 15,-92 52-15,39-39 16,-79 53-16,0 0 15</inkml:trace>
  <inkml:trace contextRef="#ctx0" brushRef="#br0" timeOffset="14781.82">11271 794 0,'13'0'16,"14"13"-16,13 13 16,26 27-16,-40-26 15,120 79-15,13 39 16,12 14 0,15-14-1,-1-12 1,0-41-16</inkml:trace>
  <inkml:trace contextRef="#ctx0" brushRef="#br0" timeOffset="20941.05">10319 714 0,'39'-79'0,"-25"53"15,-1-1-15,-13 14 16,0 0-16,-13 13 16,-40 66-1,26-27-15,-26 54 16,27-53-16,-1-1 0,-39 41 16,40-27-16,-1-14 0,-39 54 15,27-53-15,-1-1 16,-40 80-16,14-39 15,13-40 1,40-54 0</inkml:trace>
  <inkml:trace contextRef="#ctx0" brushRef="#br0" timeOffset="21143.5">9869 609 0,'0'0'0,"40"13"0,-27 13 16,13 40-16,-12-26 16,25 79-16,-12-13 15,12 66 1,1-27 0,26 1-1,-13-40-15,-26-80 16</inkml:trace>
  <inkml:trace contextRef="#ctx0" brushRef="#br0" timeOffset="29518.21">6773 9168 0,'0'13'31,"-13"53"-16,0-39-15,0 65 16,-1-65-16,-12 65 16,26-52-16,-26 53 15,12-67 1,-12 27-16,26-27 16,-13 1-16,26-27 15</inkml:trace>
  <inkml:trace contextRef="#ctx0" brushRef="#br0" timeOffset="30735.27">6469 7911 0,'-13'0'16,"13"-13"0,-27 13-1,27 53 1,0-27-16,-13 40 15,13-26-15,0 13 16,-13-27-16,13 1 0,-13 52 16,13-66-16,0 27 15,-14-40-15,28 0 16,-14 0 0</inkml:trace>
  <inkml:trace contextRef="#ctx0" brushRef="#br0" timeOffset="31022.6">6469 7818 0,'66'-39'16,"-132"78"-16,159-78 0,-67 39 16,1 13-16,-14 0 0,27 0 15,-27 1-15,0-1 0,0 13 16,-13-12-16,0 25 15,0-25-15,-13 12 0,0 14 16,0-14-16,-14-13 0,-26 40 16,40-40-16,-40 14 15,27-14 1,-14-13-16,27-13 16,13 0-1,0-1-15,13 1 16</inkml:trace>
  <inkml:trace contextRef="#ctx0" brushRef="#br0" timeOffset="31685.52">8705 7871 0,'-13'-39'16,"26"78"-16,-40-92 0,14 40 0,-13 0 15,12 13-15,-12-13 16,-1 26-16,14 0 0,-53 27 16,40-14-16,-14 27 15,27-13-15,-27 66 16,40-27-1,40 27 1,13-66-16,-27-14 0,80-13 16,-93-13-1,14 0-15,92-39 16,-80 25-16,1-38 16,-27 25-16,1 1 0,-1-41 15,-13 54-15,-27-53 16,14 40-16,-40-14 15,40 27-15,-27 0 16,14 13-16</inkml:trace>
  <inkml:trace contextRef="#ctx0" brushRef="#br0" timeOffset="31893.85">8652 8109 0,'40'40'16,"-14"-13"-16,0-1 15,-12-13-15,25 40 16,14-13 0,0-14-1,-26-12 1,-14-14-16</inkml:trace>
  <inkml:trace contextRef="#ctx0" brushRef="#br0" timeOffset="32384.95">10702 7911 0,'0'0'0,"0"27"16,-26 39 0,26-27-16,-13 14 15,13-13-15,0-14 0,-14 27 16,14-39-16,0 12 0,0 27 16,0-40-16,0 14 15,14-14-15</inkml:trace>
  <inkml:trace contextRef="#ctx0" brushRef="#br0" timeOffset="32706.71">10742 7911 0,'66'-40'15,"-132"80"-15,159-80 0,-80 40 16,13 14-16,14 12 15,-40 1-15,0 12 16,-13 14-16,-14 13 16,1-53-16,-14 54 15,27-54-15,-13 13 16,12-12-16,-12 25 16,13-39-16,13 13 15,13 1-15,0-1 0,14 0 16,-14-13-16,26 13 15,-12-13-15,-14 14 0,40-1 16,-40-13-16,1 13 0,12-13 16,-26 13-16</inkml:trace>
  <inkml:trace contextRef="#ctx0" brushRef="#br0" timeOffset="34842.81">8559 9340 0,'0'-13'16,"-13"-14"-16,26-13 16,0 27-16,14 0 15,-14 0-15,27 0 16,-27-1-16,14 14 0,12 0 15,-26 0-15,1 0 0,39 14 16,-40-14-16,-13 13 0,26 13 16,-26 1-16,0 12 15,0 1-15,-39 39 16,25-52 0,-25 52-16,-14-13 15,-13 14 1,26-27-1,0-14 1,27-39-16,0 14 16,0-1-16,26-13 31,0 0-15,0 0-16,0 0 0,27 0 15,-27 0-15,14 0 0,26 0 16,-27 0-16,40 13 15,-39-13-15,-14 0 0,14 0 16,-14 0-16,13 0 0,-13 0 16</inkml:trace>
  <inkml:trace contextRef="#ctx0" brushRef="#br0" timeOffset="35787.81">10769 9340 0,'-40'-13'16,"80"26"-16,-93-26 0,53-1 15,0 1 1,26 0-16,-13 13 15,53-27-15,-39 27 16,-1 0-16,1 0 16,13 14-16,-1-1 0,-26-13 0,1 13 15,12 40 1,-26-40-16,0 40 16,-13-40-16,0 14 15,-1-14-15,-25 27 16,26-27-16,-27 0 15,27 0-15,-14 1 0,14-14 16,0 0 0,39 0-1,-13 0-15,27 0 16,-13 0-16,39 13 16,-40 0-16,14 27 15,-27-27-15,0 27 16,-13-27-16,-13 40 15,0-40-15,-14 14 16,14-27-16,-40 13 16,40 0-16,-13-13 15,-14 0-15,27 0 0,-40-13 16,13 0-16,14 13 0,-27-27 16,26 27-1,1-13-15,12 0 16</inkml:trace>
  <inkml:trace contextRef="#ctx0" brushRef="#br0" timeOffset="36699.8">6853 10702 0,'0'14'31,"-14"39"-15,1-27-16,-13 67 15,13-67-15,-27 67 16,13-54-16,1 14 15,13-26-15,0-14 0,-14 40 16,27-40-16</inkml:trace>
  <inkml:trace contextRef="#ctx0" brushRef="#br0" timeOffset="38012.94">8824 10557 0,'0'-13'16,"13"13"31,-13-14-32,13 14 95,-26 14-79,-13 12-15,-1-13-16,-13 27 0,14-14 15,0 1-15,-27 26 16,26-27-16,-13 1 0,-12 26 16,25-27-16,-52 27 15,52-26-15,1-1 16,13-13-16,-1 0 0,14 14 15,14-14-15,25-13 16,-12 0-16,-1 13 0,1-13 16,-1 0-16,27-13 0,0 0 15,-27 13-15,1 0 0,26-13 16,-40 13-16,53-27 16,-53 27-16,14-26 15</inkml:trace>
  <inkml:trace contextRef="#ctx0" brushRef="#br0" timeOffset="38211.35">8771 10716 0,'-13'26'0,"-1"-13"0,14 14 15,0-1-15,-26 54 16,26-41-16,-26 67 15,26-66-15,-14 13 16,14-14-16,-13-25 0,13 65 16,0-66-16,0 0 15</inkml:trace>
  <inkml:trace contextRef="#ctx0" brushRef="#br0" timeOffset="38831.01">10888 10530 0,'-53'-26'16,"39"26"-16,1 0 0,-13 0 15,-1 13-15,-12 14 16,25-14-16,14 13 16,0-12-16,14 38 0,-1-25 15,0-1-15,27 27 0,-27-26 16,13 12-16,1 14 16,-1-26-16,-12 13 0,12 12 15,-26-25-15,27 52 16,-27-52-16,-27 39 15,27-53-15,-26 0 16,12-13-16,-25-53 16,25 40-16,1-13 15</inkml:trace>
  <inkml:trace contextRef="#ctx0" brushRef="#br0" timeOffset="38998.58">10716 10663 0,'13'-40'15,"0"27"-15,14 0 0,12-1 16,-12 1-16,-1 13 0,40-13 16,-26 13-16,66-13 15,-67-1-15,14 14 16,-13 0-16,-13 0 16,25 0-16</inkml:trace>
  <inkml:trace contextRef="#ctx0" brushRef="#br0" timeOffset="41335.66">4842 4815 0,'0'-13'0,"0"40"31,13 39-31,-13-27 16,0 41-16,0-40 16,13 12-16,-13 94 15,0-93-15,14 53 16,-14-53-16,0 0 0,0 39 15,0-65-15,0 39 16,0-27-16,0 1 0,0 40 16,0-54-16,0 14 15,0-27-15</inkml:trace>
  <inkml:trace contextRef="#ctx0" brushRef="#br0" timeOffset="41807.68">4776 5900 0,'-14'0'15,"28"0"-15,12 0 16,-13 0 0,14 0-16,-1 0 0,40 0 15,-26 0-15,0 0 0,52 0 16,1 13-16,-40-13 0,66 0 16,-53 0-16,66 14 15,-52-14-15,132 13 16,-133-13-16,146 13 15,-159-13-15,93 0 16,-93 0-16,79 13 16,-105-13-16,0 0 0,79 0 15,-53 0-15,-13 0 0,159-13 16,-173 13-16,27 0 16,-39 0-16,-1 0 0,14-13 15,-27 13-15,0 0 16,-13-13 15</inkml:trace>
  <inkml:trace contextRef="#ctx0" brushRef="#br0" timeOffset="42222.8">7369 4802 0,'0'27'16,"0"-14"-16,0 40 16,0-14-16,-14 54 0,14 13 15,0-40-15,-13 146 16,13-146-16,0 66 15,0-79-15,0 13 0,0 0 16,0-26-16,0 0 0,13 66 16,-13-80-16,0 27 15,14-40-15</inkml:trace>
  <inkml:trace contextRef="#ctx0" brushRef="#br0" timeOffset="43011.33">4882 4829 0,'-14'-14'15,"14"1"16,53 13-15,-40 0-16,107 13 16,-68 1-16,41-1 15,-40 0-15,13-13 0,66 13 16,-65 1-16,91-1 16,-78 0-16,92 0 15,-80-13-15,80 13 16,-92-13-16,-1 14 0,80-14 15,-80 13-15,1-13 0,118 0 16,-132 0-16,53 0 16,-79 0-16,26 0 15,-26 0-15,13 0 16,-27 0-16,27-13 16,-40 13-16,-13-14 15,0 28-15</inkml:trace>
  <inkml:trace contextRef="#ctx0" brushRef="#br0" timeOffset="44269.48">8321 4908 0,'-13'13'16,"0"40"-1,13-26-15,0 39 16,0-53-16,0 27 0,13 132 16,-13-119-16,13 52 15,-13-52-15,0 0 0,13 93 16,-13-107-16,14 41 16,-14-40-16,13 26 15,0 0 1</inkml:trace>
  <inkml:trace contextRef="#ctx0" brushRef="#br0" timeOffset="44867.69">8348 5874 0,'13'0'31,"0"0"-15,0 0-16,1 0 0,38 0 15,-25 0-15,-1 0 0,40 0 16,-39 0-16,13 0 0,92-13 16,-79 13-16,39 0 15,-39 0-15,0 0 0,13 0 0,54-14 16,-68 14-16,67-13 15,-52 13-15,-1 0 0,132-13 16,-132 13-16,67-13 16,-54 13-16,53-14 15,-52 14-15,-14 0 0,146-13 16,-133 13-16,66 0 16,-65 0-16,79 0 15,-93 0-15,66 0 16,-53 0-16,67 0 15,-80 0-15,80 0 16,-80 0-16,0 0 0,132 0 16,-132 0-16,1 0 0,105 13 15,-120-13-15,54 0 16,-53 14-16,79-14 16,-92 13-16,26-13 15,-26 0-15,-14 0 0,27 13 16,-39-13-16,12 0 0,1 0 15,-14-13 17,-13 0-17,-13-1-15,-14-25 16,27 25-16,-26-12 16,26 0-16</inkml:trace>
  <inkml:trace contextRef="#ctx0" brushRef="#br0" timeOffset="45171.8">12607 4643 0,'-13'14'16,"13"-1"-16,0 13 16,0 14-16,0-14 0,0 67 0,0-40 15,0 119-15,0-106 16,0-39-16,0 26 0,0 66 16,0-53-16,0-13 0,0 119 15,0-119-15,0-14 0,0 14 16,0-26-16,-13 39 15,13-40-15,-13-26 0</inkml:trace>
  <inkml:trace contextRef="#ctx0" brushRef="#br0" timeOffset="45913.74">8229 4829 0,'0'-14'16,"26"14"-1,-13 0-15,67-13 16,-41 13-16,14 0 16,-13 0-16,13 0 0,53 0 15,-40 0-15,53 13 0,40 1 16,-80-14-16,93 13 16,-79-13-16,184 13 15,-171 0-15,185-13 16,-238 0-16,225 0 15,-185 0-15,105 0 16,14 0-16,-120 0 0,186-13 16,-185 13-16,65 0 15,-78-13-15,-1 13 0,106 0 16,-158 0-16,79 0 16,-67 0-16,28 0 15,-28 0-15,-12 13 16,-14-13-16,-13 13 15,13-13-15</inkml:trace>
  <inkml:trace contextRef="#ctx0" brushRef="#br0" timeOffset="51758.94">10874 4048 0,'0'27'31,"-26"12"-15,13-12-16,-1-1 0,-12 40 16,13-39-16,-14 12 0,1 28 15,13-41-15,-27 27 16,27-27-16,-1 1 0,-12-1 16,13-12-16,0-1 0,-1 13 15,1-26-15</inkml:trace>
  <inkml:trace contextRef="#ctx0" brushRef="#br0" timeOffset="52039.37">10504 4366 0,'0'0'0,"-13"26"15,13-13-15,0 14 16,0-14-16,0 13 0,0 41 15,13-28-15,0 14 16,-13-40-16,13 14 16,-13-14-16,14 0 0,-1 1 15,0-14-15,14 0 16,-1-14-16,-13 1 0,40-27 16,-26 14-16,12-27 15,-12 40-15,-1-14 0,14-26 16,-27 40-16,27-26 15,-27 25-15</inkml:trace>
  <inkml:trace contextRef="#ctx0" brushRef="#br0" timeOffset="55590.23">1521 8493 0,'-26'-40'16,"26"27"-16,-13 13 16,-1 0-16,-25 40 15,26-27-15,-14 53 16,14-39-16,-40 118 16,40-92-16,-14 53 15,14-66-15,13 105 16,0-118-16,13 105 15,0-106-15,1 1 0,39 26 16,-40-40-16,27 0 16,-27-13-16,0 0 15,40-13-15</inkml:trace>
  <inkml:trace contextRef="#ctx0" brushRef="#br0" timeOffset="56008.76">1707 8744 0,'0'-13'16,"0"26"15,0 14-31,0-1 15,0 1-15,0-14 16,-14 93-16,14-80 16,0 14-1,-13-13-15,13-1 0,0 0 0,0-12 16,0-1-16,0 0 16,0 0-16,13 1 0,-13-28 15</inkml:trace>
  <inkml:trace contextRef="#ctx0" brushRef="#br0" timeOffset="56256.96">1958 9102 0,'0'13'16,"0"0"-16,0 0 16,0 1-16,0-1 0,0 13 15,-13 1-15,13-14 0,0 13 16,0-12-16,-14-14 0,14 13 16,0 0-16</inkml:trace>
  <inkml:trace contextRef="#ctx0" brushRef="#br0" timeOffset="56593.49">2196 8824 0,'26'-27'16,"-52"54"-16,66-67 0,-27 40 15,13 40 1,-26-14-16,14 1 16,-14-14-16,0 13 15,-14 14-15,1-13 0,0 26 16,13-40-16,-13 26 16,-1-25-16,14 12 0,0 1 15,0-14-15,14 13 16,-1-26-1,0 0-15,27-13 16,-27 13-16,0-13 0,27 0 16,-27-1-16,0 1 0,14-13 15,-14 12-15</inkml:trace>
  <inkml:trace contextRef="#ctx0" brushRef="#br0" timeOffset="56872.03">2421 8665 0,'-13'-13'16,"13"0"-16,13 26 31,27 27-15,-27-14-16,27 14 15,-27-14-15,13 27 16,-13-26-16,1 12 0,-14 27 15,13-39-15,-13 13 0,-13 65 16,-1-52 0,14-26-16,-13 26 15,0-27-15,0 1 0,13-14 16,-13-13-16,13 13 0,0-26 16,0 0-16</inkml:trace>
  <inkml:trace contextRef="#ctx0" brushRef="#br0" timeOffset="57038.59">2897 8956 0,'0'0'0,"13"0"0,40 0 16,-39 0-16,25-13 15,-26 13-15,14 0 0,-1 0 16,-12-13-16,12 13 15</inkml:trace>
  <inkml:trace contextRef="#ctx0" brushRef="#br0" timeOffset="57309.86">3082 8797 0,'14'0'16,"25"14"-1,-25-14-15,12 13 16,0 27 0,-12-1-1,-28 1 1,-12 13-16,13-27 16,0-26-16,-27 27 15,27-14-15,-1-13 16,1 0 15</inkml:trace>
  <inkml:trace contextRef="#ctx0" brushRef="#br0" timeOffset="58432.87">3598 8744 0,'-13'0'0,"-13"-26"16,26 13-16,0 13 15,13 0 1,13 0-1,-12 0-15,52 26 16,-53-13-16,27 27 16,-40-27-16,13 27 15,-13-27-15,0 1 0,-27 38 16,27-38-16,-26 12 16,13-13-16,-1 1 15,1-14 1,26 0-16,1-14 15,-1 14-15,13-13 0,27 13 16,-39 0-16,25 0 16,-26 13-16,-13 14 15,0-14-15,-13 14 0,-26 25 16,25-38-16,-39 39 16,27-40-1,-14 13-15,14-12 0,13-1 16,-27 0-16,27-13 15,-40 13-15,26 0 16</inkml:trace>
  <inkml:trace contextRef="#ctx0" brushRef="#br0" timeOffset="58927.52">1680 9671 0,'-13'-14'15,"0"14"-15,-1 0 0,-38 27 16,38-14-16,-39 53 16,40-26-16,-13 39 15,12-39-15,1 0 0,0 39 16,13-39-16,0 39 16,13-26-16,0-13 15,1-14-15,-1-13 16,40 14-16,-40-14 15,27-13-15,-14-13 16</inkml:trace>
  <inkml:trace contextRef="#ctx0" brushRef="#br0" timeOffset="59319.47">1773 9895 0,'13'0'15,"-13"27"1,0-14-16,0 40 16,0-40-16,0 67 15,0-54-15,0 40 16,0-53-16,0 40 15,0-26-15,0-14 16,0 0-16</inkml:trace>
  <inkml:trace contextRef="#ctx0" brushRef="#br0" timeOffset="59521.93">2011 10213 0,'0'13'16,"-13"27"-1,-1 0 1,1-1 0,0-12-1,0-14-15</inkml:trace>
  <inkml:trace contextRef="#ctx0" brushRef="#br0" timeOffset="59848.22">2289 9895 0,'-27'27'16,"-13"13"-16,14 12 15,-14-12 1,27 0 0,13-27-1,0 0-15,27 27 16,-14-40-16,13 13 0,-13-13 15,27 0-15,-27 0 16,40-13-16,-39 13 0,25-13 16,-26 13-16,1-13 15,12-14-15,-26 14 16</inkml:trace>
  <inkml:trace contextRef="#ctx0" brushRef="#br0" timeOffset="60044.89">2408 9935 0,'-14'0'16,"14"13"-16,0 27 16,0-27-16,0 14 15,0-1-15,0-13 0,0 14 16,14 39-16,-14-40 0,0 14 16,0-27-16,13 14 0,-13-1 15,13-12-15,-13-1 16</inkml:trace>
  <inkml:trace contextRef="#ctx0" brushRef="#br0" timeOffset="60625.44">2699 9684 0,'13'13'31,"13"27"-15,-12-14-16,-1 14 16,13 39-16,1 27 15,-27-66-15,0 13 16,0-27-16,0 1 0,0 12 15,-27 94 1,27-94-16,-26 14 16,26-40-16,-13 14 0,-1-1 15,1-26-15,0 14 0,0-28 16,26-25 0,0-1-1</inkml:trace>
  <inkml:trace contextRef="#ctx0" brushRef="#br0" timeOffset="60813.91">3016 10094 0,'0'0'0,"40"0"15,-14 0-15,1 0 0,-14 0 16,66 0-16,-52 0 15,13-13 1,-27 13-16,0-14 0,14 1 16</inkml:trace>
  <inkml:trace contextRef="#ctx0" brushRef="#br0" timeOffset="61081.31">3294 10001 0,'0'0'0,"13"0"15,1 0 1,-1 0-16,0 0 16,0 0-16,40 13 15,-40-13-15,1 14 16,-14-1-16,-14 13 16,-12 14-16,13-27 15,-14 1-15,1-1 16,26 0-16,-40 13 15,27-26-15,13 14 16,13-28 0,27-12-16,-27 26 15</inkml:trace>
  <inkml:trace contextRef="#ctx0" brushRef="#br0" timeOffset="61757.47">3956 9776 0,'0'-13'16,"-14"13"-16,1 0 15,-13 0 1,-1 0 0,-13 0-16,27 0 15,-13 0-15,13 0 16,-1 13-16,1-13 16,0 0-1,13 14-15,13-14 16,-13 26-1,13-13-15,1 0 16,-1 27 0,0-27-16,13 14 15,-12-14-15,12 27 16,-26-27-16,27 27 16,-14-40-16,-13 39 15,0-25-15,0-1 16,0 13-16,-27 1 15,14-14-15,-13 27 16,12-40-16,-12 13 16,26 0-16,-13-13 0,0 0 15,-1 0-15,-12-13 16,-1-14-16,27 14 16,-13-26-16,13 25 15</inkml:trace>
  <inkml:trace contextRef="#ctx0" brushRef="#br0" timeOffset="63295.03">1667 7805 0,'0'-13'16,"0"0"-16,0 0 15,0 26 16,13 0-31,-13 13 16,0 14 0,-13 26-1,0-26 1,-1 13-16,1-13 16,13-27-1,0 0 1,-13 0-1</inkml:trace>
  <inkml:trace contextRef="#ctx0" brushRef="#br0" timeOffset="63656.68">1640 7726 0,'14'-13'16,"-1"13"-16,0 0 16,14 13-1,-1-13-15,0 13 0,-12 0 16,-1 1-16,13-1 0,-12 0 15,-14 0-15,13 14 16,0-1-16,-13-13 16,0 1-16,-13 12 0,0 1 0,-1-14 15,-12 13-15,13-13 16,-1 1-16,-12-14 16,13 13-16,0-26 31</inkml:trace>
  <inkml:trace contextRef="#ctx0" brushRef="#br0" timeOffset="64027.41">2143 7832 0,'0'0'16,"-53"13"-16,27-13 0,13 13 0,-27 0 16,27 1-16,-1-1 0,-12 27 15,26-14-15,-13-13 16,13 40-16,13-13 16,0-1-16,0-25 0,40 12 15,-26-26 1,26 0-16,13-26 15,-27-14 1,-25 27-16,-1-40 16,0 40-16,-13-14 15,-13 1-15,13 13 0,-40-27 16,27 27-16,0-1 16,0 14-16,-1 0 15,1 0-15</inkml:trace>
  <inkml:trace contextRef="#ctx0" brushRef="#br0" timeOffset="64247.82">2196 7977 0,'0'0'0,"13"40"0,-13-27 16,13 14-16,1-1 15,-1-13-15,-13 0 0,40 27 16,-27-27-16,13 14 16,-12-14-16,-1-13 15,-13 13 1</inkml:trace>
  <inkml:trace contextRef="#ctx0" brushRef="#br0" timeOffset="64755.05">2738 7990 0,'-13'0'15,"26"0"1,1 14-16,12-14 16,-13 13-16,1-13 0,12 0 15,-13 0-15,1 0 16,12 0-16,14-13 0,-27 13 16,0-27-1</inkml:trace>
  <inkml:trace contextRef="#ctx0" brushRef="#br0" timeOffset="65015.35">2937 7924 0,'-13'-13'15,"26"13"17,13 27-17,-12-27-15,12 26 16,-26-13-16,0 0 15,0 1-15,-26 39 16,26-40-16,-40 13 16,27-13-16,-14 14 15,14-14-15,0-13 16,0 0-16,13-13 31,26 0-31</inkml:trace>
  <inkml:trace contextRef="#ctx0" brushRef="#br0" timeOffset="65522">3347 7924 0,'0'-13'0,"0"26"15,0 14 1,0-14-16,-13 66 16,13-52-16,-13 39 15,-1-40-15,1 41 16,0-54-16,13 26 16,-13-25-1,13-28-15</inkml:trace>
  <inkml:trace contextRef="#ctx0" brushRef="#br0" timeOffset="65829.37">3387 7911 0,'0'0'0,"26"-26"0,-13 12 0,27 1 16,-27 13-16,0 0 0,1 0 15,-1 0-15,0 13 16,-13 1-16,0-1 15,-13 27-15,0-27 16,-1 0-16,-12 27 16,13-27-16,0 13 0,-14 1 15,14-14-15,0 0 0,-1 0 16,14 1-16,14-1 16,12 13-16,-13-26 0,1 0 15,38 14-15,-38-14 16,12 13-16,27-13 15,-40 0-15,14 0 0,12 0 16,-25 13-16,-1-13 0,13 0 16,-26 13-16</inkml:trace>
  <inkml:trace contextRef="#ctx0" brushRef="#br0" timeOffset="74531.89">14922 8268 0,'14'0'0,"-1"40"16,-13-27-16,-13 67 16,13-54-16,0 0 0,-14 54 15,1-54-15,0 54 16,0-41-16,13-12 0,-13 39 16,13-40-16,0 14 15,-14-13-15,14-14 16,0 0-16,14-13 0</inkml:trace>
  <inkml:trace contextRef="#ctx0" brushRef="#br0" timeOffset="74857">15491 8599 0,'-26'-13'15,"13"13"-15,26-14 16,0 14-1,53-13-15,-39 13 16,26-13-16,26 13 16,-26 0-1,-40 0-15,27-13 16</inkml:trace>
  <inkml:trace contextRef="#ctx0" brushRef="#br0" timeOffset="75113.47">15756 8374 0,'0'0'0,"13"0"31,0 0-31,14 27 16,-14-14-16,14 13 15,-27-13-15,0 14 16,0-14-16,-27 40 15,27-40-15,-26 14 16,-1-14-16,-13 13 16,27-26-16,-13 14 15,39-28 17</inkml:trace>
  <inkml:trace contextRef="#ctx0" brushRef="#br0" timeOffset="75474.5">16047 8401 0,'26'-27'16,"-52"54"-16,66-54 0,-27 14 15,13 13-15,1 0 0,-14 0 16,0 0-16,27 13 15,-40 0-15,13 1 0,-13-1 16,0 0-16,-40 53 16,27-53-16,-26 53 15,25-39-15,-12 13 16,13-14-16,-1-13 0,1 27 16,13-27-16,0 14 15,0-14-15,40 13 16,-27-26-16,53 14 15,-53-14-15,80-14 16,-80 1-16,27 13 16,-14 13-1,-26 14 1</inkml:trace>
  <inkml:trace contextRef="#ctx0" brushRef="#br0" timeOffset="76260.53">14936 9578 0,'13'13'31,"-13"14"-15,0-14-16,0 13 0,0 54 16,-13-54-16,13 14 0,-14 13 15,1-27-15,13 1 0,0 26 16,0-27-16,-13 0 16,26 1-16,0-14 15,1-13-15</inkml:trace>
  <inkml:trace contextRef="#ctx0" brushRef="#br0" timeOffset="76468.92">15346 9763 0,'26'-13'16,"-52"26"-16,66-26 0,-27 13 0,0-13 0,27 13 15,-27 0-15,13 0 0,14 0 16,-13-14-16,-1 14 0,14 0 16,-14 0-16,-13 0 15,14 0-15,-14 0 0</inkml:trace>
  <inkml:trace contextRef="#ctx0" brushRef="#br0" timeOffset="76751.85">15637 9671 0,'0'0'0,"0"-14"16,13 14-1,14 14 1,-14-14-16,13 13 16,-13 0-16,1 0 15,-14 0-15,-14 14 16,-12 13-1,0-27-15,-14 13 16,27-13-16,-27 14 16,27-27-16,-14 13 15,14 0 1,26-13 0,-13-13-16,27 0 15</inkml:trace>
  <inkml:trace contextRef="#ctx0" brushRef="#br0" timeOffset="77089.98">16312 9525 0,'0'0'16,"0"-13"-16,-14 13 15,-25 26-15,25-13 16,-12 14-16,-1-14 16,-25 40-16,25-40 0,14 14 15,-40 26 1,27-40-16,-1 27 16,14-27-16,13 0 15,26 13 1,-12-26-16,25 0 15,-12 0-15,12 0 0,14-13 16,-40 13-16,54-26 16,-54 13-16,27-1 15,-27 1-15,-13 0 0</inkml:trace>
  <inkml:trace contextRef="#ctx0" brushRef="#br0" timeOffset="77292">16325 9618 0,'-13'-14'16,"-1"14"-16,1 14 15,0 25 1,13-12-16,-13 12 16,13-12-16,-14 39 15,1 13 1,13-12-16,0-15 16,-13-12-1,13-27 1,13-26-16,-13 0 15,13 0-15</inkml:trace>
  <inkml:trace contextRef="#ctx0" brushRef="#br0" timeOffset="77873.77">16920 8705 0,'0'-13'0,"13"13"16,27-14 0,-27 14-16,0 0 15,1 0-15,12 14 0,-13-1 16,1-13-16,-14 13 0,13 13 15,-13-12-15,-13 39 16,-1-40-16,1 0 16,0 27-16,0-27 0,-1 40 15,1-40-15,0 27 16,13-27-16,0 0 16,0 14-16</inkml:trace>
  <inkml:trace contextRef="#ctx0" brushRef="#br0" timeOffset="77993.03">16986 9247 0,'0'0'0,"0"27"16,-13-27-16,13 13 15,13-26 17</inkml:trace>
  <inkml:trace contextRef="#ctx0" brushRef="#br0" timeOffset="79183.2">14909 7580 0,'13'-39'0,"-13"25"15,14 1 1,-28 26 15,1 40-15,0 13 0,0-26-16,0-13 15,-14 26-15,27-27 16,0-13-16,-13 14 0,13-14 15,-13-13-15,13 13 16</inkml:trace>
  <inkml:trace contextRef="#ctx0" brushRef="#br0" timeOffset="79473.23">14896 7501 0,'40'-40'16,"-27"27"0,27 13-16,-27 0 15,0 13 1,0 0-16,-13 14 16,0-1-16,-13 1 0,-13 13 15,12-27 1,-25 13-16,25-13 0,-12 1 15,13-1-15,0 0 16,-1-13-16,1 13 16,26-13-1</inkml:trace>
  <inkml:trace contextRef="#ctx0" brushRef="#br0" timeOffset="79758.92">15121 7726 0,'13'0'31,"0"0"-31,1 0 16,-1 0-16,27 0 15,-27 0-15,13 0 0,1 0 16,-14 0-16,27 0 16,-27 0-16,0 0 15</inkml:trace>
  <inkml:trace contextRef="#ctx0" brushRef="#br0" timeOffset="80287.14">15359 7620 0,'0'-13'16,"13"13"15,1 13-31,25 0 16,-12 0 0,-14-13-16,13 27 15,-12-27-15,-1 13 16,0 0-16,-13 14 15,-13-1-15,-14 14 16,14-27-16,-27 14 16,27-14-16,-13 0 15,13 0 1,-1-13-16,1 0 16,26 0 15,-13-13-16,14 13-15</inkml:trace>
  <inkml:trace contextRef="#ctx0" brushRef="#br0" timeOffset="81116.42">15981 7607 0,'-13'-53'0,"13"26"16,-14 1-16,1 26 0,0-13 16,-14 13-1,14 0-15,0 0 0,-27 26 0,27-13 16,0 1-16,-14 39 15,14-40-15,13 13 0,-13 27 16,13-26-16,13 26 16,0-27-16,1-13 0,25 27 15,-25-27-15,12-13 0,53 13 16,-65-13-16,39-13 16,-27 13-16,0-13 0,1-27 15,-14 27-15,0-13 0,1-41 16,-14 54-16,-14-53 15,1 53-15,-13-53 16,12 52 0,-25-12-16,26 13 15,-14 13-15,14 13 16,0 0 0,13 0-16</inkml:trace>
  <inkml:trace contextRef="#ctx0" brushRef="#br0" timeOffset="81308.42">16034 7739 0,'0'0'16,"13"66"-16,0-53 0,-13 1 0,13 12 16,1-13-16,12 14 15,-13-14-15,40 14 16,-40-14-16,14-13 15,-14 0-15,14 0 16,-14 0-16</inkml:trace>
  <inkml:trace contextRef="#ctx0" brushRef="#br0" timeOffset="83002.33">18971 8401 0,'13'13'31,"-13"26"-31,0 1 15,0-13-15,0 25 16,0 15-16,-13-14 16,13-27-16,-14 27 15,14-27-15,0-12 0,0 25 16,0-25-16,0-1 16,14-13-16</inkml:trace>
  <inkml:trace contextRef="#ctx0" brushRef="#br0" timeOffset="83219.25">19248 8572 0,'0'-13'15,"14"13"-15,-1 0 0,40-13 16,-27 13-16,40-13 15,-39 13-15,26 0 16,-27 0-16,27 0 16,-40 0-16,1 0 15,-1 0-15</inkml:trace>
  <inkml:trace contextRef="#ctx0" brushRef="#br0" timeOffset="83488.53">19553 8467 0,'0'-14'16,"26"14"-1,-13 0-15,14 0 16,-1 14-16,1-14 0,-1 26 16,-13-26-16,1 13 15,-1 14-15,-13-14 0,0 0 16,-27 53-1,14-52-15,-26 25 16,25-39-16,-25 27 16,25-14-16,-12-13 15,26-13 1,13 13 0</inkml:trace>
  <inkml:trace contextRef="#ctx0" brushRef="#br0" timeOffset="83903.62">20042 8414 0,'13'0'16,"14"0"-1,-14 0-15,40 13 16,-40-13-16,40 40 15,-26-14 1,-27 14 0,-40 13-16,0-14 15,14-25 1,-1-1-16,1 0 16,13-13-16,13 13 0,-14-13 15,14 14-15,27-1 16,-14 0-16,0-13 15,14 26-15,-14-26 0,0 14 16,0-1-16,1 0 16,-14 0-16,-14 14 15,1-14-15,0 0 0,-13 1 16,-1-1-16,14-13 0,-27 13 16,14 0-16,12-13 0,-25 13 15,12-13-15,-26 14 16</inkml:trace>
  <inkml:trace contextRef="#ctx0" brushRef="#br0" timeOffset="84359.12">18957 9631 0,'0'0'0,"14"13"16,-1 14-16,-13-14 0,0 0 15,0 13-15,0 14 16,0 13-16,-13 26 16,-1-52-16,14 13 15,0-14-15,-13 0 0,13-12 16</inkml:trace>
  <inkml:trace contextRef="#ctx0" brushRef="#br0" timeOffset="84535.89">19235 9723 0,'0'0'0,"40"-13"0,-27 13 16,14 0-16,12-13 0,-25 13 16,12-13-16,27 13 15,-27 0-15,1 0 0,12 0 16,-25 0-16,-1 0 15</inkml:trace>
  <inkml:trace contextRef="#ctx0" brushRef="#br0" timeOffset="84928.47">19526 9671 0,'13'-14'16,"14"1"0,13 13-16,-27 0 15,0 0 1,14 0 0,-14 13-16,0 1 15,0-14-15,-13 13 16,0 0-16,0 0 15,0 27 1,-13-27-16,0 14 16,13-14-16,-13 0 0,-14 13 15,14-26-15,-27 27 16,27-14-16,-27 0 16,27-13-1,0 0-15,13-13 31,13 0-15</inkml:trace>
  <inkml:trace contextRef="#ctx0" brushRef="#br0" timeOffset="85361.97">20122 9591 0,'0'-13'0,"-14"0"15,1 13 16,0 0-31,0 0 16,-1 13-16,1-13 0,0 13 16,13 0-16,0 14 15,0-14-15,0 0 0,26 27 16,-12-27-16,12 40 16,-13-26-16,27 25 15,-40-38-15,13 39 16,-13-40-1,-13 40-15,0-40 0,0 0 16,-14 14-16,1-14 16,-27 0-16,39-13 15,-38-13-15,12-27 16,27 14-16,13-1 16</inkml:trace>
  <inkml:trace contextRef="#ctx0" brushRef="#br0" timeOffset="85498.61">20016 9604 0,'79'-53'16,"-52"40"-16,-1 13 0,53-26 15,-26 13 1,13-1 0,-26 1-16</inkml:trace>
  <inkml:trace contextRef="#ctx0" brushRef="#br0" timeOffset="86186.61">21034 9049 0,'-26'-13'15,"26"-1"1,26 14 0,-12 0-16,25 0 15,-25 0-15,38 14 16,-38-1-16,12-13 16,-26 13-16,0 0 0,0 0 15,-13 14-15,-14 13 16,14-27-16,0 0 0,0 27 15,0-27-15,-1 13 16,1-12-16,13 12 16</inkml:trace>
  <inkml:trace contextRef="#ctx0" brushRef="#br0" timeOffset="86254.44">21074 9393 0,'0'26'0</inkml:trace>
  <inkml:trace contextRef="#ctx0" brushRef="#br0" timeOffset="88245.53">18984 7554 0,'13'0'16,"-13"26"-1,-13 14-15,13 0 0,-13 13 16,13-27-16,-14 27 16,14-40-16,-13 14 0,13 12 15,-13-25-15,13-1 0,0 13 16</inkml:trace>
  <inkml:trace contextRef="#ctx0" brushRef="#br0" timeOffset="88541.07">18997 7501 0,'13'-27'16,"1"27"-16,-1 0 15,0 0 1,13 14-16,-12-14 0,12 26 15,-13-13 1,-13 1-16,-13 25 16,0-25-16,13-1 0,-40 26 15,27-25-15,-13 12 16,12-13-16,-12 1 16,13-1-16,-1-13 15</inkml:trace>
  <inkml:trace contextRef="#ctx0" brushRef="#br0" timeOffset="88945.98">19262 7726 0,'-14'0'16,"28"0"0,12 0-1,-13 0-15,14 0 16,-14 0-16,14 0 0,12 0 0,-26 0 15,27 0-15,-27 0 16,1 0-16,-1 0 0</inkml:trace>
  <inkml:trace contextRef="#ctx0" brushRef="#br0" timeOffset="89229.84">19473 7620 0,'0'0'16,"14"0"-16,-1 0 16,0 0-1,13 0-15,1 13 16,-14-13-16,0 13 16,1-13-16,-1 14 0,-13-1 15,-40 40 1,27-40-16,-14 14 15,1-14-15,-14 13 16,27-26-16,0 13 16,0-13-16,13 14 15,13-14 1,-13-14-16</inkml:trace>
  <inkml:trace contextRef="#ctx0" brushRef="#br0" timeOffset="89559.13">19897 7554 0,'-14'0'0,"1"13"15,0 27 1,0-27-16,13 13 0,-27 27 16,27-26-16,-13-14 0,-13 66 15,26-65-15,-14 25 16,1-25-16,13 12 0,0-13 15,0 1-15</inkml:trace>
  <inkml:trace contextRef="#ctx0" brushRef="#br0" timeOffset="89867.73">19804 7646 0,'53'-79'15,"-40"53"-15,27 12 16,-27 1-16,0 0 15,14 13-15,-14 0 16,-13 13 0,0 0-16,-13 14 0,-14 13 15,14-27-15,-27 26 16,27-25-16,0 25 16,0-25-16,0 12 15,13 1-15,0-14 16,13 13-16,0-13 0,27 14 15,-27-14-15,40 0 16,-27 1-16,27-1 16,-40-13-16,14 13 15,-14-13-15,0 0 16</inkml:trace>
  <inkml:trace contextRef="#ctx0" brushRef="#br0" timeOffset="99625.37">6985 8348 0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24:11.6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6615 6641 0,'-27'-26'15,"14"12"-15,13 1 0,0 0 16,-13 0-1,26 26 17,0 0-17,0 0-15,1 14 0,12 13 16,-13-27-16,14 13 16,-27 1-16,13-14 15,13 13-15,-12-12 0,-14-1 16,13 13-16,0-13 15,-13 1-15,13-1 16,-13 0-16</inkml:trace>
  <inkml:trace contextRef="#ctx0" brushRef="#br0" timeOffset="324.13">6694 6892 0,'13'14'0,"-26"-28"0,39 41 16,1-27-1,-14 0 1,0 0-16,14 0 16,-14-27-16,-13 14 15,13 0 1,-13 0-1,0-14 1,0 14-16,0 0 16,0 0-16,0-1 15,-13 14-15,13-13 16,0 0 0,0 26-1</inkml:trace>
  <inkml:trace contextRef="#ctx0" brushRef="#br0" timeOffset="1217.71">9181 6826 0,'-13'0'47,"-14"27"-31,14-27-16,-13 39 15,12-39-15,-25 27 16,26-14-16,-1 0 16,1-13-16,0 14 15,13-1-15,-13-13 0</inkml:trace>
  <inkml:trace contextRef="#ctx0" brushRef="#br0" timeOffset="1556.59">8996 6892 0,'-13'0'0,"-14"27"32,14-14-32,0 0 15,13 1-15,-14-1 0,14 0 16,-13 0-16,13 0 16,-13-13-16,13 14 15,0-1 1,26 0-1,-12-13-15,-1 0 16,0 0-16,27 0 16,-27 0-16,0-13 15,1 13-15,-1-13 16,0 13-16</inkml:trace>
  <inkml:trace contextRef="#ctx0" brushRef="#br0" timeOffset="2991.48">7567 5980 0,'-13'-14'16,"0"1"-16,-1 13 15,1 0 1,13 13 0,13-13-16,14 14 15,-14-14-15,40 26 16,-40-13-16,53 14 16,-52-27-16,39 26 15,-27-26-15,14 13 16,-27-13-1,0 0 1</inkml:trace>
  <inkml:trace contextRef="#ctx0" brushRef="#br0" timeOffset="3283.7">7832 5993 0,'0'0'0,"0"-13"15,13 13 1,0 0-16,0 13 16,14 0-1,-14 0-15,0 0 16,1 1-16,-14-1 16,0 0-16,-14 14 15,-12 12-15,26-25 16,-40-1-16,40 0 15,-26-13 1,12 0-16,14-13 31</inkml:trace>
  <inkml:trace contextRef="#ctx0" brushRef="#br0" timeOffset="11002.1">2937 8758 0,'-40'-40'0,"-26"0"16,53 27-16,-27 0 16,14 13-16,-40 13 15,52 0-15,-25 27 16,12-27-16,14 14 0,-14 39 15,14-26-15,0-1 16,13 27-16,0-26 0,0-13 16,0-1-16,40 93 15,-27-92-15,66 39 16,-52-40-16,39-13 16,-26-13-16,-1 0 0,1 0 15,26 0-15,40-39 16,-80 25-16,27-12 15,-39 13-15,25-27 16,-26 27-16,1 0 16</inkml:trace>
  <inkml:trace contextRef="#ctx0" brushRef="#br0" timeOffset="11228.12">3162 8771 0,'0'0'15,"13"-13"-15,13 13 16,-12 0-16,-1-14 0,27 14 16,-27 0-16,40-26 15,-14 26 1,-39-13-16,27 13 15</inkml:trace>
  <inkml:trace contextRef="#ctx0" brushRef="#br0" timeOffset="11419.9">3334 8612 0,'-13'0'15,"13"13"-15,-14 27 16,14-27-16,0 14 0,0-14 0,0 40 15,0-40-15,0 40 16,0-26 0,0-14-16,0 26 15,0-25-15,0-1 16</inkml:trace>
  <inkml:trace contextRef="#ctx0" brushRef="#br0" timeOffset="11862.43">3638 8453 0,'-13'-13'15,"26"13"-15,0 27 16,0-14-16,1 13 0,12 14 15,1-14-15,-1 41 16,1-28-16,-14 1 0,13 39 16,-13-26-16,1 66 15,-1-66-15,-13 27 16,-13-14-16,-27 40 16,27-80-16,0 1 0,-27 12 15,13-39-15,-26 27 16,27-27-16,13 0 0,-80-14 15</inkml:trace>
  <inkml:trace contextRef="#ctx0" brushRef="#br0" timeOffset="12328.19">1984 8467 0,'-13'-14'0,"0"14"15,0 27 1,13-1-16,-14 27 15,14-13-15,0 0 0,0 65 16,0 1-16,14 27 16,-1-80-16,0 13 0,14 40 15,-14-54-15,27 28 16,-14-41-16,0 1 0,54 26 16,-54-66-16,40 14 15,-39-1-15</inkml:trace>
  <inkml:trace contextRef="#ctx0" brushRef="#br0" timeOffset="29573.5">4432 8943 0,'-13'0'0,"-1"-13"16,1 13 0,0 0-16,0 0 31,26 0-16,0 0-15,14-14 16,-14 14-16,26-13 16,-25 13-16,25 0 15,-25-13-15,-1 13 0,0 0 16,0 13 0,-13 0-1</inkml:trace>
  <inkml:trace contextRef="#ctx0" brushRef="#br0" timeOffset="29760">4458 9009 0,'0'0'0,"-13"13"0,0-13 16,13 14-16,13-14 16,0 0-1,14 13-15,-1-13 16,1 0-16,39-13 15,-53 13 1,0 0 0</inkml:trace>
  <inkml:trace contextRef="#ctx0" brushRef="#br0" timeOffset="33331.97">5781 8586 0,'-79'-53'0,"66"40"15,-27-1-15,13 14 16,1 0-16,-67 40 16,67-14-16,-53 67 15,52-53-15,-13 39 16,27-26-16,0-13 0,0 79 15,26-53-15,13 13 16,1-52-16,52 52 16,-52-66-1,92 14-15,-93-27 16,80-27-16,-66 27 0,-1-13 16,28-13-16,-41-1 15,53-12-15</inkml:trace>
  <inkml:trace contextRef="#ctx0" brushRef="#br0" timeOffset="37759.55">14010 6906 0,'0'13'125,"0"0"-109,0 0-16,0 1 15,13-14-15,-13 13 0,13-13 16,0 0-16,40-27 16,-26 14-16,26-27 15,-27 27-15,1-13 0,39-27 16,-40 40-16,27-40 15,-26 26-15,-1 1 0,14-1 16,-14 1-16,-13 13 0,1-1 16</inkml:trace>
  <inkml:trace contextRef="#ctx0" brushRef="#br0" timeOffset="39003.29">6337 8639 0,'26'0'31,"-26"13"-15,0 13-16,0-12 0,0 38 15,-13 1-15,13-13 0,-13 13 16,13-13-16,-13-14 0,-1 80 16,14-80-16,-13 27 15,0 27 1,0-67-16,-1 40 15,14-40-15,-13 0 16</inkml:trace>
  <inkml:trace contextRef="#ctx0" brushRef="#br0" timeOffset="39377.85">6310 8612 0,'14'-13'15,"-1"13"1,13 0-16,-13 0 16,14 13-16,13 0 15,-14 1-15,-13-1 0,40 13 16,-40 1-16,14-1 0,-1 14 15,1-14-15,-14 14 0,0 13 16,1-13-16,-14 26 16,13-40-16,-13-12 0,-27 91 15,27-78-15,-39 39 16,25-40-16,-39 14 16,40-27-16,-26 1 15,25-14-15,1 0 0,-13-14 16,12 1-16,-12 0 15,26 0-15,-13-1 0,13-12 16,0 13-16</inkml:trace>
  <inkml:trace contextRef="#ctx0" brushRef="#br0" timeOffset="44412.4">15505 6694 0,'-14'0'0,"1"-13"16,26 0 15,1 13-31,25 0 16,-25 0-16,38 0 0,1-14 16,-13 14-16,53-13 15,-54 13-15,14 0 16,-26 0-16,-1 0 0,14 0 15,-27 0-15,53 0 16,-53 13-16,1-13 16,-1 0-16,0-13 15</inkml:trace>
  <inkml:trace contextRef="#ctx0" brushRef="#br0" timeOffset="45164.19">13441 6654 0,'-13'0'0,"26"0"31,0 0-15,0 0-16,53 0 15,-52 0-15,25 0 16,1 0-16,0 14 15,-27-1-15,27-13 16,-27 13-16,0 0 16,0-13-16</inkml:trace>
  <inkml:trace contextRef="#ctx0" brushRef="#br0" timeOffset="46132.38">16470 6932 0,'0'-13'31,"14"26"0,-14 0-31,0 1 16,13 25 0,13-39-1,1-13 1,39-27-16,-53 27 16,40-40-16,-27 27 15,67-54-15,-66 54 16,39-27-16,-53 27 0,53-27 15,-66 39-15,26-12 16,-26 13-16</inkml:trace>
  <inkml:trace contextRef="#ctx0" brushRef="#br0" timeOffset="47022.39">7289 8718 0,'-13'13'47,"-13"53"-31,12-39-16,-12 26 0,-27 53 16,27-80-16,-14 80 15,27-80-15,-27 54 16,27-54-16,-1 14 15,14-27-15,-13 0 16,13-26 0,13-13-1</inkml:trace>
  <inkml:trace contextRef="#ctx0" brushRef="#br0" timeOffset="47272.72">7210 8692 0,'0'0'15,"26"26"-15,-26-13 0,27 67 16,-27-41-16,26 27 16,-26-26-16,13 0 0,27 66 15,-40-67-15,40 54 16,-27-67-16,0 14 15,1-13-15,-1-1 16,13 14-16,-26-27 16,-13-13-1</inkml:trace>
  <inkml:trace contextRef="#ctx0" brushRef="#br0" timeOffset="47460.84">7117 9181 0,'0'0'0,"0"-13"15,27 13 1,-1-13-16,40-1 16,-52 1-16,52 0 15,-40 13-15,14 0 16</inkml:trace>
  <inkml:trace contextRef="#ctx0" brushRef="#br0" timeOffset="50989.32">8149 6720 0,'13'-13'32,"27"13"-17,-13 0-15,12-13 16,1 13-16,13 0 16,-27 0-16,14-13 0,13 13 15,-13 0-15,-1 0 16,-12 0-16,-14 0 0,40 0 15,-27 0-15,80-13 16</inkml:trace>
  <inkml:trace contextRef="#ctx0" brushRef="#br0" timeOffset="53803.59">8096 8705 0,'-26'13'31,"26"13"-15,0-12-16,-13 65 15,-1-52-15,1 65 16,13-52-16,-13 52 15,0-65 1,13 39-16,0-53 16,0 27-16,0-27 0,0 0 15,0 14-15,0-14 16,13-39 0</inkml:trace>
  <inkml:trace contextRef="#ctx0" brushRef="#br0" timeOffset="54050.44">8043 8639 0,'14'0'16,"-1"0"-16,0 0 0,27 0 15,-14 0-15,40 13 16,-39-13-16,-1 0 16,40 13-16,-39 0 15,26 14-15,-40-14 16</inkml:trace>
  <inkml:trace contextRef="#ctx0" brushRef="#br0" timeOffset="54288.73">7990 9022 0,'0'14'0,"14"-1"16,-1-13-16,13 0 15,1 0-15,-14 0 16,53-13-16,-39 13 0,12-14 16,-12 14-16,-14-13 0,27 0 15,-27 13-15,0 0 16</inkml:trace>
  <inkml:trace contextRef="#ctx0" brushRef="#br1" timeOffset="78032.77">3228 9565 0,'-13'0'47,"26"26"-32,-13-13-15,26 14 16,-12-14-16,-1 14 16,0-14-16,14 0 15,-14 0-15,26 27 16,-25-40-16,12 26 16,-13-12-16,1-1 0,38 13 15,-38-26-15,25 27 16,28-1-1,-15 1 1,28-1 0,-40 1-16,-14-27 15,40 26-15,-39-13 16,52 0-16,-53 1 16,54 12-16,-27-13 15,-27-13-15,54 27 16,-54-27-16,67 26 15,-67-12 1,67-1-16,-1 0 16,-26 0-1,-39-13-15,79 13 16,-67-13-16,54 0 16,-53 0-16,39 0 15,-39 0-15,-27 0 0,53 0 16,-26 0-16,79-13 15,-79 13-15,-1 0 0,41-13 16,-41 13-16,41 0 16,-41-13-16,41 13 15,-41-13-15,67-1 16,-66 14-16,39-13 16,-52 13-16,12-13 0,28 0 15,-28 13-15,1-14 0,26 1 16,-39 13-16,12 0 0,27-13 15,-26 0-15,-13 13 0,39-27 16,-27 27-16,-12-13 0,39 0 16,-26 0-16,-14-1 0,27 1 15,-13 0-15,-14 0 16,27-14-16,-26 14 0,12 0 16,27-1-16,-39 1 15,-1 0-15,41-13 16,-41 12-16,0 14 0,27-26 15,-26 13-15,-1-1 0,27 1 16,-40 0-16,27-13 16,-13 26-16,-1-14 0,27-12 15,-40 13-15,27-14 16,-27 27-16,14-13 16,-14 13-16,-13-13 15,13 13-15,-13-14 31,13 14-15,-13-13 0,0 0-1</inkml:trace>
  <inkml:trace contextRef="#ctx0" brushRef="#br1" timeOffset="78376.07">7580 9485 0,'0'-13'31,"14"13"-15,-1 0 0,0 0-1,0 0 1,0 0-1,1 13-15,-1-13 0,-13 27 16,0-14-16,-13 27 16,13-14-16,-14-13 0,1 40 15,0-39-15,-13 25 16,26-26-16,-27 14 16,14-14-16,13 0 15,-13-13 1,26 0-16,0 0 15,0-13-15,1 0 0,25-14 16,-26 14-16</inkml:trace>
  <inkml:trace contextRef="#ctx0" brushRef="#br1" timeOffset="80579.5">5358 11218 0,'-27'-53'15,"-26"14"1,1 12 0,-15 14-1,14 26-15,27 0 0,-27 14 16,27-1-16,-1 1 0,-26 39 16,40-40-16,-27 54 15,27-40-15,0 79 16,13-93-16,26 53 15,-12-52-15,38 39 16,-25-53-16,66 14 16,-67-14-16,27-13 15,0-26-15,-13 26 0,65-40 16,-78 27 0,52-40-16,-52 39 15,12-12-15</inkml:trace>
  <inkml:trace contextRef="#ctx0" brushRef="#br1" timeOffset="80783.81">5622 11417 0,'-26'0'16,"26"13"-1,40-13 1,-27 0-16,0 0 0,27 0 15,-14 0-15,80-13 16,-93 0-16,40 13 16,-40-14-16,27 14 15,-27-13 1</inkml:trace>
  <inkml:trace contextRef="#ctx0" brushRef="#br1" timeOffset="81066.27">5900 11284 0,'-13'-13'15,"0"13"-15,26 0 32,0 13-17,0 1-15,14-1 16,-14-13-16,0 13 0,1 0 16,-1 1-16,-13-1 15,0 0-15,-13 14 16,-1-14-16,1 0 0,-13 13 15,26-12-15,-14-1 0,-25 13 16,26-12-16,-14-1 16,27 0-1,0-26 1,27 13 0,-14 0-16,13 0 15</inkml:trace>
  <inkml:trace contextRef="#ctx0" brushRef="#br1" timeOffset="81494.13">6429 11192 0,'-13'0'16,"13"13"-16,-13 40 16,13-27-16,-13 27 15,13-26-15,-14 13 16,1 39-16,13-53 16,0 54-1,0-67-15,0 27 16,0-27-1,0-26-15,0-14 16</inkml:trace>
  <inkml:trace contextRef="#ctx0" brushRef="#br1" timeOffset="81678.63">6403 11165 0,'0'0'16,"26"-26"-16,1 13 0,-14-1 0,40 14 15,-40 0-15,40-13 16,-13 13-16,-27 0 0,40 0 16,-40 0-16,53 13 15,-52-13-15,-1 14 16,-13-1-16</inkml:trace>
  <inkml:trace contextRef="#ctx0" brushRef="#br1" timeOffset="81860.14">6496 11351 0,'0'0'16,"-53"39"-16,53-25 0,13-1 15,27-13 1,-27 0-16,66-13 16,-52-1-16,52 1 15,-53 13-15,14-13 16,-27 13-1,1 0-15</inkml:trace>
  <inkml:trace contextRef="#ctx0" brushRef="#br0" timeOffset="86598.3">7805 10967 0,'0'-13'0,"-13"26"16,39 13 0,-12 1-16,-14-14 15,39 66-15,-12-26 16,-14-26-16,27 39 16,-27-40-16,27 27 15,-27-53-15,0 14 16,0-14-16</inkml:trace>
  <inkml:trace contextRef="#ctx0" brushRef="#br0" timeOffset="86970.3">8189 11033 0,'-40'40'0,"80"-80"0,-93 93 0,40-27 16,-1-12-16,1 12 16,0-13-16,13 1 0,-13 12 15,13-13-15,-13 14 16,13-14-16,0 0 0,0 0 16,0 1-16,0-1 0,0 27 15,0-27 1,0 13-16,0 1 0,0-14 15,0 53-15,0-39 0,0-14 16,0 27-16,0-27 16,0 13-16,0 14 15,0-27-15,0 27 0,-14-14 16,14-12-16,0-1 31,0-26-15,0-1-16</inkml:trace>
  <inkml:trace contextRef="#ctx0" brushRef="#br0" timeOffset="87480.37">8242 11523 0,'13'0'16,"13"-14"-16,-12 1 16,39-13-16,-27 12 15,-13 14-15,14-39 16,-14 26-16,-13-1 16,-13 1-1,0 0 1,-1 13-16,1 0 0,-40 26 15,40-12-15,0-1 0,-14 13 16,27-13-16,-26 27 16,26-27-16,-13 14 0,13-1 15,0-12-15,13 25 0,0 1 16,0-27-16,0-13 0,40 27 16,-39-14-16,25-13 15,-25 0-15,-1 0 0,66-27 16,-66 14-16,1 0 15</inkml:trace>
  <inkml:trace contextRef="#ctx0" brushRef="#br0" timeOffset="87778.09">8652 11390 0,'-13'-13'16,"-1"13"-16,1 0 15,-13 0 1,26 13-16,-27 1 15,27-1-15,13 13 16,1-26-16,12 27 16,-13-27-16,1 13 0,25 0 15,-25 0-15,-1 1 16,13-1-16,-13 0 0,1 0 16,-1 14-16,-13-1 15,-27 27 1,-25-13-1,-1-27 1,39-13-16,1 0 16,-13-26-16,12 12 15,14 1-15</inkml:trace>
  <inkml:trace contextRef="#ctx0" brushRef="#br0" timeOffset="87975.56">8864 11099 0,'13'0'16,"-13"13"-16,0 1 0,0 25 16,0-25-16,0 12 0,13 27 15,-13 0 1,0 0-1</inkml:trace>
  <inkml:trace contextRef="#ctx0" brushRef="#br0" timeOffset="88097.93">8903 11681 0,'0'0'16,"-13"14"-16</inkml:trace>
  <inkml:trace contextRef="#ctx0" brushRef="#br0" timeOffset="107977.81">8665 7990 0,'0'-13'0,"0"0"31,0 0-16,-13 13 1,-14 13-16,1 0 16,13-13-16,-40 27 15,26-14-15,-26 27 16,14-14 0,-14 14-1,0-1-15,26-25 16,1-1-16,13-13 15</inkml:trace>
  <inkml:trace contextRef="#ctx0" brushRef="#br0" timeOffset="108317.54">8255 8004 0,'-13'-14'16,"0"14"-1,13 14-15,-14-1 0,-12 13 16,13-12-16,-1 12 16,1-13-16,0 14 15,0-14-15,13 0 0,-14 0 16,14 14-1,14-27 1,-1 0 0,13-13-1,14-14 1,0 1 0,-27 26-16,0-14 0,0 14 15</inkml:trace>
  <inkml:trace contextRef="#ctx0" brushRef="#br0" timeOffset="112506.05">8229 7964 0,'0'-13'0,"0"26"94,-14 13-78,14-12-1,-13 12-15,0-13 0,13 1 16,-13 12-16,13-13 15,-14 0 1,14 1-16,0-1 31,14-13-15,-1 13-16,0-13 16,0 13-16,1-13 15,25 14-15,-26-14 16,27 13-1,-27-13-15,14 0 16,-14 13-16,0-13 16,1 0-16,-1 0 15,-13 13 1,13-13 0,0-13 46</inkml:trace>
  <inkml:trace contextRef="#ctx0" brushRef="#br0" timeOffset="116972.08">8109 8123 0,'0'-14'16,"14"1"-1,-14 0 1,0 0-1,0 26 64,13-13-64,-13 13 1,13 0-16,0 1 15,-13-1-15,0 0 16,14-13-16,-14 13 16,13-13 15,-26 0 16,13-26-47,-14 13 15,14-1-15,0 1 16,0 0 0,-13 13-16,13-13 15,13 26 1,1-13-16,-1 26 16,13 1-1,-12-1-15,-1-26 16,0 14-16,-13-1 15,13-26 17,-26-1-17,13-12-15,-13-1 16,13 14-16,-13 0 16,13 0-16,0 0 15,13 13 1,0 13-1,0 0-15,14 0 16,-14 0-16,0 14 16,0-27-16,-13 13 0,14-13 15,-1 13-15,0-13 47,-26-39-31,0 25-16,13-12 15,-14 13-15,14 0 0,-13-14 16,26 14 0,1 39-1,12 1 1,-13-14-16,14 13 16,-14-12-16,13 12 15,-26-13-15,14 1 16,-1-1-16,0-13 0,-26-13 31,0-14-15,-1 14-16,14 0 15,-13-14-15,0 14 0,0-13 16,0 12-16,13-12 16,-14 26-1,28 0 1,-1 13-1,0 14 1,13-1 0,-12-26-16,-1 26 15,-13-12-15,13-14 16,-13-14 15,-13-25-15,0 26-16,13-14 15,-14 14-15,14 0 16,0-1-16,14 14 47,-1 14-47,-13-1 16,13 0-16,0-13 15,-13 13 1,14-13-1,-14-13 1,0 0 0,0 0-16,0-1 15,13 14 1,0 0 15,13 14-15,-12-14-16,-14 13 15,13-13-15,0-13 47,-13-1-31,13 1 0,-13 0-1,14 13 1,-1 13 15,0-13-15,0 0-16,1 0 47,-14-13-32,0 0-15,0 0 0,13-14 16,-13 1-16,13 12 15</inkml:trace>
  <inkml:trace contextRef="#ctx0" brushRef="#br0" timeOffset="126138.47">9274 8983 0,'-53'-14'16,"40"14"-1,-1 0 1,1 0 0,40 0-1,-14 0-15,13 0 16,-13 0-16,54 0 16,-54 0-16,79 14 15,-78-14-15,25 13 16,-25-13-16,12 13 15,-13 0-15,-13 1 16</inkml:trace>
  <inkml:trace contextRef="#ctx0" brushRef="#br0" timeOffset="126376.52">9340 9062 0,'-40'13'15,"80"-26"-15,-93 26 0,40-13 16,26 0 0,0 0-16,14 0 15,-1 0-15,-13 0 16,40 0-16,-26 0 16,12 0-16,-12 0 0,12 13 15,-25-13-15,12 14 16,-13-14-16,1 0 0,-1 13 15</inkml:trace>
  <inkml:trace contextRef="#ctx0" brushRef="#br0" timeOffset="126764.11">9631 8864 0,'-13'-14'0,"26"14"32,0 0-17,40 14 1,-40-1-16,27 0 15,-27-13-15,27 13 16,-14 0-16,-13 1 0,14 25 16,-14-12-16,-13 13 15,0-27-15,-13 40 16,0-40-16,-1 13 16,1-12-16,-13 12 0,-1-13 15,14 1-15,0-1 16,0-13-16,-1 13 0,14-26 15,14 0 1,-1 13-16,27-27 16</inkml:trace>
  <inkml:trace contextRef="#ctx0" brushRef="#br0" timeOffset="127525.4">10702 8744 0,'0'-13'0,"0"0"16,0 39 15,-26 41-15,26-41-16,-27 40 0,14-39 16,13 12-16,-26 54 15,13-67-15,-1 41 16,14-54-16,-13 27 15,13-54 1,0 1 0,13-13-16,-13-1 0,0-26 15</inkml:trace>
  <inkml:trace contextRef="#ctx0" brushRef="#br0" timeOffset="127699.94">10623 8837 0,'0'0'0,"13"-93"15,0 67 1,14 39-1,13 27-15,-1 39 16,1 1 0,0 12-1,-14-39 1,-13-40-16,14 40 16,-27-39-16,0-1 0</inkml:trace>
  <inkml:trace contextRef="#ctx0" brushRef="#br0" timeOffset="127874.75">10636 8983 0,'-13'0'0,"26"0"16,0 0-16,27 0 15,-13 0 1,39-14-16,-40 14 15,27-13-15,-26 13 16,-14 0-16,13-13 0</inkml:trace>
  <inkml:trace contextRef="#ctx0" brushRef="#br0" timeOffset="128149.08">11245 8771 0,'0'0'0,"-27"-27"0,14 27 15,-40-26-15,40 26 16,0 0-16,-27 13 16,27 0-16,-14 14 15,14-1-15,0 1 0,0 26 16,-1-27-16,14 14 0,0 0 16,0-14-16,27 67 15,-14-67-15,40 27 16,-40-40-16,40 1 15,-26-14-15,39 0 16,-53-14-16,53-12 16,-39 13-16,12-1 15</inkml:trace>
  <inkml:trace contextRef="#ctx0" brushRef="#br0" timeOffset="128494.37">11496 8718 0,'-13'13'16,"13"40"0,0-26-16,-13 26 15,13-27-15,0 14 16,0-14-16,0 1 0,13 78 16,-13-78-16,13 13 15,0-27-15,-13 0 0,0 0 16,0-26-1,0-13 1,-13-1-16</inkml:trace>
  <inkml:trace contextRef="#ctx0" brushRef="#br0" timeOffset="128794.21">11443 8771 0,'0'-40'15,"0"27"-15,13 13 0,-13-13 16,27 13-16,-14 0 15,40 26 1,-40-13-16,27 14 0,-14-14 0,-12 0 16,39 40-1,-40-26-15,13 26 16,-26-40-16,0 27 16,0-14-16,0-13 0,-13 53 0,0-52 15,0-1-15,-27 40 16,27-53-16,-27 26 15,27-26-15,-14 14 16,14-14-16,-13-14 16,26 1-16,-14 0 0,14 0 15,27-40 1,-14 26-16</inkml:trace>
  <inkml:trace contextRef="#ctx0" brushRef="#br0" timeOffset="129058.5">11893 8665 0,'0'-13'0,"0"26"16,0 27-1,0-14-15,0 54 16,0-54-16,13 67 15,-13-54-15,13-12 0,1 39 16,-14-40-16,13 14 16,0-13-16,-13-14 0,13 27 15,1-40-15,-14 13 16,0-26-16,-14-40 16</inkml:trace>
  <inkml:trace contextRef="#ctx0" brushRef="#br0" timeOffset="129237.74">11840 8784 0,'0'-13'15,"13"0"-15,14-1 16,-14 1-16,0 13 16,53-13-16,-39 0 15,13 13-15,-27 0 0,0 0 16,27 0-1,-40 13-15</inkml:trace>
  <inkml:trace contextRef="#ctx0" brushRef="#br0" timeOffset="129406.29">11959 8930 0,'0'0'0,"-13"26"15,13-13 1,26-13-16,41-13 15,-28 0 1,41-14 0,-54 14-16,40 0 15,-53 13-15,14 0 0</inkml:trace>
  <inkml:trace contextRef="#ctx0" brushRef="#br0" timeOffset="147649.81">14539 9181 0</inkml:trace>
  <inkml:trace contextRef="#ctx0" brushRef="#br0" timeOffset="172214.94">16113 8771 0,'0'-13'0,"-13"13"16,0 13-1,-1 53 1,14-39-16,-13 39 16,13-40-16,-13 14 0,0 52 15,13-52-15,-13 0 16,13-14-16,-14 14 16,14-27-16,0 0 15,0-26 1,0 0-16</inkml:trace>
  <inkml:trace contextRef="#ctx0" brushRef="#br0" timeOffset="172381.49">16073 8811 0,'0'0'16,"53"-67"-16,-26 54 0,12 0 15,-25 0-15,12 13 0,14 0 16,-14-13-16,-12 13 0,12 0 15,0 13-15,-12 13 16,-14-13-16,-14 14 16</inkml:trace>
  <inkml:trace contextRef="#ctx0" brushRef="#br0" timeOffset="172548.05">16153 8983 0,'-53'26'15,"40"-13"-15,-1-13 0,14 14 16,-13-1-16,26-13 15,14 0 1,-14 0-16,14 0 0,65-27 16,-65 14-16,26 0 15,-14 0-15,-12-1 0,39 1 16</inkml:trace>
  <inkml:trace contextRef="#ctx0" brushRef="#br0" timeOffset="172743.53">16550 8784 0,'-27'13'15,"14"1"-15,0 12 16,0 1-16,-1 12 16,14-12-16,-13-1 0,0 27 15,13-26-15,0-1 0,0 53 16,0-65-16,-13 39 15</inkml:trace>
  <inkml:trace contextRef="#ctx0" brushRef="#br0" timeOffset="173013.44">16470 8877 0,'27'-80'16,"-54"160"-16,67-173 0,-14 80 15,-12 13-15,25 26 16,-25-26-16,12 14 0,1 25 16,-14-25-16,-13 12 0,13 14 15,-13-14-15,0 1 0,0-1 16,-13 14-16,13-14 0,-27 27 16,1-40-16,-14 27 15,27-27-15,-14 1 0,14-1 16,-26-13-16,25 0 0,-25 0 15,25-13 1,14-1-16,14 1 16,-14-13-16</inkml:trace>
  <inkml:trace contextRef="#ctx0" brushRef="#br0" timeOffset="173365.95">17171 8811 0,'-66'-40'16,"132"80"-16,-145-80 0,26 27 15,13 26-15,-39 40 16,53-27-16,-27 67 16,40-53-16,-14 65 15,27-91-15,40 92 16,-1-67 0,41 14-1,12-53 1,1-13-16,-14-27 15,-52 27 1</inkml:trace>
  <inkml:trace contextRef="#ctx0" brushRef="#br0" timeOffset="173579.38">17568 8850 0,'-13'27'15,"0"-1"-15,0 14 16,-1-14-16,-12 41 16,13-41-16,-1 14 0,-12 13 15,26-27-15,-13 14 0,0-1 16,-1-12-16,14-1 16,0-12-16,0-28 15,14-12-15</inkml:trace>
  <inkml:trace contextRef="#ctx0" brushRef="#br0" timeOffset="173739.95">17542 8811 0,'26'13'16,"-52"-26"-16,52 39 0,-12 14 16,-14-14-16,13 67 15,-13-53-15,13 52 16,-13-65-16,13 26 15,-13-1 1</inkml:trace>
  <inkml:trace contextRef="#ctx0" brushRef="#br0" timeOffset="173896.53">17476 9181 0,'0'0'0,"-27"-13"0,27 0 15,0-1-15,13 1 16,1 0-16,-1 13 0,53-27 15,-39 14-15,52 0 16,-39 0-16,39-14 16,-53 27-16</inkml:trace>
  <inkml:trace contextRef="#ctx0" brushRef="#br0" timeOffset="174952.02">17634 8348 0,'-185'-159'16,"132"119"-16,-26 14 0,-159-54 16,145 67-16,-105 0 15,145 13-15,-93 13 0,-317 133 16,344-80-16,-211 225 16,263-212-1,-52 133-15,80-93 0,25-26 16,1-14-16,13 93 15,27-80-15,-1-25 0,67 65 16,-27-79-16,13 0 0,186 26 16,-146-66-16,357-52 15,-304-1-15,331-106 16,-358 80-16,133-53 16,-172 53-16,172-146 15,-225 146-15,66-132 16,-93 132-16,-13-80 15,-26 67-15,-13 13 0,-120-133 16,40 107-16,-66-14 16,93 66-16,-66-13 15,-80-13-15,132 53 16,0 0-16,-184-14 16,237 27-16,-238 40 15,199-27-15</inkml:trace>
  <inkml:trace contextRef="#ctx0" brushRef="#br0" timeOffset="179994.03">20717 7382 0,'0'-13'16,"0"26"-16,13-40 0,-13 54 16,-13 65-1,13-52-15,-40 79 16,27-66-16,-27 93 16,27-93-16,-27 66 15,27-80-15,0 27 16,13-39-16,0-14 0,-13 14 15</inkml:trace>
  <inkml:trace contextRef="#ctx0" brushRef="#br0" timeOffset="180190.17">20704 7488 0,'0'0'0,"13"-40"0,13 27 15,-12 0-15,-1 39 0,13 14 16,-13-14-16,-13 1 0,27 52 16,-27-39-16,13-1 0,0 41 15,-13-54-15,27 80 16,-27-79-16,13 25 16,-13-25-16</inkml:trace>
  <inkml:trace contextRef="#ctx0" brushRef="#br0" timeOffset="180376.67">20558 7924 0,'13'0'15,"-13"-13"-15,27 13 0,13-13 16,-14 13-16,67-13 15,-67-1-15,40 1 16,-39 13-16</inkml:trace>
  <inkml:trace contextRef="#ctx0" brushRef="#br0" timeOffset="181724.99">21378 7501 0,'-26'-40'16,"13"27"-16,-14 13 0,1-13 16,12 13-16,-12 13 0,-14 13 15,14-12-15,-14 39 16,14-14-16,13-12 0,-27 52 15,27-52-15,-14 78 16,27-65-16,0 26 16,13-39-16,1-1 0,39 40 15,-27-52 1,67 12-16,-67-26 16,14 0-16,13-13 15,-27 13-15,27-27 16,-27 14-16,-12 13 0,25-26 15</inkml:trace>
  <inkml:trace contextRef="#ctx0" brushRef="#br0" timeOffset="182075.37">21696 7541 0,'0'-14'0,"0"28"15,0 39 1,0-27-16,0 53 16,0-52-16,0 52 15,0-39-15,0 79 16,0-93-16,0-12 0,0 39 16,0-40-16,13 40 0,-13-40 15</inkml:trace>
  <inkml:trace contextRef="#ctx0" brushRef="#br0" timeOffset="182356.71">21669 7567 0,'27'-40'15,"-14"40"-15,27 14 16,-27-1-16,27 27 15,-27-27-15,0 13 0,14 40 16,-27-39-16,0 39 16,-14 0-1,1-39-15,-27 39 16,27-40-16,-13 1 16,-1-14-16,14 0 0,-13 14 15,12-27-15,-12-14 16,26 1-16,0 0 15,13-14-15</inkml:trace>
  <inkml:trace contextRef="#ctx0" brushRef="#br0" timeOffset="182570.14">22040 7514 0,'26'13'16,"-13"1"-16,-13 12 15,0 1-15,-26 92 16,26-93-16,-13 53 16,0-39-16,13 0 0,0 26 15,-14-26-15,14-14 0,0 27 16,-13-27-16,13-12 0,0 25 16</inkml:trace>
  <inkml:trace contextRef="#ctx0" brushRef="#br0" timeOffset="182742.7">22027 7713 0,'0'0'16,"66"-67"-16,-53 54 0,27-13 16,-27 13-16,27-14 15,-27 27-15,0-13 0,13 13 16,-26-13-16,0 26 15,-13 0 1</inkml:trace>
  <inkml:trace contextRef="#ctx0" brushRef="#br0" timeOffset="182879.31">22106 7752 0,'0'40'16,"13"-40"-16,-13 13 15,40-13-15,-27 0 0,14 0 16,25-26-1,-25 26-15,-14 0 0,27-13 16,-14-1-16,-12 14 16</inkml:trace>
  <inkml:trace contextRef="#ctx0" brushRef="#br0" timeOffset="183856.86">20836 7157 0,'-198'26'16,"145"1"-16,0-14 0,-53 27 15,53-14-15,13 1 0,-66 39 16,67-40-1,-1 27-15,14-13 0,-1 0 16,-13 92-16,40-66 16,0 80-1,14-27-15,39 119 16,-27-159-16,146 212 16,-106-211-16,199 118 15,-186-158-15,106 26 16,133-26-1,-212-40-15,198-27 16,-132 1-16,-13-14 0,224-106 16,-290 107-16,105-80 15,-105 39-15,-27 14 0,40-66 16,-66 66-16,13-93 16,-27 80-16,-26-14 0,0 53 0,-40-171 15,14 118-15,-199-225 16,40 173-1,79 92-15,-79-13 16,92 39-16,-13 14 0,-13 13 0,-172 27 16,119-1-16,27 14 0,-146 79 15,185-53-15,-13 13 0,-80 133 16,160-146-16,-14 67 16,53-67-16,0-40 15,39 120-15,-12-107 0,79 41 16,-53-54-16,13 1 15,0-1-15</inkml:trace>
  <inkml:trace contextRef="#ctx0" brushRef="#br0" timeOffset="185536.32">20624 8268 0,'-79'-13'16,"52"13"-16,-78 13 15,65-13-15,-13 13 0,-66 1 16,53-1-16,0 0 0,-80 14 16,67-14-16,-1 0 15,-171 53-15,92-13 16,67-26-16,-146 65 16,171-52-16,-65 13 15,79-27-15,-53 27 16,67-26-16,-1-14 0,-26 27 15,39-27-15,1 0 0,-14 13 16,27-26-16,13 14 16,13-14-1,14-14-15</inkml:trace>
  <inkml:trace contextRef="#ctx0" brushRef="#br0" timeOffset="186506.01">21127 8308 0,'-13'0'31,"-14"0"-15,1 13-16,-27-13 15,26 13-15,-12-13 16,12 0-16,-39 0 16,40 0-16,-14 0 0,-26 14 15,26-14-15,1 0 0,-67 0 16,53 0-16,-13 0 0,-120-14 15,120 1-15,-66 13 16,66-13-16,0 13 16,-159-27-16,0 27 15,79-13 1,107 13-16,-239 13 16,185 1-16,-79-1 15,93 0-15,-14 0 0,-158 27 16,172-27-16,-80 27 15,79-27-15,-118 40 16,26 0 0,40-13-1,39-14-15,40 1 16,27-14 0,26 0-1,26 0 1,-13-13-1,1 14-15,25-14 16,-25 13-16,25-13 16</inkml:trace>
  <inkml:trace contextRef="#ctx0" brushRef="#br0" timeOffset="187393.85">21630 8374 0,'-53'13'0,"40"-13"15,-40-13-15,26 13 16,14 0-16,-53-13 16,39 0-16,-12-1 0,-54 1 15,40 0-15,-13 13 0,-132-27 16,131 14-16,-91 0 15,65 0-15,0 13 0,-92-13 16,93 13-16,-1-14 0,-105 14 16,92 0-16,0 0 0,-53 0 15,80 0-15,-212 14 16,185-14-16,0 13 0,-185 13 16,198-13-16,-198 27 15,212-27 1,-172 40-16,171-39 15,-78 25-15,91-26 0,-65 27 16,66-13-16,13-14 16,-92 53-16,92-53 15,-14 14-15,28-14 16,-41 27-16,54-40 16,-1 13-16,14 0 0,-26 0 15,52-13 32</inkml:trace>
  <inkml:trace contextRef="#ctx0" brushRef="#br0" timeOffset="188275.86">16245 8559 0,'0'-13'16,"14"0"-1,12 0-15,27-14 16,-27 14-16,27-14 16,-26 14-16,13 0 15,52-27-15,-39 27 0,132-53 16,-105 53-1,65-14-15,107-12 16,-173 25-16,212-12 16,-198 13-16,198-14 15,-186 27-15,200-13 16,-199 13 0,92 0-16,-145 0 0,291 0 15,-252 13-15,1-13 16,92 13-16,-105-13 0,92 27 15,-80-27-15,-12 13 16,78 14-16,-78-27 0,65 39 16,-79-39-16,14 13 0,52 27 15,-66-27-15,-13 1 16,132 12-16,-132-13 16,40 14-16,-40-27 0,79 26 15,-79-26 1,-13 13-16,39-13 0,-66 0 15,14 0-15,105-13 16,-106 0-16,41 0 16,-41 0-16,1 13 0,25-27 15,-25 14-15,39-27 16,-53 27-16,14-27 16,-14 27-16,13-40 15,-26 27-15,0-27 16,0 39-16,-13-25 15,13 26-15,-13-14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28:00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3043 8983 0,'-14'-14'0,"-12"14"31,13 40-15,13-13-16,-13-1 0,-1 40 15,1-26-15,-13 66 16,26-67-16,-40 80 15,27-79-15,0 26 16,-14 0 0,27-52-16,-13 12 15,0-13-15,13-26 16,0-13 0,0-1-16,13-13 0,-13 14 15</inkml:trace>
  <inkml:trace contextRef="#ctx0" brushRef="#br0" timeOffset="199.19">2924 9141 0,'26'-66'16,"-13"66"-16,1 13 15,-1 14-15,0 39 16,0-26-16,14 26 16,-14-40-16,27 80 15,-27-79-15,27 52 16,-27-53-16,26 27 15,-39-39-15,14 12 16,-28-26 0</inkml:trace>
  <inkml:trace contextRef="#ctx0" brushRef="#br0" timeOffset="398.21">2910 9446 0,'-13'0'16,"26"0"-16,-13 0 16,67-14-1,-54 14-15,40-13 16,-27 13-16,1 0 16,26-13-16,-27 13 0,-13 0 15,40 0-15,0 0 16</inkml:trace>
  <inkml:trace contextRef="#ctx0" brushRef="#br0" timeOffset="742.92">3598 9155 0,'-53'-40'16,"40"27"-16,-13 13 15,12 0-15,-12 13 0,-14 13 16,27 1-16,-27 52 16,27-52-16,0 52 15,13-53-15,0 54 16,13-27-16,0 0 15,1-27-15,12-13 0,1 14 16,-1-14-16,0 0 0,1-13 16,-1 0-16,27-13 15,-26 0-15,-1 0 0,14-1 16,-27 1-16,0 0 0,14-14 16,-14 14-16</inkml:trace>
  <inkml:trace contextRef="#ctx0" brushRef="#br0" timeOffset="1013.2">3757 9168 0,'13'26'16,"-13"40"-1,0-39 1,14 26-16,-14-14 0,0-12 16,13 39-16,-13-26 15,0-14-15,13 54 16,-13-67-16,13 27 16,-13-27-16,-13-26 15</inkml:trace>
  <inkml:trace contextRef="#ctx0" brushRef="#br0" timeOffset="1322.87">3704 9181 0,'40'-26'16,"-27"26"-16,53 26 15,-53-26-15,67 40 16,-54-27-16,14 13 15,-14-12-15,-12 12 0,25 14 16,-25-14-16,12 27 16,-26-26-16,0-1 0,-13 27 15,0-27-15,-1 1 16,-39 52-16,27-65 16,-40 38-16,53-38 15,-54 12 1,54-26-16,0 0 0,0 0 15,0-26-15,26-1 16,13 1-16,-13-1 16,27-26-16</inkml:trace>
  <inkml:trace contextRef="#ctx0" brushRef="#br0" timeOffset="1750.58">4207 9141 0,'0'0'0,"-13"14"0,-1-14 15,28 0 1,-1 0-1,13 0 1,14-14-16,-14 14 16,1 0-16,13-13 15,-14 13-15,1-13 16,-14 13-16,-13-13 16</inkml:trace>
  <inkml:trace contextRef="#ctx0" brushRef="#br0" timeOffset="1930.37">4339 8983 0,'-26'26'15,"12"1"1,14 25 0,0-25-16,0 13 15,14-1-15,-1 1 16,0-27-16,0 27 15,1-40 1</inkml:trace>
  <inkml:trace contextRef="#ctx0" brushRef="#br0" timeOffset="2294.07">4683 8824 0,'0'0'15,"0"13"-15,40 27 16,-27-27-16,13 40 15,1-27-15,-14 1 0,53 79 16,-13 26 0,-26-13-1,-14 13 1,-13-92-16,0 53 0,-13-54 16,-14 41-16,1-54 0,-14 40 15,14-39-15,-1-1 16,-52 27-16,52-40 15,-39 14-15</inkml:trace>
  <inkml:trace contextRef="#ctx0" brushRef="#br0" timeOffset="2896.26">2553 8930 0,'0'0'0,"-26"-27"0,13 27 15,-1 0-15,-12 13 16,13 1-16,-14 25 15,14-25-15,0 12 0,-14 53 16,14-39-16,0 0 0,0 52 16,-1-39-16,14 0 0,-13 53 15,13-79-15,0-1 0,27 93 16,-14-79-16,26 26 16,-12-40-16,-14 1 0,40 12 15,-26-12-15,39-1 16,-27 1-16</inkml:trace>
  <inkml:trace contextRef="#ctx0" brushRef="#br0" timeOffset="3443.24">5305 9313 0,'13'0'15,"27"0"1,-27 0-16,0 0 0,40 0 15,-26 0-15,-14 0 16,40 14 0</inkml:trace>
  <inkml:trace contextRef="#ctx0" brushRef="#br0" timeOffset="3633.25">5424 9472 0,'0'0'0,"-13"13"0,26-13 31,0 0-15,0 0-16,14 0 15,-1-13-15,27 0 16,-40 13-16,14-13 16,-14 13-16</inkml:trace>
  <inkml:trace contextRef="#ctx0" brushRef="#br0" timeOffset="6369.32">6429 9208 0,'0'-14'16,"-13"28"0,0 25-1,0-12-15,13-1 16,-27 40-16,-26 53 15,40-79-15,-27 66 16,27-80-16,-13 27 16,12-40-16,1 14 15,0-1-15,13-39 16,13-13 0</inkml:trace>
  <inkml:trace contextRef="#ctx0" brushRef="#br0" timeOffset="6604.87">6376 9155 0,'14'-14'16,"-28"28"-16,28-14 0,-1 39 15,0-12-15,14 65 16,-14-65-16,27 79 15,-14-80-15,14 67 16,-27-67-16,40 40 16,-40-39-1,14 12-15,-27-12 16</inkml:trace>
  <inkml:trace contextRef="#ctx0" brushRef="#br0" timeOffset="6804.81">6297 9565 0,'0'-14'16,"40"1"0,-27 13-16,27-13 15,-14 13-15,1 0 0,39-13 16,-40 13-16,27 0 15,-40 0-15,14 0 16</inkml:trace>
  <inkml:trace contextRef="#ctx0" brushRef="#br0" timeOffset="7143.32">7025 9247 0,'-66'-13'16,"52"13"-16,-39 26 15,40 1-15,-13 13 16,12-1-16,1-12 15,-13 79 1,26-67-16,0 27 16,0-13-16,39 0 15,14-13 1,-13-27-16,53-26 16,-40 0-1,-40-1-15,27-12 16</inkml:trace>
  <inkml:trace contextRef="#ctx0" brushRef="#br0" timeOffset="7578.87">7382 9247 0,'-13'-26'16,"13"52"15,0 1-31,0 39 16,0 26-1,0-52-15,0 13 16,13 13-16,-13-39 0,0 12 15,0-12-15,0-14 0,0 0 16,0 0-16,-13-39 16,13 13-16</inkml:trace>
  <inkml:trace contextRef="#ctx0" brushRef="#br0" timeOffset="7885.05">7302 9194 0,'0'-26'16,"0"52"-16,14-52 0,25 39 16,-12 0-16,13 14 15,-14-14-15,0 0 0,41 27 16,-41-27-16,14 27 16,-14-14-16,14 14 15,-27-14-15,-13 1 0,13 26 16,-13-40-16,-13 53 15,0-39-15,0-1 0,-14 1 16,1-1-16,-1-26 0,-39 26 16,40-26-16,-1 0 15,14 0-15,-13 0 16,-1-26-16,27 13 16,-13 13-16,13-13 15</inkml:trace>
  <inkml:trace contextRef="#ctx0" brushRef="#br0" timeOffset="15625.26">7911 9300 0,'0'-13'0,"0"0"16,13-1-1,-13 1-15,0 26 16,0 14 0,0-14-16,-13 53 15,13-53-15,0 67 16,0-67-16,0 14 0,0 52 15,13-26 1,-13-13-16,14-27 0,-14 13 16,0-13-16,13 14 15,-13-14-15,0-26 16,0-14 0,0 14-16,0-26 15</inkml:trace>
  <inkml:trace contextRef="#ctx0" brushRef="#br0" timeOffset="15836.33">7911 9234 0,'0'-13'16,"13"13"0,14 0-1,12 13-15,14 0 16,-26-13-16,39 13 15,-53-13-15,40 14 16,-40-1-16,14 0 16,-27 0-1</inkml:trace>
  <inkml:trace contextRef="#ctx0" brushRef="#br0" timeOffset="16030.12">7938 9512 0,'-40'26'16,"40"-13"-16,13-13 15,14 14-15,12-14 16,1-14-16,13 1 16,-27 13-16,40-26 15,-52 26-15,25-13 16,-25-1-16,-1 14 0</inkml:trace>
  <inkml:trace contextRef="#ctx0" brushRef="#br0" timeOffset="16922.53">8162 6694 0,'-13'0'16,"0"0"-16,0 0 16,26 0-1,13 0 1,1 0-16,39 0 15,-40 0-15,94 0 16,-54 0 0,26-13-1,-12 13-15,-14 0 16,-13 0 0,-27 0-1,-13 0 1,1 0-16</inkml:trace>
  <inkml:trace contextRef="#ctx0" brushRef="#br0" timeOffset="25799.31">13282 6707 0,'0'13'79,"27"-13"-79,-14 0 15,13 0 1,1 0-16,-14 0 0,27 0 15,-27 0-15,0 0 0,27 0 16,-14 0-16,1 14 0,12-14 16,-25 0-16,-1 0 15,0 0 1,0 0-16,0 0 31,-13-14-15,14 14-16,-14-13 15</inkml:trace>
  <inkml:trace contextRef="#ctx0" brushRef="#br0" timeOffset="29722.51">15425 6747 0,'-13'0'16,"0"0"0,0 0-16,13-13 15,-14 13 1,28 0-16,-1 0 16,0-14-16,27 1 15,-27 13-15,40 0 16,-27 0-16,27 0 15,-13 0-15,26 0 16,-26-13-16,-1 13 0,28 0 16,-28 0-16,-26 0 0,40 0 15,-26 0-15,26 0 16,-27 0-16,40 0 16,-52 0-16,12 0 15,-13 0-15,0 0 16,1 0-16,-1 0 31,-13 13 0,-13-13-15</inkml:trace>
  <inkml:trace contextRef="#ctx0" brushRef="#br0" timeOffset="34365.37">7329 10967 0,'13'0'32,"-13"26"-17,-13 1-15,13-1 0,0 40 16,-13-39-16,13 26 15,0-27-15,0 54 16,-14-67-16,14 27 16,0-14-16,0-13 15,0 14 1,0-14-16</inkml:trace>
  <inkml:trace contextRef="#ctx0" brushRef="#br0" timeOffset="34892.75">7316 10927 0,'0'-13'15,"13"0"1,0 0-1,0 13-15,14 0 16,-14 0-16,40 13 16,-40 0-16,0 14 15,1-14-15,-14 0 0,13 27 16,-13-14-16,-27 27 16,27-40-16,-13 0 0,-13 27 15,13-27-15,-14 1 16,14-1-1,0-13-15,13-13 32,13 13-17,40 26 1,-40-26-16,27 27 16,-27-14-16,0 0 0,40 27 15,-40-27-15,1 13 16,-1 1-16,-13 13 15,0-27-15,-27 26 16,14-25-16,0-14 0,-53 26 16,52-26-16,-38 0 15,25 0-15,-13-13 16,27 13-16,0-13 0,0 13 16,26-14-1,0 1-15,0 13 16</inkml:trace>
  <inkml:trace contextRef="#ctx0" brushRef="#br0" timeOffset="35343.3">8427 10941 0,'-66'-40'15,"132"80"-15,-145-80 0,39 40 16,27 0-16,-27 13 16,-26 40-16,53-27 15,-40 54-15,39-54 16,1 40-16,13-39 16,13 65-16,1-78 15,-1 12-15,27 1 16,-14-14-16,1 0 0,12-13 0,27 13 15,-52-13-15,105-26 16,-93 13-16,14-14 16,-14 14-16,1 0 15,-27-1-15,13 1 0</inkml:trace>
  <inkml:trace contextRef="#ctx0" brushRef="#br0" timeOffset="36410.14">8427 10821 0,'0'-13'15,"0"26"1,-26 27-16,26-13 16,-14 12-16,-25 80 15,12-66-15,1 40 16,12-40-16,-38 79 16,38-92-16,-12 39 15,13-52-15,-1 12 0,1 1 16,0-27-16,13 0 0,0 1 15</inkml:trace>
  <inkml:trace contextRef="#ctx0" brushRef="#br0" timeOffset="37896.94">9538 10993 0,'0'0'16,"0"-13"-16,0 0 0,-13 0 0,13 26 15,0 0-15,-13 27 16,0-14-16,-1 1 0,-12 39 16,13-26-16,-14 26 15,14-27-15,0-12 0,-1 39 16,1-39-16,0 25 16,26-52-1,-13-13-15,13-13 16,-13 13-16</inkml:trace>
  <inkml:trace contextRef="#ctx0" brushRef="#br0" timeOffset="38066.49">9512 10954 0,'13'-13'16,"-13"26"-16,13 13 16,0 1-16,1 39 15,-14-27-15,13 14 16,0-26-16,0 26 15,-13-40-15,14 13 0,-1 27 16,-13-39-16,0-1 16</inkml:trace>
  <inkml:trace contextRef="#ctx0" brushRef="#br0" timeOffset="38252.61">9379 11271 0,'-13'-13'15,"26"26"-15,-13-26 16,40 0 0,-27 13-16,40 0 15,-26 0-15,39 0 16,-40 0-16,1-13 0,39 13 16,-53-14-16,14 14 15</inkml:trace>
  <inkml:trace contextRef="#ctx0" brushRef="#br0" timeOffset="38525.87">9975 10967 0,'0'0'0,"-27"0"0,14 0 16,-13 13-16,12 0 15,-25 27-15,25-13 0,-12 25 16,26-25-16,-13 13 16,13 26-16,0-40 15,13 40-15,0-52 0,-13 12 16,40 1-16,-27-14 16,27-13-16,-14 0 0,-12 0 15,38-13-15,-25-1 0,13-12 16</inkml:trace>
  <inkml:trace contextRef="#ctx0" brushRef="#br0" timeOffset="39018.58">10279 10941 0,'0'-14'0,"-13"14"16,13 27-1,0-1-15,0-13 0,-13 80 16,13-53-16,-14 26 16,14-26-16,-13 52 15,13-65-15,0 26 16,0-40-16,0 13 16,0-13-16,13-26 15,-13-26 1</inkml:trace>
  <inkml:trace contextRef="#ctx0" brushRef="#br0" timeOffset="39303.26">10266 10941 0,'26'13'15,"1"-13"-15,-14 13 0,40 40 16,-40-27-16,27 14 15,-27-14-15,27 14 16,-27-13-16,0 39 16,0-40-16,-26 40 15,0-52-15,-13 25 16,12-25-16,-25 12 16,12-13-16,1-13 0,-40 13 15,39-13-15,-13 0 16,1-13-16,25 0 15,14 0-15,0 0 16</inkml:trace>
  <inkml:trace contextRef="#ctx0" brushRef="#br0" timeOffset="39716.46">10676 10861 0,'-13'-26'15,"26"52"-15,-26-39 0,39 26 16,-26 0-16,13 1 0,14 25 16,-14-12-16,0-1 0,14 40 15,-14-26-15,0 26 16,-13-26-16,13 26 16,-13-26-16,0-14 0,0 54 15,-13-28-15,0 1 16,0-26-16,0-1 0,-14 14 15,1-27-15,12 0 0,-25 1 16,12-1-16,-39-26 16,53-1-16,-27 1 15,27 0-15</inkml:trace>
  <inkml:trace contextRef="#ctx0" brushRef="#br0" timeOffset="40261">9062 10782 0,'-26'0'16,"12"13"-16,1 0 0,-13 27 15,26 0-15,-14-1 0,-12 41 16,13-27-16,-14 105 16,27-105-16,0 13 15,13 1-15,1-28 0,39 67 16,-14-79-16,27-1 16,-39-13-16,13-13 0,26 0 15</inkml:trace>
  <inkml:trace contextRef="#ctx0" brushRef="#br0" timeOffset="40619.05">10517 11046 0,'-13'0'15,"13"14"1,13-14 0,14 0-16,-14 0 0,0 0 15,0 0-15,40-14 16,-40 14-16,14-13 16,-27 0-16,13 13 0</inkml:trace>
  <inkml:trace contextRef="#ctx0" brushRef="#br0" timeOffset="40775.04">10636 10927 0,'-39'40'15,"39"-27"-15,-14 27 0,14-27 16,-13 27-16,13-14 16,-13 27-16,13-40 15,-13 14-15,-1-14 16,14 0-16,-13-13 0</inkml:trace>
  <inkml:trace contextRef="#ctx0" brushRef="#br0" timeOffset="41500.14">8123 11152 0,'13'-13'15,"13"13"1,1 0-16,13 0 16,12-13-16,-25 13 0,-1 0 15,27-14-15,-26 14 16,52-13-16,-66 13 16,53-13-16</inkml:trace>
  <inkml:trace contextRef="#ctx0" brushRef="#br0" timeOffset="47406.6">9551 8043 0,'0'-13'15,"0"26"-15,-26-13 31,26 53-15,0-26-16,0-1 0,-13 67 16,13-54-16,0 14 15,-13-13-15,13 13 16,0-27-16,0 14 16,0-27-16,0 1 15,0-28-15,-14-25 16,14 25-16</inkml:trace>
  <inkml:trace contextRef="#ctx0" brushRef="#br0" timeOffset="47676.71">9459 8070 0,'13'-66'16,"-26"132"-16,39-159 0,-26 80 0,27-13 16,-14 26-16,13 0 15,-12 0-15,25 13 16,-25 0-16,-1 13 0,27 14 15,-27-13-15,13 25 16,-13-25-16,-13-1 0,14 27 16,-1-13-16,-13-14 0,0 27 15,-13-13-15,-27 13 16,27-27 0,-27 1-16,-13-27 15,40 13-15,-27-13 16,27 0-16,-13-13 15,12 0-15</inkml:trace>
  <inkml:trace contextRef="#ctx0" brushRef="#br0" timeOffset="48194.8">9922 8229 0,'-27'-14'16,"54"28"-16,-67-28 0,27 14 0,0 0 15,-14 27 1,14-14-16,-13 27 15,12-14-15,1 40 16,13-52-16,13 25 16,1-26-16,-14 1 0,26-1 15,0 0-15,14-13 16,-13-13-16,12-27 16,-25 27-16,12-13 15,-13 12-15,-13-12 0,0-1 16,-13 1-16,-13-14 15,12 27-15,-12-13 16,13 26-16,-1-14 0,1 1 16</inkml:trace>
  <inkml:trace contextRef="#ctx0" brushRef="#br0" timeOffset="48494">10054 8295 0,'0'0'16,"27"13"-16,-14-13 0,0 0 16,14-27-16,-14 27 0,0-13 15,0 13-15,-13-26 16,13 13-16,-13-1 0,0 1 16,-13 0-16,0 0 15,0 13-15,0 0 0,-14 13 16,14 0-16,-14 14 15,14-14-15,0 26 16,0-25-16,13 12 0,0 1 16,0-14-16,26 40 15,-13-40-15,40 0 16,-39-13-16,-1 0 16,26-13-16</inkml:trace>
  <inkml:trace contextRef="#ctx0" brushRef="#br0" timeOffset="48775.07">10292 8189 0,'0'0'15,"-13"0"-15,0 0 0,13 13 32,26 0-17,-12 1-15,25 25 16,-26-26-16,14 1 15,-14-1-15,0 0 0,27 27 16,-40-27-16,13 14 16,-13-14-16,-13 13 15,0-13-15,-14 1 0,-26-1 16,40 0-16,-26-13 16,25 0-16,-12-13 15,26 0-15,0-1 16</inkml:trace>
  <inkml:trace contextRef="#ctx0" brushRef="#br0" timeOffset="49237.3">11020 8242 0,'0'13'16,"0"27"0,-13-14-16,13 14 15,0-27-15,0 0 0,0 40 16,0-40-16,-14 14 15,14-14 1,-13-13 0,13-13-16,-13 0 15,0-40-15,13 26 16,0 1-16,0 13 0,0-27 16,26 0-16,-26 14 15,13 13-15,14-14 16,-27 14-16,13 0 0,14 13 15,-1 13-15,-13 27 16,-13-27-16,13 26 16,-13-25-16,0 39 15,0-40-15,14 13 16</inkml:trace>
  <inkml:trace contextRef="#ctx0" brushRef="#br0" timeOffset="49462.43">11126 8334 0,'0'0'0,"-14"53"0,14-39 16,0-1-16,40 26 16,-27-39-1,27-39 1,-27 26-16,1-40 0,-14 39 15,-14-39 1,1 40-16,0-13 16,0 13-16,-1 13 15,1 0-15</inkml:trace>
  <inkml:trace contextRef="#ctx0" brushRef="#br0" timeOffset="49677.98">11284 7990 0,'0'0'16,"0"53"-16,0-26 0,0-14 0,0 80 15,0-67-15,0 53 16,0-52-16,14 66 15,-14-80 1,0 0-16</inkml:trace>
  <inkml:trace contextRef="#ctx0" brushRef="#br0" timeOffset="49851.1">11099 8268 0,'27'-13'15,"-14"0"-15,27 0 16,-14-1-16,40 1 16,-39 0-16,26 0 15,-27 13-15,27-14 0,0 14 16</inkml:trace>
  <inkml:trace contextRef="#ctx0" brushRef="#br0" timeOffset="50334.81">12039 8480 0,'-14'-13'31,"14"-27"-15,-13 14-16,13-1 0,0-26 15,-13 27-15,13-1 0,0-12 16,0-28 0,0 54-16,0 0 0,13-80 15,0 67-15,14-27 16,-14 40-16,0-14 15,27 14 1,-27 13-16,0 0 16,-13 13-16,0 1 15,0-1-15</inkml:trace>
  <inkml:trace contextRef="#ctx0" brushRef="#br0" timeOffset="50660.94">11919 8255 0,'80'-13'16,"-67"13"-16,27 0 15,-27 0 1,27 26-16,-27 14 15,0 0 1,-13-1 0,0 1-1,0 0-15,0-27 16,13-13 0,14-13-1,-1-27 1,-26 0-1</inkml:trace>
  <inkml:trace contextRef="#ctx0" brushRef="#br0" timeOffset="50704.36">12171 8334 0,'-40'-39'16,"80"78"-16,-93-78 15</inkml:trace>
  <inkml:trace contextRef="#ctx0" brushRef="#br0" timeOffset="50958.31">12290 7951 0,'0'39'0,"0"14"16,-13 66-1,13-39 1,0-41-1,0-25-15,0 12 0,0 14 16,13 0-16,-13-14 16,13-26-16,-13-13 15</inkml:trace>
  <inkml:trace contextRef="#ctx0" brushRef="#br0" timeOffset="51148.6">12343 8017 0,'0'13'16,"0"0"-16,0 1 0,0-1 0,0 40 15,0-27-15,0-13 0,0 40 16,0-26-16,13 65 16,-13-65-16,13 13 15,-13-27-15,0 0 0,13 0 16</inkml:trace>
  <inkml:trace contextRef="#ctx0" brushRef="#br0" timeOffset="51440.69">12396 8334 0,'0'0'16,"13"53"-16,0-39 0,0-1 15,1-13-15,-1 0 0,27-13 16,-14 13-16,27-27 16,-40 14-16,14-27 15,-14 27-15,-13-14 16,-13 1-16,-14 0 16,14 12-1,-27 1-15,1 13 16,-1 13-1,13-13 1,14 14 0</inkml:trace>
  <inkml:trace contextRef="#ctx0" brushRef="#br0" timeOffset="51846.61">12660 8255 0,'-13'40'15,"13"-27"-15,0 0 0,27 27 16,-14-40-16,13 13 16,-13 0-16,1-13 0,-1 0 15,13-13-15,-12 13 0,12-13 16,-13 13-1,1-13-15,-1 13 16,13 26 0,-26-13-16,27 1 15,-14-14-15,0 0 16,0 0-16,1 0 0,25-14 16,-25 1-16,12 0 15,-26 0-15,0-1 16,0-25-16,-13 12 15,0-12-15,13 25 16,-14-12-16,1 13 0,0-1 16</inkml:trace>
  <inkml:trace contextRef="#ctx0" brushRef="#br0" timeOffset="52020.14">13150 8387 0,'0'14'16,"13"-14"-1</inkml:trace>
  <inkml:trace contextRef="#ctx0" brushRef="#br0" timeOffset="62927.36">13441 9009 0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29:27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7752 0,'0'-26'110,"13"26"-95,0 0 1,13 0 0,-12-13-16,-1 13 15,0 0-15,0 0 16,1-14-16,12 14 15,-13 0-15,1 0 16,-1 0-16,26-13 16,-25 13-16,-1 0 15,0 0-15,0-13 16,14 13-16,-14 0 16,14 0-1,-14 0-15,13 0 16,-13 0-16,14-13 15,-14 13-15,27 0 16,-27 0-16,0 0 16,0 0-1,27 0 1,-27 0-16,1-14 16,-1 14-16,13 0 15,-12 0-15,-1 0 16,0 0-16,0 0 15,0 0 1,14 0 0,-1 0-1,1 0 1,-1 0-16,1 0 16,-1 0-1,1 0 1,-14 0-16,13 0 15,-12 0-15,12 0 0,-13 0 16,27 0-16,-27 0 16,0 0-16,1 14 15,12-14-15,-13 0 16,27 0-16,-27 0 16,1 0-1,-1 0-15,0 0 0,13 13 16,14 0-1,-27-13-15,1 0 0,12 0 16,-13 13-16,0-13 16,1 0-16,-1 0 15,0 0-15,40 14 16,-40-14-16,14 0 16,-14 0-16,13 0 15,1 0-15,-14 0 16,14 13-16,12-13 15,-25 0-15,12 0 16,-13 0-16,0 13 16,1-13-16,-1 0 15,0 0-15,0 0 16,14 13 0,-14-13-1,0 0-15,0 0 16,1 0-1,-1 14 1,0-14 15,0 0 16,-26 0-31,0 0-1,0 13-15,-1 0 0,1 0 16,-26 14 0,39-14-16,-14 0 0</inkml:trace>
  <inkml:trace contextRef="#ctx0" brushRef="#br0" timeOffset="15248.69">15663 5067 0,'-66'-93'15,"40"67"-15,-14-1 0,-105-52 16,78 52-16,-144-39 16,-54 40-1,67 26 1,145 0-16,-318 26 15,266 1-15,-67-1 0,-67 40 16,147-39-16,-1-1 0,-66 40 16,80-26-16,-146 79 15,172-79-15,-53 26 16,67-26-16,-1-1 0,-13 67 16,53-66-16,40 39 15,-14-39-15,133 79 16,-93-93-16,199 67 15,198 13 1,-238-66 0,-27-27-16,199 0 0,-199-13 15,-105 0-15,357-13 16,-305-14-16,-26 14 0,159-27 16,-145 14-16,-28 0 0,67-27 15,-92 26-15,-1-13 0,53-26 16,-79 27-16,66-80 15,-92 66-15,-1-40 16,-26 67-16,-39-93 16,12 79-16,1-13 0,-67-40 15,27 54-15,-159-67 16,146 79-16,-212-52 16,198 66-16,-105-27 15,105 27-15,-185-27 16,199 40-16,-80-26 15,80 26-15,26 0 0,-13-14 0,-67 14 16,120 0-16,0 0 16</inkml:trace>
  <inkml:trace contextRef="#ctx0" brushRef="#br0" timeOffset="16784.41">17013 7117 0,'0'-13'16,"13"0"-16,-13 39 16,-13 14-1,-1 0-15,1-14 0,-26 93 16,25-79-16,-12 52 15,13-52-15,-14 26 16,14-26-16,0-14 16,0 54-16,-1-67 15,14 14-15,0-41 16</inkml:trace>
  <inkml:trace contextRef="#ctx0" brushRef="#br0" timeOffset="17167.22">16986 7104 0,'53'-66'15,"-106"132"-15,119-132 0,-52 53 16,-1 13-16,0 13 16,0 0-16,-13 27 15,0-14-15,-26 27 16,26-26-16,-40 39 15,27-53-15,-14 27 16,14-27-16,-40 27 16,40-27-16,-27-13 15,27 0 1,26-13 0,1-1-16,-1 14 0,13 0 15,-12 0-15,25 14 0,14 12 16,-40-13-1,27 40-15,-27-40 16,27 40-16,-27-13 16,-13-13-16,0 12 15,0-26-15,0 1 16,0-1-16</inkml:trace>
  <inkml:trace contextRef="#ctx0" brushRef="#br0" timeOffset="17802.31">17277 7580 0,'0'0'0,"0"-13"0,14 0 0,-1 0 15,13 13 1,-13 0-1,14 13-15,-27 0 16,13 0-16,-26 40 16,13-40-16,-27 14 15,14-14-15,0 0 0,-13 27 16,-1-27-16,1 14 16,12-14-16,1-13 0,0 13 15,0 0-15,26-13 31,0 14-15,0-14-16,1 0 16,39 13-16,-40-13 15,13 13-15,-13-13 0,14 0 16,-14 0-16,0 0 16</inkml:trace>
  <inkml:trace contextRef="#ctx0" brushRef="#br0" timeOffset="18116.13">17793 7078 0,'-53'0'0,"40"13"15,-13 13-15,-27 67 16,26 39 0,1 27-1,26-40 1,26 13-16,14-52 15,26-27 1,-26-27 0</inkml:trace>
  <inkml:trace contextRef="#ctx0" brushRef="#br0" timeOffset="19498.64">18137 7197 0,'-13'0'15,"-13"66"1,-1-13 0,14-27-16,-27 80 15,27-66-15,-14 52 16,14-65-16,0 12 15,13-12-15,-13-14 0,13 0 16,13-13 0,-13-13-16</inkml:trace>
  <inkml:trace contextRef="#ctx0" brushRef="#br0" timeOffset="19667.98">18058 7236 0,'0'0'0,"13"-13"0,0 13 15,1 13-15,-1 27 16,-13-14-16,13 1 0,-13 26 16,0-13-16,13-14 0,-13 67 15,0-67-15,0 14 16,0-27-16,0 0 16,0 0-16</inkml:trace>
  <inkml:trace contextRef="#ctx0" brushRef="#br0" timeOffset="19822.57">17952 7474 0,'26'-13'0,"1"0"16,-14 13-16,53 0 16,-39 0-16,26 0 15,-27 0-15,-13 0 0,40 0 16</inkml:trace>
  <inkml:trace contextRef="#ctx0" brushRef="#br0" timeOffset="20336.18">18455 7289 0,'-27'53'16,"14"13"-1,-13 14 1,12-27-16,14-27 0,-13 53 15,13-65-15,0 12 16,0-13-16,0 1 16,0-54-1,0 0 1,0 14-16,0-27 16,0-13-16,13 39 0,1-39 15,-1 40-15,13-27 16,-13 26-16,40-12 15,-39 25-15,-1 14 16,0 0-16,14 40 16,-27-14-16,0-12 0,-14 12 15,1 1-15,13-14 16,-26 27 0,26-27-16,-14-13 15,28 26 1,25-13-1,-12 1 1,-14-1-16,27 13 16,-40-12-16,13 12 0,-13-13 15,0 1-15,-13 12 0,13-13 16,-27 14-16,14-14 0,-13-13 16,-14 13-16,27 0 15,-14-13-15,1 0 16,12 0-16,1 0 0,-13-13 15</inkml:trace>
  <inkml:trace contextRef="#ctx0" brushRef="#br0" timeOffset="20598.49">18812 7183 0,'-66'27'16,"39"-14"-16,1 0 0,-40 67 16,39-54-16,1 40 15,13 14 1,39 12-16,14-52 16,-14-14-16,14-12 15,-14-1-15,40 0 16,-26-13-16,-27 0 0,93-13 15,-79 0-15,52-27 0</inkml:trace>
  <inkml:trace contextRef="#ctx0" brushRef="#br0" timeOffset="20885.49">19050 7025 0,'0'0'0,"-26"-27"16,26 14-16,0 26 0,13 14 16,40 39-1,-40-40-15,27 54 16,-27-41-16,0 1 0,27 92 16,-27-79-16,0 40 15,-13-1-15,-26-12 16,13-14-16,-1-26 15,1-14-15,-27 27 16,27-26-16,0-14 0,-27 0 16,27-13-16,-13-26 15</inkml:trace>
  <inkml:trace contextRef="#ctx0" brushRef="#br0" timeOffset="22247.04">20981 7144 0,'0'-13'0,"-13"13"16,0 66 0,13-40-1,-26 80-15,12-66 16,-12 65-16,13-78 15,-1 52 1,14-52-16,-13-1 0,13-13 16</inkml:trace>
  <inkml:trace contextRef="#ctx0" brushRef="#br0" timeOffset="22594.7">20915 7144 0,'53'-40'16,"-26"40"-16,-14-13 16,27 13-16,-27 0 0,13 13 15,-12 0-15,-1 1 0,-13 25 16,0-12 0,-27 65-16,14-65 0,-27 12 15,27-12-15,-27 13 16,27-27-16,-13 26 15,13-25-15,13-1 0,-27 0 16,27 0-16,-13 1 0,13-1 16,26 13-1,-12-12-15,-1-1 0,13 13 16,-13-26-16,1 27 16,12-14-16,14 40 15,-27-53-15,0 26 16,1-12-16,-1-1 0,0 0 15,0-13-15</inkml:trace>
  <inkml:trace contextRef="#ctx0" brushRef="#br0" timeOffset="23129.23">21259 7607 0,'-13'0'16,"13"-13"0,0-1 31,13 14-1,0 0-30,1 0 0,12 14-16,1-1 15,-14 0-15,0 0 16,0 0-16,1 14 16,-14-14-16,-27 27 15,27-27-15,-26 14 16,12-27-16,-12 13 15,13-26 17,26 13-17,0 13 1,0-13-16,14 13 16,-27 0-16,13 0 0,-13 14 15,0-14-15,0 27 16,-13-27-16,0 0 15,-1 1-15,-12-14 16,-1 0 0,27-14-16</inkml:trace>
  <inkml:trace contextRef="#ctx0" brushRef="#br0" timeOffset="23400.5">21736 7078 0,'-53'39'16,"26"-12"-16,-13 39 15,27-26-15,-26 52 16,25-52-16,-25 105 15,39-52 1,26 26 0,14-53-16,26-26 15,-26-27 1</inkml:trace>
  <inkml:trace contextRef="#ctx0" brushRef="#br0" timeOffset="24487.72">22079 7355 0,'-52'-39'16,"25"25"-16,-26 14 16,40 0-16,-40 14 15,40 12-15,-14-13 0,1 40 16,-1-26-16,14-1 0,0 27 16,0-13-16,13-14 0,0 67 15,13-80-15,40 40 16,-40-40-16,67 1 15,-67-14-15,66-14 16,-52 1-16</inkml:trace>
  <inkml:trace contextRef="#ctx0" brushRef="#br0" timeOffset="24675.82">22318 7329 0,'0'13'15,"-14"14"1,1-1-16,13-13 0,-13 53 16,0-39-16,-14 66 15,14-67-15,0 27 16,13-40-16,-13 14 0,-1-1 16,14-13-16,0 1 0</inkml:trace>
  <inkml:trace contextRef="#ctx0" brushRef="#br0" timeOffset="24942.62">22238 7382 0,'0'0'16,"53"-53"-16,-40 40 16,14 13-16,-14 0 0,27 26 15,-27-13-15,0 14 16,0-1-16,-13 1 0,14 12 15,-14 1-15,-27 26 16,27-39-16,-26 12 16,13-25-16,-27 39 15,27-40-15,-27 13 16,27-26-16,-1 0 16,1-13-16,0-27 15,13 27-15,0 0 0,13-14 16</inkml:trace>
  <inkml:trace contextRef="#ctx0" brushRef="#br0" timeOffset="25200.26">22635 7263 0,'-26'53'15,"12"-27"-15,1 27 16,0-26-16,0 25 15,-1-25-15,14-1 0,0 27 16,0-26-16,14 39 16,-14-40-16,39 1 15,-12-14-15,13-13 16,-27 0-16,13-13 0,27-14 16,-40 14-1,27-40-15,-27 27 16</inkml:trace>
  <inkml:trace contextRef="#ctx0" brushRef="#br0" timeOffset="25346.86">22675 7541 0,'-27'13'16,"41"-26"15,12-1-15,-13 1-16,27-13 15,-27 12-15,0 1 0</inkml:trace>
  <inkml:trace contextRef="#ctx0" brushRef="#br0" timeOffset="25496.46">22662 7236 0,'-14'-13'15,"28"13"16,25-13-31,-12 13 0,-14 0 16,53-27 0,-53 27-16</inkml:trace>
  <inkml:trace contextRef="#ctx0" brushRef="#br0" timeOffset="25736.82">23006 7064 0,'0'14'15,"0"-1"1,0 0-16,13 27 0,13 39 16,-26-52-16,27 78 15,-14-65-15,0 66 16,-13-66-16,-13 65 16,0-65-16,-14 13 15,1-26-15,-14 25 16,14-38-16,-41 25 15,28-39-15,-94 40 16,81-40-16</inkml:trace>
  <inkml:trace contextRef="#ctx0" brushRef="#br0" timeOffset="26178.2">19632 7911 0,'0'0'0</inkml:trace>
  <inkml:trace contextRef="#ctx0" brushRef="#br0" timeOffset="26321.29">19897 7885 0,'-14'0'15</inkml:trace>
  <inkml:trace contextRef="#ctx0" brushRef="#br0" timeOffset="27660.18">16576 8043 0,'0'14'16,"66"-1"0,53 0-1,53-13 1,-26 0-16,-80 0 15,119 0-15,-119 0 16,14 0-16,78 0 16,-78 0-16,-1 0 0,67 0 15,-80 0-15,146 13 16,-146-13 0</inkml:trace>
  <inkml:trace contextRef="#ctx0" brushRef="#br0" timeOffset="28014.23">16563 8242 0,'-40'0'16,"53"0"-16,14 0 16,-1 0-16,54 0 15,-27 0-15,0 0 0,92 0 16,-66 0-16,1-13 0,211-1 16,-185 14-16,0 0 0,118 0 15,-118 0-15,13 0 0,93-13 16,-106 13-16,0 0 15,92 0-15,-119 0 16,67 0-16,-93 0 16,92 0-16,-105 0 15,-13 0-15</inkml:trace>
  <inkml:trace contextRef="#ctx0" brushRef="#br0" timeOffset="28994.44">10028 7898 0,'13'-13'15,"40"13"-15,-27 0 16,27 0-16,40 0 16,-40 0-16,119 0 15,-93 0-15,67 0 16,12 0-16,-65 0 0,172-14 16,-173 14-16,93 0 15,-105 0-15,65 0 16,-65 0-16,52 0 15,-79 0-15,0 0 0,26 14 16,-52-14-16,26 13 16</inkml:trace>
  <inkml:trace contextRef="#ctx0" brushRef="#br0" timeOffset="29259.86">10530 8149 0,'0'0'0,"-79"0"16,66 0-16,0 0 0,39 0 16,1 0-16,118-13 15,-79 13-15,159-13 16,-146-1-16,186 1 15,-172 0-15,92 13 16,-93 0-16,1-13 0,92 13 16,-105 0-16,12 0 15</inkml:trace>
  <inkml:trace contextRef="#ctx0" brushRef="#br0" timeOffset="36443.86">8453 6376 0,'0'14'0,"14"-1"15,25-13-15,-12 0 16,-14 0-16,66 0 16,-52 0-16,92-13 15,-79 13-15,79-14 16,-66 1-16,52 0 16,-65 13-16,13-13 15,-26 0-15,12-1 16</inkml:trace>
  <inkml:trace contextRef="#ctx0" brushRef="#br0" timeOffset="36730.08">9115 6191 0,'-40'0'16,"40"13"-16,13-13 15,14 14 1,-1-14-16,-12 13 0,12-13 15,14 26-15,-14-26 16,27 27-16,-13 26 16,-40-40-16,0 0 15,-13 27-15,-1-27 16,1 0-16,-13 1 0,-27 25 16,26-25-16,-39 25 15,40-39-15,-40 27 16,52-27-16,-12 0 15</inkml:trace>
  <inkml:trace contextRef="#ctx0" brushRef="#br0" timeOffset="37140.5">9776 5927 0,'-79'-40'0,"53"40"16,12 0-16,-52 13 15,40 14-15,-14-1 0,-13 40 16,27-13-16,-27 66 16,26-66-16,14 13 0,-27 133 15,40-133-15,14 106 16,12-132-16,27 52 15,-13-65-15,52 26 16,-39-40-16,13 13 0,119 1 16,-105-27-16,12 0 15</inkml:trace>
  <inkml:trace contextRef="#ctx0" brushRef="#br0" timeOffset="37847.6">16100 5741 0,'0'0'0,"-27"-26"0,1 26 16,13-13-16,13 26 15,13 27 1,0-14-16,0 1 0,27 39 15,0-13-15,13 52 16,-27-52-16,1 0 0,39 66 16,-53-66-16,13 13 0,1 54 15,-14-54-15,0 40 16,-13-80-16,-26 40 0,-1 27 16,14-54-16,-13 1 0,-27 13 15,26-27-15,1-12 0,-40 12 16,39-13-16,-26-13 15,14-13-15</inkml:trace>
  <inkml:trace contextRef="#ctx0" brushRef="#br0" timeOffset="38262.19">16523 5966 0,'40'-13'15,"-27"0"-15,0 13 0,27 0 16,-13 13-16,12 0 15,-26 1-15,14 12 16,-14-26-16,-13 26 0,13 1 16,-13-14-16,0 0 0,-26 27 15</inkml:trace>
  <inkml:trace contextRef="#ctx0" brushRef="#br0" timeOffset="39256.42">16695 6310 0,'0'14'47,"-13"-1"-31</inkml:trace>
  <inkml:trace contextRef="#ctx0" brushRef="#br0" timeOffset="41187.51">17965 8520 0,'-13'0'16,"0"-27"-1,26 14 1,0 13 0,0-13-16,1 13 15,25-14-15,-25 14 16,-1 0-16,0 0 0,0 0 15,27 27 1,-27-27-16,-13 13 0,13 0 16,-13 27-16,0-27 15,-13 27 1,0-27-16,13 0 0,-26 14 16,26-14-16,-14 0 0,14 1 15,-13-1-15,13 0 0</inkml:trace>
  <inkml:trace contextRef="#ctx0" brushRef="#br0" timeOffset="41317.87">18058 8837 0,'-27'27'0,"54"-54"0,-54 67 16,41-40-1</inkml:trace>
  <inkml:trace contextRef="#ctx0" brushRef="#br0" timeOffset="42052.47">22318 8361 0,'-14'0'16,"28"0"-16,-41 0 0,40 0 31,1-13-15,-1 13-16,0 0 0,0 0 15,14 0-15,-1 13 16,1 0-1,-27 0-15,13 1 0,-13 12 16,-13 0-16,-1 14 16,1-27-16,13 1 0,-26 25 15,26-26-15,0 1 0,-27 12 16,27-13-16,0 27 16</inkml:trace>
  <inkml:trace contextRef="#ctx0" brushRef="#br0" timeOffset="42163.17">22384 8824 0,'0'0'15,"-27"26"-15,27-12 0</inkml:trace>
  <inkml:trace contextRef="#ctx0" brushRef="#br0" timeOffset="56404.54">14036 7025 0,'-13'-27'16,"0"27"15,13-13-31,0 26 47,-14 0-32,14 1-15,0-1 0,0 13 16,0 1-16,0-1 16,-13 67-1,13-40 1,0-40-16,0 53 16,0-39-16,0-1 0,13 67 15,-13-67-15,14 67 16,-1-54-16,0 28 15,-13-41-15,27 27 0,-14-13 16,0-14-16,0 1 0,40 65 16,-40-65-16,27 39 15,-13-40-15,-14 1 0,40 26 16,-27-27-16,14 27 16,-14-27-16,1-12 0,39 39 15,-40-40-15,80 40 16,-79-27-16,92 14 15,-66-27-15,66 27 16,-66-40-16,79 39 16,-79-39-1,26 27-15,-26-27 0,-13 13 16,79 14-16,-93-27 16,41 13-16,-41 0 15,14-13-15,26 27 16,-40-27-16,1 13 15,-14-13-15,13 0 16,-12 0-16,-28-13 16,14-1-16,0-12 15,-13-1 1,13 1-16</inkml:trace>
  <inkml:trace contextRef="#ctx0" brushRef="#br0" timeOffset="56742.64">15743 8427 0,'0'-13'0,"13"13"31,0 0-31,0 0 16,40 26-16,-39-26 16,38 27-1,-25-27-15,26 26 16,-40-13-16,14 14 15,-14-14-15,-13 27 16,-13-1-16,-14 14 16,14-26-16,-27 26 15,14-40-15,-54 53 16,54-53-16,-27 27 16,40-27-16,-14-13 0,1 27 15,13-27-15,-1-14 16,28 1-1,-1 0-15,26-27 16,-12 27-16,13-13 16</inkml:trace>
  <inkml:trace contextRef="#ctx0" brushRef="#br0" timeOffset="57766.62">17224 6178 0,'0'-13'0,"-13"0"15,13-1 1,13 14 0,40-13-1,-39 0-15,38 13 16,-25 0-16,52-13 16,-52 13-16,118-14 0,-92 1 15,0 13-15,132-13 16,-119 0-16,67 13 15,-54-14-15,-13 14 0,80 0 16,-67 0-16,14 0 16,-27 0-16,13 0 0,146 14 15,-145-1-15,-1-13 0,66 13 16,-65 0-16,-1-13 0,67 27 16,-67-14-16,0 0 0,67 14 15,-80-14-15,0 0 0,133 40 16,-146-26-1,66 12-15,-66-25 0,0 12 16,79 40-16,-92-53 16,26 27-16,-40-13 15,1-14-15,25 26 16,-25-25-16,26 39 16,-40-40-16,27 13 15,-27-12-15,0-1 16,0-13-16,-26 0 31,0-13-15,0 13-16,0 0 0,-1-14 15</inkml:trace>
  <inkml:trace contextRef="#ctx0" brushRef="#br0" timeOffset="58117.68">20638 6615 0,'-27'13'15,"27"0"-15,0 0 16,13 1-16,1-1 0,12 13 16,-13-13-16,0 1 0,27 12 15,-13-13-15,39 14 16,-40-14-16,54 0 15,-54-13-15,27 0 16,-13-13-16,-1-27 16,-39 27-16,14-40 15,-14 40-15,0-40 16,0 13-16,-14 1 16,1 25-16,0-38 15,13 38 1,0 1-16,13 0 15,0 0-15,-13 26 16,14 0-16,-1 0 16</inkml:trace>
  <inkml:trace contextRef="#ctx0" brushRef="#br0" timeOffset="121823.93">12105 6919 0,'-172'-53'16,"119"40"-16,-132-1 16,145 14-16,-185 27 15,159-14-15,-119 67 16,132-54-16,-40 67 16,40-40-16,-26 145 15,52-119-15,14 67 16,53 66-1,52-27-15,-39-132 0,133 66 16,-107-93 0,80 14-16,-67-40 0,41 0 15,-1-13-15,-40-1 16,186-65-16,-198 39 16,158-92-16,-159 79 15,80-106-15,-119 93 16,52-119-16,-79 66 15,-13 79-15,-52-145 16,25 132-16,-13 0 0,-65-26 16,52 52-16,-133-39 15,-25 53 1,131 13 0,-39 13-16,-66 27 15,145-27-15,-52 27 16,52-27-16</inkml:trace>
  <inkml:trace contextRef="#ctx0" brushRef="#br0" timeOffset="128015.94">8295 6376 0,'-106'-13'15,"79"13"-15,14 0 16,40 0 0,-1 0-16,1 0 15,25 0-15,-12 0 0,0 0 16,52 0-16,-52 0 0,13 0 16,106 0-1,-120 0-15,120 0 16,-119 0-16,92 0 15,-92 13-15,0-13 0,39 0 16,-53 0-16,1 0 16,-14 0-16,-13-13 15</inkml:trace>
  <inkml:trace contextRef="#ctx0" brushRef="#br0" timeOffset="128365.01">8956 6138 0,'-13'0'15,"26"0"-15,0 0 16,14 14-16,-1-14 0,1 0 16,12 26-16,-12-26 15,39 26-15,-39-12 16,12-1-16,-12 0 15,12 14-15,-39-14 0,14 0 16,-14 14 0,-27-1-16,27-13 0,-40 14 15,14-14-15,13 0 0,-40 14 16,26-14-16,1 0 0,-27 14 16,27-27-16,-14 26 15,13-26-15,14 13 0,-13-13 16,26-13-1,13 13-15,0-13 16,0 0-16,14-1 0</inkml:trace>
  <inkml:trace contextRef="#ctx0" brushRef="#br0" timeOffset="137730.54">13745 9697 0</inkml:trace>
  <inkml:trace contextRef="#ctx0" brushRef="#br0" timeOffset="-13093.69">6032 11628 0,'-13'0'0,"0"0"16,39-13 0,14 0-1,-13 13-15,12-13 0,94 0 16,-80-1-16,145 1 16,-132 0-16,106 13 15,-119 0-15,119 13 16,-119 0-16,13-13 15,27 14-15,-40-1 0,-14-13 16,41 13-16,-54-13 0,27 13 16,-27 0-1,-65 14 1</inkml:trace>
  <inkml:trace contextRef="#ctx0" brushRef="#br0" timeOffset="-12835.38">6284 11827 0,'0'0'16,"-40"0"-16,67-13 15,-14 13-15,53 0 16,-26 0-16,105-14 15,-92 1-15,66 13 16,-66-13-16,13 13 0,93-26 16,-106 26-16,92-14 15,-105 14-15,13 0 16,-27 0-16,27 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32:05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2699 8136 0,'-27'13'0,"27"14"16,-13-14-16,13 27 15,-13-14-15,13 0 0,-13 54 16,13-54-16,-14 54 16,14-54-1,-13 53-15,13-65 16,0 25-16,0-12 0,0-14 15,0 0 1,0-39 0,13-1-1,-13 1-15</inkml:trace>
  <inkml:trace contextRef="#ctx0" brushRef="#br0" timeOffset="235.97">2659 8149 0,'0'-13'0,"13"13"16,-13 13-1,14-13-15,-1 13 0,26 40 16,-25-39-16,12 25 16,-13-26-16,1 14 0,25 26 15,-25-40-15,12 14 16,-13-14-16,14 26 15,-14-25-15,0-1 16,-13 0-16,0 0 0</inkml:trace>
  <inkml:trace contextRef="#ctx0" brushRef="#br0" timeOffset="449.06">2672 8427 0,'-13'0'16,"26"0"-16,-26-13 15,26 0 1,1 13-16,38-27 16,-25 27-16,13-13 15,-14 0-15,14-1 16,-27 14-16,27 14 15,-27-1-15</inkml:trace>
  <inkml:trace contextRef="#ctx0" brushRef="#br0" timeOffset="1035.2">2619 9102 0,'0'0'16,"0"13"-16,0 0 15,0 14 1,0-14-16,0 13 0,0 40 15,0-39-15,0-1 0,14 1 16,-14-14-16,0 0 0,0 27 16,0-27-16,0 0 0,0 1 31,0-28-31,0 1 16,0 0-1</inkml:trace>
  <inkml:trace contextRef="#ctx0" brushRef="#br0" timeOffset="1430.15">2633 9088 0,'26'-26'0,"-13"13"15,1 13 1,-1 0-16,0 13 0,13 0 16,-26 0-16,14 14 0,-14-14 0,13 0 15,-13 14-15,0-14 16,0 27-16,-13-14 15,13-13-15,-14 14 16,14-14 0,27 0-1,-14 1 1,27-1 0,-27-13-16,14 26 15,-14-26-15,0 27 16,-13-14-16,0 0 15,-13 0-15,13 1 0,-40 12 16,27-13-16,-40-13 16,40 14-16,-14-14 15,14 0-15,0 0 16,0 0 0,-1-14-16,14 28 15</inkml:trace>
  <inkml:trace contextRef="#ctx0" brushRef="#br0" timeOffset="1934.09">2858 9895 0,'0'0'16,"-53"-13"-16,39 0 0,1 13 0,-40 0 16,40 0-16,-53 26 15,53-12 1,-14 39-16,27-27 15,0 14-15,0-27 16,27 40 0,-14-40-16,0 14 0,14-14 15,-1 0-15,-13 0 0,40 0 16,-40-13-16,67 14 16,-67-14-16,40 0 15,-40 0-15,0 0 0,14 13 16</inkml:trace>
  <inkml:trace contextRef="#ctx0" brushRef="#br0" timeOffset="2938.35">2765 10636 0,'-27'0'31,"14"66"-16,13-52-15,-13 65 16,0-53-16,0 54 16,-1-54-16,14 27 15,-13-26-15,13-14 0,-13 27 16,13-27-16,0 13 16,0-39-1,13-13 1,-13 12-16,0 1 0</inkml:trace>
  <inkml:trace contextRef="#ctx0" brushRef="#br0" timeOffset="3119.88">2738 10689 0,'0'0'0,"14"-13"0,-1 0 16,0 13-16,0 13 15,1 0-15,12 14 16,-13-1-16,1-13 0,-1 27 15,0-27-15,13 40 16,-12-26-16,-1-1 16,-13 1-16,13-14 0,-13 13 15</inkml:trace>
  <inkml:trace contextRef="#ctx0" brushRef="#br0" timeOffset="3317.99">2686 10901 0,'0'-13'15,"0"26"-15,13-26 0,13-1 16,1 1-16,26 0 16,-27 13-16,40-13 15,-39 13 1,12-14-16,-12 14 15</inkml:trace>
  <inkml:trace contextRef="#ctx0" brushRef="#br0" timeOffset="3934.22">3162 10716 0,'-27'26'15,"27"1"1,-13-14-16,13 0 0,0 27 16,13-1-16,-13-12 0,14 13 15,-14-14-15,13-13 0,-13 27 16,13-27-16,-13 0 16,13-13-1,-13-13 1,0 0-1,-13-27-15,13 27 0,-13-27 16,13 14-16,0-1 0,-13-26 16,13 40-16,0 0 0,13-53 15,0 53-15,-13-14 0,26 1 16,-12 12-16,12 1 16,-13 13-1,1 27-15,-1-14 0,-13 13 16,0-12-1,-13 39-15,13-40 16,-14 26-16,1-25 16,13-1-1,13 0 1,14 0 0,-14-13-16,0 14 0,1-14 0,12 13 15,-13-13-15,0 13 0,14 0 16,-14 1-16,-13 12 15,0-13-15,-13 14 16,13-14-16,-13 0 16,-14 14-16,1-27 0,13 13 15,-14-13-15,14 0 16,-53-27-16,66 14 16,-27-13-16,27 12 31</inkml:trace>
  <inkml:trace contextRef="#ctx0" brushRef="#br0" timeOffset="4434.03">2699 11549 0,'-13'0'15,"-1"40"1,14-27-16,-13 66 16,13-52-16,-13 13 15,13-14-15,-13 0 0,13 14 16,0-27-16,0 1 16,0-1-1,13-40 1,-13 14-16</inkml:trace>
  <inkml:trace contextRef="#ctx0" brushRef="#br0" timeOffset="4610.28">2646 11509 0,'0'0'16,"13"-53"-16,0 53 0,1 0 0,12 14 16,-13-1-16,27 40 15,-27-40-15,14 40 16,-27-27-16,13-12 0,27 65 15,-40-52-15,13 12 16,-13-26-16,0 27 16</inkml:trace>
  <inkml:trace contextRef="#ctx0" brushRef="#br0" timeOffset="4787.78">2686 11774 0,'-14'-13'15,"14"0"-15,14-1 32,25 14-32,-26-13 15,54 13 1,-54 0-16,40-13 0,-40 13 16,13 0-16,27 0 15</inkml:trace>
  <inkml:trace contextRef="#ctx0" brushRef="#br0" timeOffset="5048.66">3373 11443 0,'0'0'16,"-26"-13"-16,13 13 0,0 0 15,-27 13-15,27-13 0,-14 27 16,14-1-16,0-13 0,-27 54 15,40-41-15,0 14 16,0-27-16,0 27 0,40 26 16,-27-53-16,13 13 15,1-12-15,-14-14 0,53 26 16,-53-26-16,27 0 16,-13 0-16,-14 0 15,0 0-15</inkml:trace>
  <inkml:trace contextRef="#ctx0" brushRef="#br0" timeOffset="5575.92">2672 12330 0,'0'-14'16,"-13"14"0,13 27-16,0-1 15,0-13-15,0 14 0,0 39 16,0-39-16,13 52 16,-13-53-16,14 27 15,-14-39-15,0 25 16,13-39-16</inkml:trace>
  <inkml:trace contextRef="#ctx0" brushRef="#br0" timeOffset="6001.21">2659 12369 0,'0'0'0,"13"-39"15,1 12-15,25 1 16,-26 26-16,1-14 0,12 1 15,1 13-15,-14 0 0,13 13 16,-12 1-16,-1 25 16,-26 14-1,-14 13 1,1-26-16,-1-27 16,14 1-16,-14 12 15,14-26-15,26 0 31,1-13-15,12 13-16,-13 0 0,27 13 16,-27-13-16,27 26 15,-27-12-15,14 12 16,-27-13-16,13 27 16,-13-27-16,-27 14 15,14-14-15,-13 13 16,13-12-16,-1-14 0,-25 13 15,25-13 1,1-13-16,13-1 16,27-12-1,-14 13-15,0 13 0</inkml:trace>
  <inkml:trace contextRef="#ctx0" brushRef="#br0" timeOffset="6284.45">3466 12263 0,'0'0'16,"-93"0"-16,80 14 0,-40-1 16,40 13-16,-27 1 15,27-1-15,0 1 0,0 52 16,13-52-16,13 25 15,-13-25-15,40 26 16,-14-40-16,40 27 16,-39-27-16,52-13 15,-66 0-15,27 0 16,-14 0-16,27-13 0,-13 13 16</inkml:trace>
  <inkml:trace contextRef="#ctx0" brushRef="#br0" timeOffset="6825">2805 13203 0,'0'0'16,"0"-14"-16,0 28 16,-14 39-16,14-14 15,-13 41 1,0-41-16,13 1 0,-13 26 0,13-39 16,0 26-16,0-40 0,0 0 15,0 0-15,0 0 0,13-26 16,-13-13-1</inkml:trace>
  <inkml:trace contextRef="#ctx0" brushRef="#br0" timeOffset="7014.3">2791 13123 0,'27'-13'0,"-14"13"0,-13 13 16,27 14-16,-14-1 15,-13 1-15,26 39 0,-13-26 16,14 79-16,-27-93 16,26 53-1,-26-52-15,0-1 16,0-12-16</inkml:trace>
  <inkml:trace contextRef="#ctx0" brushRef="#br0" timeOffset="7181.96">2738 13388 0,'0'-13'0,"14"13"15,12-14 1,-13 14-16,27 0 0,-13 0 16,-14 0-16,40-13 15,-27 13-15,1 0 0,12-13 16,-12 13-16</inkml:trace>
  <inkml:trace contextRef="#ctx0" brushRef="#br0" timeOffset="7760.2">3268 13176 0,'-14'53'0,"14"-40"0,-13 27 15,13 0-15,0-1 16,0 1-16,13 66 0,1-80 15,-1 1-15,0 26 16,-13-40-16,13 27 16,-13-27-16,14-26 15,-28-27 1,1 14-16,0-27 16,0 13-16,13 14 0,-14-14 15,14 13-15,0 14 0,14-53 16,-1 40-16,-13-1 0,40-13 15,-27 27-15,40 0 16,-27 26 0,-13 14-1,-13-14-15,0 13 16,0 1-16,-26 12 16,13-25-16,-1-1 0,-12 13 15,13-26-15,0 14 16,26-14-1,13-14 1,-13 14-16,1 0 0,52 14 16,-40-14-16,14 13 15,-14 0 1,-26 0-16,14 14 16,-14-14-16,-14 13 15,1 1-15,-27 13 16,27-27-16,-40 13 15,27-13-15,-1 1 16,14-14-16,0-14 16,26-12-1,14 13-15,-14 0 0,27-27 16,-14 13-16</inkml:trace>
  <inkml:trace contextRef="#ctx0" brushRef="#br0" timeOffset="8014">3836 13176 0,'-39'0'15,"78"0"-15,-131 13 0,79 1 16,-1-1-16,1 0 0,-27 40 16,40-13-16,-13-14 0,26 67 15,-13-67-15,40 27 16,26-13-1,-26-27-15,13 0 16,-27-13-16,1 0 0,39-13 16,-26 13-16,-27-13 0,40-14 15,-40 27-15,0-13 0,14-13 16,-1 13-16</inkml:trace>
  <inkml:trace contextRef="#ctx0" brushRef="#br0" timeOffset="37656.44">3016 8057 0,'-13'13'0,"-13"13"16,12-26-16,28 13 46,-1-13-46,0 0 16,13 0-16,-12 0 16,52-13-1,-53 0-15,14 0 0,-14 13 16,0-13-16,-13-1 16,13 14-16,-13-13 0</inkml:trace>
  <inkml:trace contextRef="#ctx0" brushRef="#br0" timeOffset="37818.72">3162 7990 0,'0'0'0,"-27"14"16,27-1-16,-13 13 15,13-12-15,0 38 16,0-38-16,0 12 16,13-13-16,-13 27 15,14-27-15,-14 1 16,0-1-16,0 0 0</inkml:trace>
  <inkml:trace contextRef="#ctx0" brushRef="#br0" timeOffset="38280.61">3056 9049 0,'-13'0'15,"-1"0"1,28 0-1,-1 0 1,13 0-16,-12 0 16,25-13-1,-25 13-15,25-14 0,-39 1 16,27 0 0,-27 0-16</inkml:trace>
  <inkml:trace contextRef="#ctx0" brushRef="#br0" timeOffset="38442.29">3201 8930 0,'-13'13'16,"13"0"-1,0 0-15,0 1 0,0 12 16,0-13-16,0 14 0,0-1 16,13 14-16,-13-27 0,0 27 15,0-27-15,14 0 16,-14 40-16</inkml:trace>
  <inkml:trace contextRef="#ctx0" brushRef="#br0" timeOffset="38795.67">3162 9816 0,'-13'0'16,"26"0"0,0 0 15,0 0-31,27-13 16,-27 13-16,0 0 0,14-13 15,-14 13-15</inkml:trace>
  <inkml:trace contextRef="#ctx0" brushRef="#br0" timeOffset="38971.19">3268 9723 0,'-27'0'15,"14"0"-15,0 14 16,-1-1-16,14 0 16,0 40-16,0-40 15,14 40-15,-14-40 16,26 40-1,-26-39-15,27 25 16,-14-26-16,-13 1 0</inkml:trace>
  <inkml:trace contextRef="#ctx0" brushRef="#br0" timeOffset="39328.18">3572 10544 0,'-13'13'15,"26"-13"1,-13 13 0,13-13-16,14 0 15,-14 0-15,13-13 16,-13 13-1</inkml:trace>
  <inkml:trace contextRef="#ctx0" brushRef="#br0" timeOffset="39501.67">3651 10478 0,'-13'13'0,"13"0"16,0 13-1,0-12-15,13 39 16,-13-40-16,13 26 16,-13-25-16,0 12 15,0 1-15,0-14 0</inkml:trace>
  <inkml:trace contextRef="#ctx0" brushRef="#br0" timeOffset="39938.5">3704 11430 0,'-13'0'16,"26"0"-1,0 0 1,1 13-16,-1-13 16,0 0-16,14-13 0,-1 0 15,-13 13-15,0-13 16</inkml:trace>
  <inkml:trace contextRef="#ctx0" brushRef="#br0" timeOffset="40090.6">3810 11337 0,'0'0'16,"-13"0"-16,13 27 16,0-14-1,0 14-15,0-14 0,13 26 16,0 1-1,0 0 1</inkml:trace>
  <inkml:trace contextRef="#ctx0" brushRef="#br0" timeOffset="40459.05">3836 12184 0,'14'0'32,"-1"0"-17,13 0 1,-12 0-16,25-13 15,-25 13-15,-14-13 16</inkml:trace>
  <inkml:trace contextRef="#ctx0" brushRef="#br0" timeOffset="40616.58">3929 12105 0,'-13'13'15,"13"0"1,0 27-1,0-27-15,13 40 16,-13-40-16,13 14 16,-13-14-16,0 0 0,0 27 15</inkml:trace>
  <inkml:trace contextRef="#ctx0" brushRef="#br0" timeOffset="40982.25">4299 13084 0,'0'0'0,"14"0"16,-1 13-1,13-13 1,-12 0 0</inkml:trace>
  <inkml:trace contextRef="#ctx0" brushRef="#br0" timeOffset="41130.16">4392 13044 0,'-13'40'16,"13"-27"-16,-13 40 0,13-40 16,0 13-1,0 1-15</inkml:trace>
  <inkml:trace contextRef="#ctx0" brushRef="#br0" timeOffset="42102.58">3744 8374 0,'-27'0'16,"41"0"15,25 0-15,-25 0-16,-1 0 0,26 0 15,-25 0-15,-1 13 16,0-13-16,-13 14 0</inkml:trace>
  <inkml:trace contextRef="#ctx0" brushRef="#br0" timeOffset="42265.62">3757 8480 0,'0'0'16,"-13"13"-16,0-13 0,13 13 15,13-13 1,0 0-16,27 0 16,-27 0-16,53-13 15,-53 13-15,14 0 16</inkml:trace>
  <inkml:trace contextRef="#ctx0" brushRef="#br0" timeOffset="44366.28">4458 8057 0,'-13'0'16,"0"13"-16,13 0 16,-13 13-16,13 27 0,-14-26 15,14 13-15,0 26 0,-13-40 16,13 14-16,0 13 15,0-27-15,0 1 0,0 39 16,0-53-16,0 0 16,0 0-16</inkml:trace>
  <inkml:trace contextRef="#ctx0" brushRef="#br0" timeOffset="44566.49">4419 8070 0,'0'0'0,"13"0"16,0 26-16,-13-13 0,13 14 15,0 13-15,1-14 16,-1 1-16,0 25 0,0-25 16,1-1-16,12 14 15,-13-13-15,14 25 16,-27-38-16,13-1 0</inkml:trace>
  <inkml:trace contextRef="#ctx0" brushRef="#br0" timeOffset="44771.08">4366 8387 0,'26'0'31,"14"0"-31,-27 0 16,40 0-16,-40 0 0,14 0 15,26-13-15,-27 13 16,-13 0-16,40 13 16</inkml:trace>
  <inkml:trace contextRef="#ctx0" brushRef="#br0" timeOffset="46074.6">5226 8149 0,'-80'-26'16,"54"26"-16,-1 0 15,1 13-15,13 0 0,-14 27 16,14-14-16,0-12 0,13 25 16,-14 14-1,1-26-15,13 12 0,0-12 16,13 26-16,1-27 0,12 27 16,-13-40-16,14 0 0,12 1 15,-25-14-15,65-14 16,-52 1-16,52-13 15,-53 26-15</inkml:trace>
  <inkml:trace contextRef="#ctx0" brushRef="#br0" timeOffset="46606.8">5556 8202 0,'0'0'16,"0"40"-1,-13-1 1,13-12-16,0 13 16,0-27-16,0 53 15,26 27-15,-26-80 16,14 26-16,-1-25 16,13 25-16,27-25 15,-26-28 1,-14 14-16,0-13 0,14-13 15,-14 26-15,-13-14 0,13 1 0,-13-13 16,0 13 0,0-1-16</inkml:trace>
  <inkml:trace contextRef="#ctx0" brushRef="#br0" timeOffset="46767.09">5622 8414 0,'0'0'0,"-13"0"0,26 0 32,14-27-17,-14 14-15,0 0 16,1 0-16,-14-1 0</inkml:trace>
  <inkml:trace contextRef="#ctx0" brushRef="#br0" timeOffset="46983.51">5517 8189 0,'-27'0'15,"27"-13"-15,13-1 16,14 1 0,-14 0-16,13 13 15,27-27-15,0 14 16,13-13-1,-26 26 1,-27-13-16,27-1 16</inkml:trace>
  <inkml:trace contextRef="#ctx0" brushRef="#br0" timeOffset="49210.18">6046 8162 0,'-14'-26'15,"1"13"1,0 13-1,13-14 1,0 28-16,0-1 16,0 27-16,0-14 15,13 53-15,-13-52 16,13 39 0,-13-53-16,0 40 15,0-40-15,0 14 16,0-14-16,0 0 15,0 1-15,-13-14 16</inkml:trace>
  <inkml:trace contextRef="#ctx0" brushRef="#br0" timeOffset="49781.41">6019 8149 0,'0'-13'16,"13"13"-16,1 0 31,-1 0-15,0 0-16,27 13 16,-27 0-16,0-13 15,-13 14-15,14-14 16,-1 26-16,-13-13 15,13 1-15,-13-1 0,-13 26 16,0-12 0,-1-14-1,14 0-15,-26 1 16,13-1-16,-1-13 16,14 13-1,0-26 16,14 13-31,-1 13 0,0-13 16,0 0 0,1 0-16,12 0 0,0 13 0,1-13 15,-14 14-15,14-1 16,-27 0-16,13 0 16,-13 0-16,0 1 0,-27 25 15,14-25-15,-13-1 16,-1 0-16,14-13 15,-40 13-15,40-13 16,-27 0 0,27-13-16,0 0 15,13 0 1,13 13-16,-13-14 16,13 14-16</inkml:trace>
  <inkml:trace contextRef="#ctx0" brushRef="#br0" timeOffset="50692.67">6482 8189 0,'0'-27'15,"-13"27"1,26 53 0,-13-26-16,14 12 15,-14-12-15,0-1 0,13 27 16,-13-26-16,0-1 0,13 14 16,-13-27-16,0 14 15,0-14-15,0 0 16</inkml:trace>
  <inkml:trace contextRef="#ctx0" brushRef="#br0" timeOffset="50979.87">6429 8176 0,'0'0'0,"27"-14"0,-14 1 16,0 13-16,1 0 0,25 13 15,-26 1-15,27 12 16,-13-13-16,26 27 16,-40-27-16,0 0 0,13 27 15,-26-27-15,0 27 16,0-27-16,-26 53 16,13-52-16,-40 25 15,40-25-15,-40 12 16,39-26-16,-12 0 15,13-13 1,13 0-16,26-14 16</inkml:trace>
  <inkml:trace contextRef="#ctx0" brushRef="#br0" timeOffset="54953.75">3863 9088 0,'13'-13'47,"27"0"-47,-27 13 16,14-13-16,-14 13 15,0 0-15,0 0 16,0 0-16,1 0 15,-14 13-15</inkml:trace>
  <inkml:trace contextRef="#ctx0" brushRef="#br0" timeOffset="55140.25">3942 9141 0,'-13'14'0,"26"-14"15,1 0 1,-1 0-16,0 0 16,0 0-16,14 0 15,-14-14-15</inkml:trace>
  <inkml:trace contextRef="#ctx0" brushRef="#br0" timeOffset="56979.88">4657 9062 0,'-27'13'16,"27"14"0,0-14-16,0 0 0,0 27 15,13 13-15,-13-40 0,0 40 16,14-27-16,-14-12 0,13 25 15,-13-26-15,0 1 0,13 12 16,-13-13-16</inkml:trace>
  <inkml:trace contextRef="#ctx0" brushRef="#br0" timeOffset="57424.99">4643 9009 0,'40'-26'15,"-27"26"-15,1 0 16,-1 13-16,0-13 0,0 26 16,0-12-16,1 12 15,-14-13-15,0 14 16,0-14-16,-14 27 0,1-14 15,13-13-15,-13 1 0,0 12 16,13-13-16,-13-13 16,13 13-16,13-13 15,0 0 1,0 0-16,0 0 16,27 14-16,-27-1 15,14-13-15,-27 13 16,13 14-16,-13-14 15,-13 40 1,-27-27 0,-13 1-1,14-14 1,12-13-16,14-13 31</inkml:trace>
  <inkml:trace contextRef="#ctx0" brushRef="#br0" timeOffset="59318.09">3916 9962 0,'13'0'47,"14"0"-31,-14 0-16,0 0 16,0 0-16,0 0 15,-13 13 1</inkml:trace>
  <inkml:trace contextRef="#ctx0" brushRef="#br0" timeOffset="59519.75">3903 10028 0,'0'0'15,"0"13"-15,13-13 31,0 13-15,27-13-16,-27 0 16,0 0-16,0 0 15,1 0-15,-1 0 32</inkml:trace>
  <inkml:trace contextRef="#ctx0" brushRef="#br0" timeOffset="60613.39">4921 9816 0,'0'0'0,"-26"-13"0,-14-14 16,27 27-16,0 0 0,-14 14 16,1-1-16,12-13 15,-25 53-15,12 26 16,14-13 0,26 27-1,27-27 1,-14-40-16,14-12 15,-13-1-15,12-13 0,27-13 16,-26 13-16,106-53 16,-93 26-16,0 1 0</inkml:trace>
  <inkml:trace contextRef="#ctx0" brushRef="#br0" timeOffset="62454.93">5424 9776 0,'0'-13'15,"13"13"17,-13 53-17,0-40-15,13 67 16,-13-14-1,14-40-15,-14 14 16,0-14-16,13-12 0,0 25 16,-13-25-16,13-1 0,14 26 15,-27-25-15,39-1 16,-25-13-16,25-13 16,-25 13-16,12-27 15,-13 14 1,-13 0-1</inkml:trace>
  <inkml:trace contextRef="#ctx0" brushRef="#br0" timeOffset="62631.15">5503 10028 0,'-13'-14'15,"13"1"-15,13 0 16,1 0-16,-1-14 16,0 14-16,0-13 15,0 12-15,1-12 16</inkml:trace>
  <inkml:trace contextRef="#ctx0" brushRef="#br0" timeOffset="62802.02">5464 9763 0,'-27'0'16,"40"-13"15,14 0-15,-1 13-16,54-27 16,-54 14-16,106-40 15,-79 27-15,0-1 16</inkml:trace>
  <inkml:trace contextRef="#ctx0" brushRef="#br0" timeOffset="64325.69">6152 9829 0,'0'-13'0,"0"0"15,13 26 17,-13 27-17,0-27-15,0 40 16,0-27-16,-13 54 16,13-54-16,0 1 15,0-1-15,-14 1 16,14-14-16</inkml:trace>
  <inkml:trace contextRef="#ctx0" brushRef="#br0" timeOffset="64785.43">6165 9776 0,'39'-13'16,"-25"13"-16,39 13 16,-40-13-16,13 27 15,-12-14-15,-1 13 16,-13-12-16,0 25 16,0-25-16,-13 25 15,-1-25-15,1-1 0,-13 0 16,12 0-16,1-13 15,13 13-15,13-13 47,14 0-47,13 14 16,-1-1 0,-12 0-1,-27 14 1,0-1-16,-27 1 15,14-14-15,-13 13 16,12-26-16,1 13 16,-13-13-16,12 0 15,1-13 1,40-13 15</inkml:trace>
  <inkml:trace contextRef="#ctx0" brushRef="#br0" timeOffset="65258.47">6773 9790 0,'0'-14'16,"0"28"-16,0 12 16,0-13-16,0 53 15,0-39-15,0 52 16,0-52-16,0 26 15,0-27-15,0-13 16,0 40-16,0-40 0,0 14 16,14 13-16</inkml:trace>
  <inkml:trace contextRef="#ctx0" brushRef="#br0" timeOffset="65554.64">6747 9750 0,'40'-13'16,"-27"13"-16,13 26 16,-13-13-16,1 1 0,12 38 15,-13-38-15,1 25 16,-1-12-16,-13-1 15,0 27-15,-13 27 16,-14-14 0,-13-27-1,14-12 1,13-14-16,0-26 31,26 0-31,-13-1 0,13 14 16</inkml:trace>
  <inkml:trace contextRef="#ctx0" brushRef="#br0" timeOffset="69594.09">4247 10636 0,'-27'0'16,"27"-13"-16,0 0 31</inkml:trace>
  <inkml:trace contextRef="#ctx0" brushRef="#br0" timeOffset="69659.92">4339 10597 0</inkml:trace>
  <inkml:trace contextRef="#ctx0" brushRef="#br0" timeOffset="69865.86">4233 10676 0,'14'13'15,"-1"-13"1,0 0-16,27-13 16,-27 13-16</inkml:trace>
  <inkml:trace contextRef="#ctx0" brushRef="#br0" timeOffset="70456.03">4167 10649 0,'0'-13'16,"0"13"-1,13 0 1,14-13 0,-1 13-16,-12 0 15,25 0-15,-26-13 16,14 13-16,-1 0 16,-12 0-16,-1 13 31</inkml:trace>
  <inkml:trace contextRef="#ctx0" brushRef="#br0" timeOffset="70696.94">4220 10716 0,'-13'13'15,"13"0"17,13-13-17,0 0-15,1 0 0,12 0 16,-13 0-16,14 0 16,-14 0-16,0 0 15,0 0-15,1 0 16</inkml:trace>
  <inkml:trace contextRef="#ctx0" brushRef="#br0" timeOffset="74188.32">4194 11576 0,'13'13'47,"27"-13"-32,-27 0-15,26 0 16,-25 0-16,12 0 16,-13 0-1,1 0-15,-28 13 16</inkml:trace>
  <inkml:trace contextRef="#ctx0" brushRef="#br0" timeOffset="74372.17">4207 11695 0,'-13'0'16,"-1"0"-16,14 13 15,14-13-15,12 0 31,-13 0-31,14 0 16,-1-13-16,1 13 0,-1 0 16,-13 0-16,1 0 0,-1 0 15</inkml:trace>
  <inkml:trace contextRef="#ctx0" brushRef="#br0" timeOffset="76182.19">4432 12369 0,'-13'0'0,"26"-26"32,13 26-17,-13 0 1,14 0 0,-14 0-16,0 0 0,1 13 15,-14 0 1</inkml:trace>
  <inkml:trace contextRef="#ctx0" brushRef="#br0" timeOffset="76366.3">4458 12462 0,'-13'0'16,"26"0"-16,-13 0 31,13 0-31,1 0 15,12 0-15,-13-13 16,1 13-16,12 0 16,-13 0-16,1 0 0,-1 0 15</inkml:trace>
  <inkml:trace contextRef="#ctx0" brushRef="#br0" timeOffset="85288.43">5265 12131 0,'-13'0'16,"0"13"-16,0 14 15,13-1-15,0 1 0,-14 12 16,14-12-16,0 39 16,0-40-16,-13 1 0,13 26 15,0-40-15,0 40 16,0-27-16,0 14 16,13-40-16</inkml:trace>
  <inkml:trace contextRef="#ctx0" brushRef="#br0" timeOffset="85722.87">5305 12131 0,'0'0'15,"53"-26"-15,-40 26 0,0 0 16,1 0-1,-1 26-15,-13-13 16,-13 27-16,-1-27 16,1 14-16,0-14 15,13 0-15,-40 14 16,40-14-16,-13-13 16,13 13-16,13-13 15,27 27 1,-27-27-16,27 26 15,-27-13-15,13 14 16,-12-14 0,-1 27-16,-13-14 15,0-13-15,-13 27 16,13-27-16,-14 0 0,-12 14 16,13-14-16,0-13 0,-14 13 15,14-13-15,-27-13 16,27 0-16,13 0 15,13-14 1,14 1 0</inkml:trace>
  <inkml:trace contextRef="#ctx0" brushRef="#br0" timeOffset="86009.61">5847 12224 0,'0'0'0,"-13"-40"0,0 27 16,-27 0 0,-13 39-16,27-26 15,-14 40-15,27-14 16,0-13-16,-1 54 0,1-41 16,0 14-16,13 26 15,13-13-15,14 0 16,-14-27-16,0-13 0,27 27 15,-14-27-15,1 1 0,12-1 16,-25-13-16,12 0 0,14 0 16,-14 0-16,14-27 15,-40 14-15,26-13 16</inkml:trace>
  <inkml:trace contextRef="#ctx0" brushRef="#br0" timeOffset="87367.97">6152 12224 0,'13'0'16,"-13"13"-16,-27 27 15,27-27-15,-13 27 16,13-14-16,0 0 0,-13 14 16,13-13-16,0-14 0,0 40 15,0-40-15,0 0 16,13 40-16,-13-40 16,27 14-16,-27-14 0,26-13 15,0 13-15,-12-13 16,-1 0-16,0 0 15,14-13-15,12 0 16,-25 13-16,-14-13 16,13 13-16,-13-14 0</inkml:trace>
  <inkml:trace contextRef="#ctx0" brushRef="#br0" timeOffset="87526.3">6191 12515 0,'0'-13'0,"13"-1"16,1 1-1,-14 0-15,13 0 0,13-1 16,-26 1-16,14 0 0,-1 0 16</inkml:trace>
  <inkml:trace contextRef="#ctx0" brushRef="#br0" timeOffset="87742.72">6165 12250 0,'0'-13'15,"0"26"-15,-13-26 16,26 13 0,0 0-16,27-13 15,-27 13-15,40 0 16,-27 0-16,-12 0 15,38-13-15,-38 13 16,12 0-16,-13 0 0,1 0 16,25-14-1</inkml:trace>
  <inkml:trace contextRef="#ctx0" brushRef="#br0" timeOffset="89622.14">6734 12224 0,'0'-13'0,"-27"26"47,27 40-47,0-27 16,-13 27-16,13-13 15,0-27-15,0 53 16,-13-26-16,13-14 15,0-13-15,-13 1 0,13 12 16,0-13-16,0 1 16,-14-14-1,14-14-15</inkml:trace>
  <inkml:trace contextRef="#ctx0" brushRef="#br0" timeOffset="89952.26">6628 12144 0,'0'0'0,"13"-13"0,0 13 0,40 13 16,-40-13 0,40 40-16,-39-27 15,25 27-15,-26-27 16,27 27-16,-40-14 15,13 14 1,1-27-16,-14 14 0,-14 26 16,1-40-16,0 13 15,0-12-15,-27 12 16,27-26-16,0 13 0,-40 0 16,39-13-16,-12 14 15,13-14-15,0 0 31</inkml:trace>
  <inkml:trace contextRef="#ctx0" brushRef="#br0" timeOffset="100996.44">9115 8136 0,'-27'13'32,"14"14"-17,13-14-15,-13 13 0,0 14 16,13-14-16,-13 1 0,-1 26 16,14-27-16,-13 1 0,0 12 15,13-12-15,-13 26 16,13-27-16,-14 14 15,14-27-15,0 0 16,0-26 15,0-13-31</inkml:trace>
  <inkml:trace contextRef="#ctx0" brushRef="#br0" timeOffset="101235.24">9036 8070 0,'0'-13'0,"13"13"15,0 39-15,13 27 16,-12-13 0,-1-26-16,0 26 15,0-27-15,1 1 0,-1 26 16,0-27-16,-13 0 0,27 27 15,-27-26-15,13-14 16,-13 0-16</inkml:trace>
  <inkml:trace contextRef="#ctx0" brushRef="#br0" timeOffset="101436.7">8943 8361 0,'0'0'15,"13"0"-15,0 0 16,14 0-16,-1-13 16,1 13-16,12-14 15,-12 1-15,-14 13 0,27-13 16,-14 13-16,1 0 0</inkml:trace>
  <inkml:trace contextRef="#ctx0" brushRef="#br0" timeOffset="102278.45">9340 8162 0,'0'-13'16,"13"0"15,27 13-31,-1-27 16,14 14-1,-26 0 1,-27 0 0,13 13-16</inkml:trace>
  <inkml:trace contextRef="#ctx0" brushRef="#br0" timeOffset="102467.95">9446 7977 0,'0'0'15,"-14"0"-15,14 13 0,-13-13 0,13 14 16,-13 12-16,13-13 16,0 14-16,0-14 15,-13 13-15,13-12 16,0-1-16,0 13 15,0-12-15,13-1 16,0 13-16</inkml:trace>
  <inkml:trace contextRef="#ctx0" brushRef="#br0" timeOffset="103114.31">9763 8281 0,'-13'0'16,"26"0"0,0 0-1,14 0 1,-14 0-16,27-13 15,-27 13-15,13 0 16,-12 0-16</inkml:trace>
  <inkml:trace contextRef="#ctx0" brushRef="#br0" timeOffset="103299.32">9816 8348 0,'-13'0'15,"26"0"-15,-39 0 0,26 13 16,13-13 0,0 0-1,0 0-15,27 0 16,-27 0-16,14 0 16,-1 0-16,-13 0 15,27 0-15</inkml:trace>
  <inkml:trace contextRef="#ctx0" brushRef="#br0" timeOffset="104513.31">10345 8149 0,'27'13'47,"-27"1"-47,0 25 16,0-25-16,-14 38 0,1 1 16,0-26-16,0 39 15,13-40-15,-13 14 16,-1-27-16,14 14 0,-13 12 15,13-25 1,0-1 0,0-26-1,13-1 1</inkml:trace>
  <inkml:trace contextRef="#ctx0" brushRef="#br0" timeOffset="105216.09">10319 8136 0,'-13'0'15,"-1"0"1,14-13 0,14 13-1,-1-14-15,40 1 16,-27 13 0,14 0-16,-14 0 15,40 13-15,-52 1 16,-1-14-16,13 13 15,-26 0-15,0 0 0,14 14 16,-14-14-16,-27 27 16,14-27-16,0 0 0,-14 14 15,14-14-15,0 0 0,-27 0 16,14 1-16,12-1 0,-25 0 16,25-13-16,1 13 15,0 1-15,0-14 0,26 26 31,40-13-15,-27 0-16,14 14 16,-27-14-16,53 40 15,-13-27 1,-39 1-16,52 13 16,-53-27-16,13 13 0,1-12 15,-14-1-15,0 0 0,1-13 16,-14-13-1,0 0 1</inkml:trace>
  <inkml:trace contextRef="#ctx0" brushRef="#br0" timeOffset="107206.7">10848 8678 0,'26'-39'16,"-26"25"-1,0 1 1,0 26 15,0 14-15,-13-14-16,13 0 0,-13 40 16,13-40-16,0 27 15,0-27-15,0 1 31</inkml:trace>
  <inkml:trace contextRef="#ctx0" brushRef="#br0" timeOffset="111774.57">4908 10530 0,'-13'14'47,"13"12"-47,-13 53 16,13-65-16,0 39 15,-14-27-15,1 40 16,13-53-16,-13 27 16,13-13-16,0-14 0,-13 13 15,13-12 1,0-28-16</inkml:trace>
  <inkml:trace contextRef="#ctx0" brushRef="#br0" timeOffset="112225.37">4776 10491 0,'13'-13'15,"-13"-1"-15,13 14 0,14-13 16,-1 13-16,14 0 16,-27 0-16,40 13 15,-27 1-15,-12-14 0,12 52 16,-13-38-16,1 25 16,-14-12-16,0-1 15,-27 40-15,1-13 16,-1-13-1,1-14 1,12-12 0,28-14-1,-1 0-15,13 13 16,14 0 0,0 27-1,-1-14 1,-25-12-16,-1 12 0,-13-13 15,13 0-15,0 1 16,-13-1-16,0 0 0,0 0 16</inkml:trace>
  <inkml:trace contextRef="#ctx0" brushRef="#br0" timeOffset="112648.13">4710 11364 0,'0'26'0,"0"14"15,0-14-15,0 41 16,0-14-16,-14-1 16,14-25-16,0 26 15,0-27-15,0 1 16,0-14-16</inkml:trace>
  <inkml:trace contextRef="#ctx0" brushRef="#br0" timeOffset="113250.35">4604 11324 0,'0'-13'15,"39"0"1,-25 13-16,39-14 16,-40 14-16,66 27 15,-66-27-15,27 40 16,-27-27 0,1 40-16,-14-40 15,-40 53 1,40-53-16,-27 14 15,14-14-15,-27 0 16,27 1-16,0-1 16,0-13-16,26 0 31,13 13-31,1-13 16,-14 13-16,40 0 15,-40 1-15,27 12 16,-27-26-16,14 27 0,-1-27 15,-26 13-15,27 13 16,-14-26-16,0 14 0,0-1 16,-13 0-16,14-13 15</inkml:trace>
  <inkml:trace contextRef="#ctx0" brushRef="#br0" timeOffset="113862.71">4895 13044 0,'13'0'16,"-26"13"-1,13 27-15,-13-14 16,13 1-16,-14 65 16,1-52-16,0 53 15,0-67-15,-1 14 0,1 13 16,13 13-16,-13-53 0,13 14 15,-13-14 1,26-26 0,-13-1-16,0 1 0</inkml:trace>
  <inkml:trace contextRef="#ctx0" brushRef="#br0" timeOffset="114441.19">4868 13070 0,'-13'0'16,"13"-13"-16,13 13 16,1 0-1,25-13-15,-12 13 16,-14 0-16,40 0 15,-40 0-15,53 26 16,-53-26-16,1 27 16,-1-14-16,-13 14 0,0-14 15,0 13-15,-13 1 0,-14 26 16,14-40-16,-27 27 16,14-14-16,-14 0 15,27-12-15,0-1 16,-1-13-16,14 13 0,14 0 15,-1 1-15,13-1 16,1-13-16,-1 13 0,14 14 16,-14-27-16,1 13 15,13 0-15,13 0 16,-40 0 0,-26 1-1,-14-14 1,14 0-16,-14-14 15</inkml:trace>
  <inkml:trace contextRef="#ctx0" brushRef="#br0" timeOffset="114785.27">4392 13335 0,'-13'0'15,"26"0"-15,0 0 16,1-13-16,12 13 16,-13 0-16,27-13 15,-27 13-15,0 0 16,1 0-16</inkml:trace>
  <inkml:trace contextRef="#ctx0" brushRef="#br0" timeOffset="114943.85">4458 13388 0,'0'0'0,"13"0"0,1 13 16,-1-13-16,0 0 0,0 0 15,1 0-15,-1 0 16,13-13-16,-12 13 15</inkml:trace>
  <inkml:trace contextRef="#ctx0" brushRef="#br0" timeOffset="152866.35">13533 8057 0,'0'-14'0,"0"28"16,-13 25-1,0-12-15,0-1 0,-27 54 16,27-54-16,0 40 16,-1-26-16,-25 66 15,12-53 1,14-27-16,-13 53 15,26-65-15,-14 12 16,14-13-16,-13-13 16,13-13-16,0-13 15</inkml:trace>
  <inkml:trace contextRef="#ctx0" brushRef="#br0" timeOffset="153067.87">13454 8136 0,'0'0'0,"27"-40"0,-14 40 16,0 13-16,13 27 16,-12-13-16,-1 26 15,-13-27-15,26 67 16,-12-27 0,-1 13-16,-13-52 0,0 25 15,13-38-15,-13 12 0,0 14 16</inkml:trace>
  <inkml:trace contextRef="#ctx0" brushRef="#br0" timeOffset="153264.76">13348 8467 0,'-13'-14'16,"13"1"-16,13 13 15,0 0-15,1-13 0,25 13 16,-25 0-16,12 0 0,14-13 16,-14 13-16,-13 0 0,27-13 15,-13 13-15,-14 0 0,13 0 16</inkml:trace>
  <inkml:trace contextRef="#ctx0" brushRef="#br0" timeOffset="154032.67">14010 8374 0,'13'13'46,"27"1"-30,-27-14-16,0 0 0,40 0 16,-40 0-16,40-14 0,-13 14 15,-27 0-15,27-13 16,-27 13-16,0 0 16</inkml:trace>
  <inkml:trace contextRef="#ctx0" brushRef="#br0" timeOffset="154383.48">14274 8215 0,'14'0'0,"-1"0"15,26 14 1,-25-1-16,12 0 15,-13 0-15,27 0 16,0 14 0,-1-1-16,-25-12 15,-14-1 1,0 0 0,-27 27-1,1-27 1,12 0-16,-25 0 15,12-13-15,14 0 0,-13 14 16,12-14-16,1 0 16</inkml:trace>
  <inkml:trace contextRef="#ctx0" brushRef="#br0" timeOffset="155539.99">15253 8149 0,'-66'-26'0,"53"26"16,-53 26 0,52-13-16,-38 54 15,38-41-15,1 27 16,0-27-16,13 1 0,-13 39 15,13-40-15,39 54 16,-25-54-16,38 14 16,-38-40-16,65 13 15,-52-13 1,12-13-16,27-14 16,-52 14-16,12-13 15</inkml:trace>
  <inkml:trace contextRef="#ctx0" brushRef="#br0" timeOffset="155846.26">15478 8202 0,'-13'13'16,"0"1"-16,13 12 15,-14 0-15,14-12 0,0 39 16,-13-40-16,13 13 0,0 27 16,0-40-16,0 1 0,0 25 15,13-12-15,1 26 16,-1-40-16,0 13 16,0-26-16,14 14 15,-1-28-15,1 1 16,-14 0-16,0 0 15,0-14-15,-13 14 0,14-13 16</inkml:trace>
  <inkml:trace contextRef="#ctx0" brushRef="#br0" timeOffset="156016.79">15412 8334 0,'0'-13'0,"13"13"16,0-26-16,1 26 0,-1-14 15,40-12-15,-53 13 16,13 0-16</inkml:trace>
  <inkml:trace contextRef="#ctx0" brushRef="#br0" timeOffset="156210.29">15491 8176 0,'-13'0'15,"26"0"1,14 0 0,-14 0-16,53-14 15,14 1-15,-14 0 16,-13 13-1,-40 0-15,0 0 16</inkml:trace>
  <inkml:trace contextRef="#ctx0" brushRef="#br0" timeOffset="156687.01">15954 8202 0,'0'0'0,"-13"13"15,13 1-15,-13 25 16,13-26-16,0 14 16,-13 52-16,-1-52 15,14 52 1,-13-52-16,13 12 16,0-26-16,0 1 0,0-1 15,13 0 1,-13-26-16</inkml:trace>
  <inkml:trace contextRef="#ctx0" brushRef="#br0" timeOffset="157100.29">15928 8176 0,'0'0'15,"53"-27"-15,-40 14 0,0 13 0,14 13 16,-14 0-16,0 1 15,-13 12 1,0-13-16,-26 40 16,13-40-16,-1 14 15,1-27-15,0 13 0,-27 14 16,27-14-16,26-13 31,14 13-15,-14-13-16,0 13 15,27 1-15,-27-1 0,13 0 16,-12 0-16,-1-13 0,0 27 16,-13-14-16,13 0 15,-13 0-15,-13 1 0,-27 25 16,27-26-16,-26 14 16,25-14-1,-25-13-15,25 0 0,1 13 16,0-26-16,13 0 15,0 0 1,26-27-16</inkml:trace>
  <inkml:trace contextRef="#ctx0" brushRef="#br0" timeOffset="157349.59">16338 8149 0,'0'27'31,"0"12"-31,0-12 16,0 52 0,0-52-16,0 39 0,0-13 15,13-27-15,-13 27 0,0-27 16,0 1-16,0-1 15,0-12-15,0-1 16,0 0-16,-13-26 0</inkml:trace>
  <inkml:trace contextRef="#ctx0" brushRef="#br0" timeOffset="157617.24">16364 8202 0,'0'0'0,"27"13"0,13 27 16,-27-27-16,13 27 16,-12-14-16,12 41 15,-26-54-15,0 26 16,0-25-16,-13 25 0,13 1 16,-13-27-16,-14 40 15,14-40-15,-14 1 16,14-1-16,-13 0 15,12-13-15,1 0 0,0 0 16,0 0 0,13-26-1</inkml:trace>
  <inkml:trace contextRef="#ctx0" brushRef="#br0" timeOffset="178198.16">16576 7514 0,'0'13'63,"-13"40"-48,13-39-15,-27 52 16,27-40-16,-26 27 16,26-26-16,-13-1 15,13-13-15,0 0 0,-13 14 16,13-14-16,0 0 16,-14-13-1</inkml:trace>
  <inkml:trace contextRef="#ctx0" brushRef="#br0" timeOffset="178744.38">16444 7766 0,'-13'0'16,"13"13"31,0 0-31,0 0-1,0 0 1,0 1-16,0 25 15,0-25-15,0 12 16,0-13-16,0 27 16,13-27-1,0-13-15,14-13 16,-14 13 0,13-26-16,-13 12 0,14 1 15,-14 0-15,0-14 16,1 14-16,-1 13 0,0-26 15,-13 12-15,13 14 0,-13-13 16</inkml:trace>
  <inkml:trace contextRef="#ctx0" brushRef="#br0" timeOffset="180862.9">15729 7580 0,'0'-13'0,"0"0"15,0 0-15,0-1 16,0 28 15,-13 12-15,-13 1-16,26-1 0,-13 14 16,-1-27-16,14 0 15,-26 27-15,26-27 0,-13 14 16,-1-1-16,1 14 15,13-27 1,0 0 0,-13-13-1</inkml:trace>
  <inkml:trace contextRef="#ctx0" brushRef="#br0" timeOffset="181267.71">15558 7779 0,'-14'0'15,"14"13"16,0 0-15,-13 14 0,13-14-16,0 0 0,0 14 15,0-14-15,0 0 16,0 0 0,0 1-1,13-14-15,27-27 16,-27 27-1,27-26-15,0-14 16,-27 13 0,0 14-1,0 0-15</inkml:trace>
  <inkml:trace contextRef="#ctx0" brushRef="#br0" timeOffset="193765.58">11112 7752 0,'-13'0'16,"26"0"93,1 0-93,-1 0-16,0 0 15,0 0 1,1 0-16,12 0 16,-13 0-16,1 0 0,12 0 15,-13 0-15,40 0 16,-40 0-16,14 0 16,-14 0-16,27 0 15,-27 0-15,40 0 16,-40 0-16,27 14 15,-27-14-15,27 13 16,-27-13-16,40 0 16,-40 0-16,14 0 15,26 13 1,-14 0-16,-26-13 16,27 0-16,-27 0 0,1 0 15,12 13 1,-13-13-16,14 0 0,-14 0 0,13 0 15,1 14 1,-1-14-16,1 0 16,26 0-16,0 0 15,0 0 1,-1 0 0,-12 0-1,-27 0-15,14 0 0,-14 0 16,0 0-16,14 0 15,-14 0-15,0 0 0,0 0 16,1 0-16,-1 0 0,0 0 16,0 0-1,1 0 1,-1 0 0,0 0-1,0 0 1,0 0 15,1 0-15,-1 0 15,0 0 47,-13-14-62,-13 14-1,0 0-15,-14 0 16,14-13-16</inkml:trace>
  <inkml:trace contextRef="#ctx0" brushRef="#br0" timeOffset="203263.59">10623 7131 0,'-53'-53'16,"40"39"-16,0 14 0,-27-26 16,27 13-16,-40-1 15,26 14-15,-52 0 16,26 0-16,-53 40 15,67-13-15,-41 26 16,40-14-16,14 1 0,-27 52 16,27-25-16,-27 105 15,66 13 1,13-79-16,1-53 0,79 66 16,-67-93-1,67 27-15,-66-40 0,13 0 16,53 1-16,-80-14 15,54-14-15,25-25 0,-52 26 16,-13-14-16,39-26 16,-39 14-16,0-1 0,13-53 15,-27 54-15,-13-14 0,1-93 16,-14 67 0,-14 13-16,-25-67 15,12 80-15,1 14 0,-27-27 16,26 26-16,-65-40 15,-14 14-15,40 40 16,39 13-16,1 13 16,-27-14-16,26 14 0,14 0 15,-13 14-15,26-1 0,-13-13 16</inkml:trace>
  <inkml:trace contextRef="#ctx0" brushRef="#br0" timeOffset="210467.61">13785 5027 0,'-93'-40'0,"186"80"15,-252-80-15,119 54 16,14-14-16,-53 53 15,52-27-15,-26 40 16,27-26-16,-27 66 0,40-53 16,-1 13-16,1 40 15,13-80-15,13 67 0,14-1 16,-1-52-16,1 0 0,52 26 16,-39-53-16,13 13 0,52-12 15,-52-14-15,119-27 16,-105 1-16,52-27 15,-66 26-15,39-52 16,-52 39-16,26-52 16,-40 52-16,-12-13 0,-1-39 15,-13 78-15,-66-131 16,39 105-16,-52-13 16,39 27-16,-13-1 0,14 14 0,-67-13 15,53 12-15,13 1 0,-52 13 16,52 0-16,27 0 15,-80 0-15,80 13 16,0 1-16</inkml:trace>
  <inkml:trace contextRef="#ctx0" brushRef="#br0" timeOffset="-211888.25">13401 8057 0,'-172'185'16,"132"-146"-16,-52 67 15,79-79-15,-27 12 16,27-12-16,0-1 15,13-12-15,39-28 16,-12 1-16,-1 0 0,93-66 16,-66 52-16,66-52 15,-53 26-15,212-106 16,-146 93-16,54-27 16,-120 54-16,0-1 0,66-26 15,-66 39-15,-13 1 0,40-14 16,-67 27-16,27 26 15,-53 0-15,-66 54 16,26-41-16,-118 106 16,92-79-16,-133 106 15,80-80-15,40-13 0,-54 40 16,80-53-16,-79 53 16,106-80-16,-14 1 15,53-40-15,80-40 16,-40 26-1,79-65-15,0 12 0,252-131 16,-278 158 0,53-40-16,-80 54 0,-13 12 15,66-39-15,-79 39 0,13 14 16,-39 13-16,-14 0 0,-13 27 16,-26-1-16,-41 27 15,15-13-15,-1 13 0,-119 79 16,53-53-16,-172 173 15,211-186-15,-26 26 16,67-52-16,-1 0 0,-13 13 16,40-40-16,39-13 15,54-40 1,-27 14-16,26-14 0,186-119 16,-107 80-16,147-80 15,-160 80-15,186-67 16,-252 107-16,54-14 15,-67 40-15,53-27 16,-93 40-16,-13 26 16,-39 1-16,-80 79 15,53-67-15,-145 120 16,92-80-16,-40 40 16,93-66-16,-26 13 15,53-39-15,-1 13 16,54-40-16,92-40 15,-53 13-15,159-78 16,-146 78-16,172-79 16,-171 93-16,52-27 15,0 27 1,-52 40-16,-93 65 16,-54 14-1,15-13 1,25-14-1,93-39 1,-13-40-16,13-13 0,80-27 16,-93 40-16,26-13 15,-39 13-15,26-14 16,-26 28-16,-14 25 16,-26-25-1,0 12-15,13-13 0,1 0 16,-1-13-16,0 0 15,66-26-15,-39 13 16,53-27-16,-67 27 16,14 13-16</inkml:trace>
  <inkml:trace contextRef="#ctx0" brushRef="#br0" timeOffset="-211098.21">18031 8149 0,'-13'-66'16,"13"53"-16,0 0 16,-13 26-16,13 0 0,-27 27 15,14-14-15,-26 54 16,25-54-16,1 14 0,-27 39 15,27-39-15,-27 26 16,27-26-16,0-14 0,13 0 0,-26 27 16,26-39-16,0-1 15,13-26 1,0-54 0</inkml:trace>
  <inkml:trace contextRef="#ctx0" brushRef="#br0" timeOffset="-210909.13">17926 8096 0,'0'0'16,"39"-79"-16,-39 66 0,13 13 16,1 26-16,-14 1 15,13-1-15,0 27 16,0-13-16,-13-1 0,27 94 16,-27-94-16,26 94 15,-12-94-15,-14-12 16,13 12-16,-13-12 0,13 13 15,-13-27-15,-13 0 16</inkml:trace>
  <inkml:trace contextRef="#ctx0" brushRef="#br0" timeOffset="-210720.84">17806 8467 0,'0'0'0,"-13"0"0,13-14 15,40 14 1,-27-13-16,40 0 16,-26 13-16,-1-13 0,40 0 15,-39-1-15,39 1 0,-27 0 16,1 13-16,13-13 16,-13-1-16</inkml:trace>
  <inkml:trace contextRef="#ctx0" brushRef="#br0" timeOffset="-210482.58">18362 8242 0,'-13'0'16,"13"-13"-1,26 13 1,1-14-16,-14 14 0,40-13 15,-27 13-15,27 0 16,-39-13-16,52 13 16,-40-13-16,14 13 15,-27 0 1</inkml:trace>
  <inkml:trace contextRef="#ctx0" brushRef="#br0" timeOffset="-210179.92">18613 8096 0,'-13'-13'0,"26"13"15,27 0 1,0 0 0,39 0-1,-26 13-15,-26 0 16,-14 14-1,-40 26 1,-26-13 0,0-1-1,1-12 1,38-14-16,-12 0 16,13-13-16,13-13 15,26 0-15,-13 13 16,1-14-16,25 1 15</inkml:trace>
  <inkml:trace contextRef="#ctx0" brushRef="#br0" timeOffset="-206991.01">19487 8070 0,'0'-27'16,"0"14"0,-14 26-16,1 53 15,-13 14 1,-1-1-1,14-13 1,13-13 0,13 13-16,-13-52 15</inkml:trace>
  <inkml:trace contextRef="#ctx0" brushRef="#br0" timeOffset="-206551.33">19447 8043 0,'0'0'16,"13"-66"-16,-13 53 15,13 13-15,1-13 16,-1 0-16,0 13 0,0 0 16,14 13-16,-14-13 0,0 26 15,0-13-15,14 40 16,-27-39-16,0 25 15,0-12-15,-13-1 0,-14 27 16,14-40-16,-14 1 16,27-1-16,-13-13 0,0 13 15,0-13 1,13 13 0,26-13-16,1 13 15,-14-13-15,0 14 0,27-1 16,-27-13-16,14 13 0,-1 0 15,-13 1-15,-13-1 0,13 0 16,-13 0-16,0 1 0,-26 25 16,13-39-16,-14 27 15,1-27-15,13 13 16,-54 0-16,1-13 16,27 0-1,25-13 1,28 13-16,25-27 15</inkml:trace>
  <inkml:trace contextRef="#ctx0" brushRef="#br0" timeOffset="-206270.1">20174 8030 0,'-26'-40'0,"0"40"0,12 0 15,-25 0-15,-1 14 16,13-1-16,-52 40 16,53-27-16,-27 67 15,40-67-15,-1 40 16,14-52-16,53 78 16,-26-65-16,39-1 15,-27-13-15,1 1 0,79 12 16,-92-26-16,52 0 15,-26-13-15,0 13 16,-27-13-16,-12 13 16</inkml:trace>
  <inkml:trace contextRef="#ctx0" brushRef="#br0" timeOffset="-176313.27">9657 9260 0,'0'-13'0,"0"0"0,14 0 16,-28 26-1,1 53 1,0 0 0,0 14-1,-14-1 1,14-13-16,13-53 16,13 1-1,-13-54 1</inkml:trace>
  <inkml:trace contextRef="#ctx0" brushRef="#br0" timeOffset="-175922.76">9644 9128 0,'27'-40'16,"-14"27"-16,0 13 15,0 0-15,0 13 16,14 14-16,-14-14 0,-13 0 15,13 54-15,-13-54 16,0 13-16,-13 14 16,0 0-16,0-27 0,-14 13 15,27-13-15,-13-13 16,0 14-16,13-1 31,39-13-31,-25 13 16,-1-13-16,27 13 15,-27 1-15,0-14 0,13 26 16,-12-13-16,12 27 16,-26-27-16,0 14 15,-13-1-15,0-13 0,-27 27 16,27-27-16,-40 14 16,26-27-16,1 0 15,0-27 1,39-26-1,0 40-15</inkml:trace>
  <inkml:trace contextRef="#ctx0" brushRef="#br0" timeOffset="-175745.6">10094 9340 0,'40'0'0,"-80"0"16,106 0-16,-40 0 0,-12 0 15,-1 0-15,40 13 16,-27-13-16,-12 0 16,12 0-16,0 0 0,-12 0 15,12-13-15,-13 13 0</inkml:trace>
  <inkml:trace contextRef="#ctx0" brushRef="#br0" timeOffset="-175390.55">10358 9208 0,'14'0'15,"-1"0"1,0 0 0,0 0-16,14 0 15,-27 13-15,13-13 16,0 13-16,1 13 15,-14-12 1,0-1-16,-14 27 16,14-27-16,-26 26 15,13-39 1,-14 27-16,1-1 16,-1-12-1,14-14 1,13 13-1,0-26 1,0-1-16,26 1 16</inkml:trace>
  <inkml:trace contextRef="#ctx0" brushRef="#br0" timeOffset="-174979.42">10808 9141 0,'-13'0'16,"13"14"-16,-13 12 16,0-13-16,13 14 0,-14 26 15,1-40-15,13 13 0,-13 27 16,0-26-16,13 12 15,-14-12-15,14-14 0,0 14 16,0-14 0,0 0-16,0-26 0,0 0 15,0-1-15,0-12 16,0-14-16,14-13 0</inkml:trace>
  <inkml:trace contextRef="#ctx0" brushRef="#br0" timeOffset="-174628.68">10716 9313 0,'13'-53'0,"-26"106"0,52-172 15,-25 93-15,12-1 16,-13 14-16,0 0 15,27 0-15,-27 13 16,1 0-16,-1 13 16,-13 0-1,0 14-15,-13-1 0,-1-13 16,1 14-16,13-14 16,-13-13-16,0 26 15,-1-12-15,14-1 16,40 13-1,-27-26-15,14 14 16,-14-1-16,0 0 16,14 0-16,-27 0 0,13 1 15,-13 25 1,-13-12-16,0-1 16,-1-12-16,1-1 0,-40 0 15,27-13-15,-1 0 16,14 0-16,-13 0 0,-14-26 15,40 12-15,-27-12 16,27 13-16,0-14 16,0 14-16,14-14 15</inkml:trace>
  <inkml:trace contextRef="#ctx0" brushRef="#br0" timeOffset="-165954.21">9578 9631 0,'-27'0'0,"-12"13"16,52-13-16,53-40 15,-26 14-15,52-14 16,-25 14-16,-15-1 0,147-65 16,-54 26-1,-78 39-15,105-52 16,-119 66-16,39-27 16,-52 27-16,26-14 15,-53 27-15</inkml:trace>
  <inkml:trace contextRef="#ctx0" brushRef="#br0" timeOffset="-165742.2">9909 9141 0,'-93'0'16,"186"0"-16,-212 0 0,105 0 0,-25 0 15,52 14-15,53 12 16,-40 1-16,27-14 0,40 40 15,-40-27-15,0 1 16,66 39-16,-66-40 0,92 54 16,-65-41-1,-27-12-15,-27-1 16</inkml:trace>
  <inkml:trace contextRef="#ctx0" brushRef="#br0" timeOffset="-164174.81">10001 9948 0,'-53'-53'16,"40"40"-16,-13 13 0,-14-13 16,13 13-16,-12 0 15,12 13-15,1 0 0,-14 27 16,14-13-16,13-14 0,-27 53 15,27-40-15,-14 54 16,27-41-16,27 41 16,-14-67-16,53 53 15,-40-66-15,80 27 16,-40-14 0,1-13-1,-15-13-15,54-14 16,-66 27-16,53-26 15</inkml:trace>
  <inkml:trace contextRef="#ctx0" brushRef="#br0" timeOffset="-163984.33">10345 10239 0,'-53'0'15,"53"14"-15,14-14 31,12 0-31,-13 0 16,27 0-16,13-14 0,-27 14 16,54-13-16,-54 13 15,14-13-15,-14 13 16,-13-13-16</inkml:trace>
  <inkml:trace contextRef="#ctx0" brushRef="#br0" timeOffset="-163680.87">10583 10147 0,'-26'0'16,"13"-13"-16,26 13 31,27 0-15,39 13 0,-26-13-16,-40 13 0,40 0 15,-40 0-15,0 1 16,-13-1-16,0 0 15,-13 14-15,0-14 16,-40 27-16,13-27 16,27 0-16,0-13 15,-27 13-15,27-13 0,0 0 16,0 0 0,26-13-1,40 13 1,-40 0-16,13-13 15</inkml:trace>
  <inkml:trace contextRef="#ctx0" brushRef="#br0" timeOffset="-163136.33">11417 9895 0,'13'0'15,"-13"14"16,0 39-31,-13 13 16,13-40-16,0 67 16,-13-67-16,13 14 15,0-27-15,0 14 0,13 39 16,0-53-16,0 13 16,0-26-16,1 14 0,12-14 15,-13 0-15,40-14 16,-39 1-16,12-13 15,-13 26-15,14-27 16,-27 14-16,13 0 0,-13 0 16,0-1-16</inkml:trace>
  <inkml:trace contextRef="#ctx0" brushRef="#br0" timeOffset="-162961.28">11456 10134 0,'-26'0'15,"52"0"-15,-39-14 32,53 1-32,-27 0 15,14 0-15,12-27 16,-12 13 0,-27 14-1</inkml:trace>
  <inkml:trace contextRef="#ctx0" brushRef="#br0" timeOffset="-162784.23">11470 9882 0,'-40'-13'0,"80"26"16,-93-26-16,40 13 0,-1 0 15,28 0-15,-1-13 16,0 13-16,40 0 16,-40 0-16,0 0 0,40 0 15,-26 0-15,26 0 16,-27 0-16,54 0 15,-67 13-15,40-13 16</inkml:trace>
  <inkml:trace contextRef="#ctx0" brushRef="#br0" timeOffset="-162103.73">11959 9882 0,'0'-13'0,"0"26"16,13 14-1,-13-14-15,0 27 16,0-27-16,0 0 0,0 27 16,0-14-16,0 40 15,-13-52-15,13 12 0,0 40 16,-13-53-16,13 14 15,0-14-15,0 0 16,0 1 0,0-28-1,0 1-15,0-13 16</inkml:trace>
  <inkml:trace contextRef="#ctx0" brushRef="#br0" timeOffset="-160899.14">11999 9895 0,'-40'-39'0,"40"25"16,-13 14-1,13-13 16,26 13-15,-12 0-16,39 27 16,-27-27-16,-13 13 15,53 0-15,-52 0 16,39 14-16,-27-14 16,0 27-1,-26-27-15,0 13 16,-13-12-16,-13 12 15,13-13-15,-14 1 16,14-14-16,-14 13 0,1-13 16,13 0-16,-1 13 15,28-13 1,12 13 0,-13-13-16,1 0 0,39 27 15,-27-27-15,0 26 16,-12-26-16,-1 13 15,13 14-15,-26-14 16,0 0-16,-26 14 16,26-14-16,-53 14 15,40-14-15,-27 0 16,14-13-16,-27 13 16,26 0-16,14-13 0,-13 0 15,12 0-15,1 0 16,0-13-16,26 0 15,0 13 1,-13-13-16,14 13 0</inkml:trace>
  <inkml:trace contextRef="#ctx0" brushRef="#br0" timeOffset="-160546.08">12488 10014 0,'0'-26'15,"0"39"1,0 0-16,0 1 16,0 25-16,-13 54 15,0-27 1,13 0 0,0-13-1,0-26-15,0-14 16</inkml:trace>
  <inkml:trace contextRef="#ctx0" brushRef="#br0" timeOffset="-160260.84">12422 10014 0,'13'-66'15,"1"53"-15,12 13 16,-13 0-16,53 13 15,-39-13-15,-1 14 0,27 12 16,-26 0-16,-14-12 0,53 25 16,-53-25-16,1 25 15,-1-25-15,-13 12 0,-13 40 16,-1-53-16,-12 27 16,13-27-16,-53 27 15,52-27-15,-52 14 16,53-14-16,-14-13 15,27-13 1,14-1 0,-1 1-16</inkml:trace>
  <inkml:trace contextRef="#ctx0" brushRef="#br0" timeOffset="-153158.84">12330 10530 0,'13'-26'0,"40"-40"16,-40 39-16,40-26 15,53-39 1,0-14 0,13 0-16,-14 14 15,-12-1 1,-14 27-1,-52 26 1</inkml:trace>
  <inkml:trace contextRef="#ctx0" brushRef="#br0" timeOffset="-151181.15">11258 10557 0,'13'-13'16,"27"-40"0,-27 26-16,40-39 15,-26 40-15,-1-14 0,80-106 16,-66 94-16,79-107 16,-80 106-16,27-40 15,-26 40-15,-13 14 16,65-67-16</inkml:trace>
  <inkml:trace contextRef="#ctx0" brushRef="#br0" timeOffset="-148816.54">14512 9988 0,'-26'-66'15,"13"53"-15,-14-1 16,1 1-16,13 13 0,-54 0 16,15 27-1,38-1-15,-39 14 16,40-14-16,-13 1 0,-1 26 15,27-27-15,-13 53 16,26-52-16,27 39 16,-14-53-16,27 14 15,-26-27-15,39 13 16,-40-13-16,27 0 16,0-13-16,-26 0 0,26-1 0,13-25 15,-40 25 1</inkml:trace>
  <inkml:trace contextRef="#ctx0" brushRef="#br0" timeOffset="-148643.02">14671 10094 0,'13'0'31,"27"0"-31,39-13 15,-12-1 1,-15-12 0</inkml:trace>
  <inkml:trace contextRef="#ctx0" brushRef="#br0" timeOffset="-148357.18">14896 9948 0,'0'0'0,"13"0"32,14 14-32,-14-14 15,0 13-15,27 0 16,-27-13-16,-13 13 0,27 14 16,-27-14-16,-14 13 15,-12 14 1,-27 0-1,13-14-15,1 1 16,12-27 0,40-14-1,1 1 1,-1 13-16,0-13 0</inkml:trace>
  <inkml:trace contextRef="#ctx0" brushRef="#br0" timeOffset="-148128.18">15359 9935 0,'-13'40'16,"26"-80"-16,-26 93 16,13-27-16,-13 41 15,-1-54-15,1 53 16,13-40-16,-13 27 15,13-39-15,0 25 16,-13-39 0,13-13-1</inkml:trace>
  <inkml:trace contextRef="#ctx0" brushRef="#br0" timeOffset="-147774.08">15399 9909 0,'0'0'0,"26"-14"0,1 14 16,-14 0-16,0 0 16,-13 14-16,0-1 15,0 0-15,0 0 0,-13 14 16,0-14-16,-1 0 0,1 14 16,0-27-16,0 26 15,26 1 1,27-14-1,-27-13-15,27 13 16,-27 0-16,13 1 16,-12-1-16,-1-13 0,13 39 15,-26-25-15,-13 12 16,0-13-16,-14 1 16,1-1-16,-40 13 15,39-12-15,-52-14 16,39 13-1,27-13-15,-27 0 16,1-13-16,25 13 0,1 0 0</inkml:trace>
  <inkml:trace contextRef="#ctx0" brushRef="#br0" timeOffset="-140015.59">9697 10067 0,'66'-79'15,"-53"66"-15,40-27 16,-40 27-16,14-14 15,-14 14-15,0 0 0,14 0 16,-14 13-16,-13 13 16,-26 27-1,12-27-15,-12 27 16,13-14-16,-14 27 16,1-27-16,13 1 0,-27 39 15,27-40 1,-1 14-16,14-27 0,14 14 15,-1-27-15,13 0 0,27-13 16,-26-1-16,12-12 16,120-53-16,-106 52 15,132-79-15,-119 67 16,54-14-16,-54 26 16,-13 1-16,92-27 15,-118 53-15,39-13 16,-27 52-16,-39-12 15,-13-14-15,-13 53 0,-1-39 16,-12 39-16,-1-27 16,-53 80-16,40-52 15,40-41-15,-27 27 16,40-40-16,27 0 16,-14-13-16,53-26 15,-26 13-15,53-40 16,-41 40-16,1-14 0,66-13 15,-66 27-15,106-40 16,-119 53-16,39-13 16,-66 13-16,14 0 0,52 40 15,-66-27-15,1 40 16,-14-40-16,0 14 0,0 26 16,0-40-16,13 13 15,0-13-15,40-13 16,-26 0-16,92-26 15,-80 13-15,41-14 16,-27 14-16,26 0 16,-53 13-16,41-13 15,-54 13-15,13 0 0,27 26 16,-40-13-16,1 14 16,-14-1-16,0 14 15,13-40-15,-13 13 0,13 0 16,0-13-16,14 0 0,-1 0 15,14-13-15,26 0 16,-26 0-16,-1-1 0,41-12 16,-41 13-16,1 13 0,26-13 15,-39-1-15,26 14 16,-40 0-16,0 0 0,14 14 16,-14-14-16,-13 13 0,13-13 15,-13 13 1,13-13-1,27-13 1,-14 0-16,14-1 16</inkml:trace>
  <inkml:trace contextRef="#ctx0" brushRef="#br0" timeOffset="-135661.12">10067 10808 0,'-13'0'16,"-13"0"-16,12 27 0,-12 26 15,-14 39 1,1 1 0,12-14-16,14-26 15,0-26 1,13-14-1,13-40-15,-13 14 16</inkml:trace>
  <inkml:trace contextRef="#ctx0" brushRef="#br0" timeOffset="-135488.58">9962 10808 0,'0'0'15,"26"-13"-15,-26 26 0,26 14 16,-26-1-16,14 27 15,-14-26-15,13 65 16,0-65-16,0 52 16,-13-53-16,14 14 15,-14-27-15,13 14 16</inkml:trace>
  <inkml:trace contextRef="#ctx0" brushRef="#br0" timeOffset="-135306.06">9895 11073 0,'14'0'15,"-1"0"-15,27 0 16,-27 0-16,79-13 16,-65 13-16,13-14 15,-14 14-15,-13 0 16,40-13-1</inkml:trace>
  <inkml:trace contextRef="#ctx0" brushRef="#br0" timeOffset="-134629.33">10451 10795 0,'-13'-13'15,"13"26"1,-13 53-16,-14 27 16,14-14-1,-14 40 1,14-39-1,13-28 1,0-38-16,27-67 31</inkml:trace>
  <inkml:trace contextRef="#ctx0" brushRef="#br0" timeOffset="-134257.11">10411 10967 0,'27'-53'16,"-54"106"-16,67-119 0,-40 53 0,27-1 15,-27 1-15,13 13 16,0 13-16,13 14 16,-26-14-16,0 14 15,14-14-15,-14 13 16,-14 1-16,1-1 0,0 14 16,0-27-16,-14 13 15,27-12-15,-13-14 16,13 13-16,13-13 31,40 13-31,-40-13 16,14 13-16,-14-13 15,-13 14-15,27-1 16,-27 0-16,-14 27 16,14-27-16,-39 27 15,25-27-15,-12 0 16,13-13-16,0 13 0,-1-13 15,1 0-15,-13-26 16,26 13-16,13-27 16,-13 27-16</inkml:trace>
  <inkml:trace contextRef="#ctx0" brushRef="#br0" timeOffset="-133138.52">10689 10755 0,'-13'0'62,"0"0"-31,-1-13-15,1 13 78,26 0-79,1 0 1,-1 0 0,0 0-16,27 0 15,-27 0-15,14 0 0,25 0 16,-25-13-16,-14 13 15,27-13-15,-14 13 16,-26-14 0</inkml:trace>
  <inkml:trace contextRef="#ctx0" brushRef="#br0" timeOffset="-132960.43">10835 10610 0,'0'0'0,"-14"0"0,1 13 0,0 13 16,0-12-16,13-1 0,-27 40 16,27-40-16,-13 40 15,0-40-15,13 14 0,-13 26 16,13-27-16,0-13 16,13 14-16,-13-14 0</inkml:trace>
  <inkml:trace contextRef="#ctx0" brushRef="#br0" timeOffset="-132678.48">11139 10954 0,'0'0'15,"13"0"1,14 0 0,-14 0-16,13-13 0,14 13 15,-14-14-15,1 14 16,-14 0-16</inkml:trace>
  <inkml:trace contextRef="#ctx0" brushRef="#br0" timeOffset="-132504.67">11165 11007 0,'-39'13'16,"39"0"-16,0 0 15,39-13 1,-25 0-16,12 0 15,14 0-15,-14-13 0,14 13 16,-14-13-16,1 13 16,13-13-16,-27 13 15</inkml:trace>
  <inkml:trace contextRef="#ctx0" brushRef="#br0" timeOffset="-130820.2">12091 10835 0,'-26'-40'15,"13"40"-15,13-13 16,-27 13-16,14 0 16,-27 13-1,27 0-15,-40 40 16,40-26-16,-13 52 15,12-39-15,1 39 16,13-66-16,13 53 16,1-52-16,-14 12 0,26 1 15,0-14-15,41-13 16,-54 0-16,40-13 16,-40-1-16,40 1 15,-40 0-15,14 0 0,-14-1 16</inkml:trace>
  <inkml:trace contextRef="#ctx0" brushRef="#br0" timeOffset="-130273">12422 10795 0,'0'13'16,"0"14"-1,-13 12-15,0 41 16,13-54-16,-14 40 16,1-39-16,0 26 15,13-27-15,-13 14 16,0-14-16,13-12 0,-14 12 15,14-39 1</inkml:trace>
  <inkml:trace contextRef="#ctx0" brushRef="#br0" timeOffset="-129998.04">12356 10874 0,'0'0'0,"13"-39"0,0 12 16,14 27-16,-14-13 0,0 13 15,1 0-15,52 26 16,-53-12-16,13 12 16,-12-13-16,12 40 15,-13-26-15,-13 39 16,0-40-16,0 1 16,-13 12-16,-13 1 15,12-27-15,-25 14 16,26-27-16,-27 13 15,27-13-15,-14 0 16,-13-13 0,40-14-1,14 1-15,-1 13 0</inkml:trace>
  <inkml:trace contextRef="#ctx0" brushRef="#br0" timeOffset="-129726.05">12793 10835 0,'0'0'0,"0"13"16,0 0-1,-14 27 1,14-14-16,-13 1 0,13 26 16,-13-27-16,13 27 15,0-40-15,0 0 0,13 67 16,-13-67-16,40 27 15,-27-40-15,40-13 16,-27 13-16,27-27 16,-13-26-1,-13 13 1,-14 14 0</inkml:trace>
  <inkml:trace contextRef="#ctx0" brushRef="#br0" timeOffset="-129578.33">12872 11033 0,'-26'13'16,"52"-26"-16,-66 26 0,40-26 15,27-13 1,-14 12 0,13-25-16,-12 12 15</inkml:trace>
  <inkml:trace contextRef="#ctx0" brushRef="#br0" timeOffset="-129404.74">12819 10808 0,'-40'0'0,"80"0"0,-93-13 15,66 13 17,27-13-17,-13 13-15,-14 0 0,66-13 16,-52-1-16,26 1 15,-27 13-15,0 0 0,14-13 16,-13 13-16</inkml:trace>
  <inkml:trace contextRef="#ctx0" brushRef="#br0" timeOffset="-127975.14">12197 11351 0,'-53'26'16,"40"-26"-16,13 13 0,-13-13 16,26-13 15,40-40-15,-26 40-16,52-53 15,-39 39-15,12-12 0,54-41 16,-53 41-16,66-28 15,-66 28-15,0-1 0,66-26 16,-66 39-16,-13 1 0,79-40 16,-79 53-16,26-14 15,-53 27 1,-26-13-16</inkml:trace>
  <inkml:trace contextRef="#ctx0" brushRef="#br0" timeOffset="-127662.15">12171 10848 0,'-40'-13'16,"80"26"-16,-93-26 0,53 26 16,26 0-16,-12 0 0,12 1 15,53 25-15,-26-12 16,40 12-16,-40-12 0,0-1 16,66 27-16,-66-26 0,0-14 15,0 13-15,52 14 16,-65-13-16,92 12 15,-105-39-15,26 13 16</inkml:trace>
  <inkml:trace contextRef="#ctx0" brushRef="#br0" timeOffset="-122200.28">19764 6654 0,'-13'14'15,"-13"25"1,12-12-16,1-1 16,-26 40-16,12-39 0,1 12 15,-27 28-15,26-41 16,1 0-16,-1 1 0,-12 39 16,12-53-16,-12 27 15,-1-14-15</inkml:trace>
  <inkml:trace contextRef="#ctx0" brushRef="#br0" timeOffset="-121962.91">19275 7011 0,'-27'14'16,"27"-1"-16,-26 13 15,13-12-15,13 12 0,-27 27 16,14-40-16,13 53 15,0-52 1,40-1 0,-27-13-16,53-13 15,-39-1-15,65-39 16,-52 27-16,26 0 16,-26-1-16,13 1 15</inkml:trace>
  <inkml:trace contextRef="#ctx0" brushRef="#br0" timeOffset="-119330.02">9419 11139 0,'13'-27'16,"1"14"-16,25 0 15,-12 0-15,105-40 16,40-13-16,-93 39 15,67-12-15,-67 12 0,186-52 16,-172 66-16,78-40 16,81-14-1,-173 54-15,53-13 16,-65 13-16,-14-1 0,26 1 16,-39 0-16,-1 13 15</inkml:trace>
  <inkml:trace contextRef="#ctx0" brushRef="#br0" timeOffset="-118900.83">9922 11020 0,'0'0'15,"-106"40"-15,27-14 0,39-13 16,14-13-16,-1 13 0,14-13 15,26 0-15,27-13 16,-1 0-16,1-13 0,53-14 16,-27 13-16,0 1 0,66-27 15,-66 27-15,1-1 0,131-52 16,-145 66-16,40-14 16,-41 14-16,-25 13 15,-1 0-15,1 13 0,-27 14 16,-27 12-16,1 1 0,-1-14 15,-105 107 1,79-80-16,0-14 0,-52 54 16,52-53-16,-53 52 15,79-65-15,1-1 16,52-26-16,27-13 16,-13-14-16,13 1 0,79-53 15,-52 39-15,52-26 0,132-80 16,-158 93-16,-13 14 0,-14-1 15,80-39-15,-80 52 0,120-52 16</inkml:trace>
  <inkml:trace contextRef="#ctx0" brushRef="#br0" timeOffset="-118704.36">11470 10888 0,'0'0'15,"-252"172"-15,160-120 0,26 1 0,-53 14 16,79-41-16,0 0 0,-26 14 15,53-27-15,0 1 16,13-28-16,13 14 0,53-39 16,-13 12-16,0-12 0,66-28 15,-53 28-15,0-1 0,93-39 16,-80 39-16,-13-13 0,80-13 16,-80 39-16,0-12 15,-26 26-15</inkml:trace>
  <inkml:trace contextRef="#ctx0" brushRef="#br0" timeOffset="-118510.37">11946 10769 0,'-79'66'16,"158"-132"-16,-198 158 0,92-79 16,-12 14-16,-41 26 15,54-40-15,-14 13 16,40-12-16,53-14 16,0-14-16,26-12 15,-26 13-15,-13 0 16,79-14-16,-66 14 0,0 0 15,53-14-15,-53 14 16,-14 13-16,14 0 0,-26 13 16,-14-13-16,0 27 0</inkml:trace>
  <inkml:trace contextRef="#ctx0" brushRef="#br0" timeOffset="-118365.75">12422 10888 0,'-40'53'0,"14"-27"0,-80 67 16,67-67-16,-41 40 16,40-39-16,14-14 0,-27 27 15,40-27-15,0 0 16,39-13-16,-13 0 15,53-26-15,-13-1 16,0 1-16,66-27 16,-53 26-16,54-12 0,-68 12 15,1 14-15,27-14 16</inkml:trace>
  <inkml:trace contextRef="#ctx0" brushRef="#br0" timeOffset="-118203.2">12766 11020 0,'13'-27'0,"-26"54"0,-27-1 15,14 1-15,-14-1 0,-26 27 16,26-26-16,14-14 0,-53 53 15,52-53-15,14 14 16,26-14-16,53 0 16,-52-13-16,91 0 15,-52-13-15,66 0 16,-66-1-16,13 14 0,54-26 16,78 0-1</inkml:trace>
  <inkml:trace contextRef="#ctx0" brushRef="#br0" timeOffset="-102328.3">10345 12078 0,'0'0'0,"-13"-13"0,0-13 16,13 12-16,0 1 31,-13 13-31,13 27 16,0 12-1,-14-26-15,14 14 0,-13 39 16,13-39-16,0 12 0,-13 27 16,13-39-16,0 39 15,0-13 1,0-13 0,13-40-1,-13-14-15</inkml:trace>
  <inkml:trace contextRef="#ctx0" brushRef="#br0" timeOffset="-101930.92">10266 12052 0,'13'-66'15,"0"52"-15,-13 1 16,27-13-16,-14 26 0,0 0 16,0 0-16,1 0 15,12 0-15,-13 26 16,1-13-16,-14 40 0,-14 0 15,1-26 1,-27 26 0,14-27-1,26-13-15,13-13 32,14 14-17,-14-14-15,13 0 0,14 26 16,-27-13-16,1 0 15,-1 1-15,0 12 16,-13 1-16,0-14 16,-26 40-16,-14-27 15,0-13 1,0-26 0,14 0-1,26-14 1,53-12-16</inkml:trace>
  <inkml:trace contextRef="#ctx0" brushRef="#br0" timeOffset="-101658.42">10821 12105 0,'0'0'15,"0"-40"-15,0 27 0,-13 0 0,0-1 16,-13 1-16,12 13 0,1 0 15,-53 27 1,53-14-16,-27 26 16,27-12-16,0-1 0,-1 27 15,1-13-15,13-14 0,0 1 0,0-1 16,13 27-16,-13-26 0,27 12 16,-14-25-16,0-1 15,27 13-15,-14-26 0,-12 0 16,39 0-16,-27-13 15,40-27-15,-53 27 16</inkml:trace>
  <inkml:trace contextRef="#ctx0" brushRef="#br0" timeOffset="-100697.02">11509 12316 0,'-13'0'78,"0"-13"-31,0 13-31,26 0-1,0 0 1,0 0-16,14 0 16,-14 0-16,40 0 15,-13 0-15,-14-13 16,-13 13-16,14 0 16,-40 0-1</inkml:trace>
  <inkml:trace contextRef="#ctx0" brushRef="#br0" timeOffset="-100532.68">11483 12382 0,'-27'27'15,"27"-14"1,27-13 0,-1 0-1,-12 0-15,12 0 0,67-13 16,-80 13-1,66-13-15,-52 13 16</inkml:trace>
  <inkml:trace contextRef="#ctx0" brushRef="#br0" timeOffset="-100068.96">12171 12039 0,'0'0'0,"-13"13"0,-1 13 16,1 40 0,0-39-16,-14 79 0,27-80 15,-13 67 1,0-40 0,13-40-16,0 40 0</inkml:trace>
  <inkml:trace contextRef="#ctx0" brushRef="#br0" timeOffset="-99719.28">12078 12171 0,'40'-66'16,"-27"52"-16,27 1 16,-27 13-16,0 0 15,27 13-15,-27-13 0,0 14 0,14-1 16,-14 0-16,-13 14 15,0-14-15,0 0 0,-26 27 16,12-27-16,1 0 0,-13 14 16,13-27-16,-1 13 0,1 0 15,0 0-15,26 14 16,14-14 0,-14-13-16,13 13 15,27 0-15,-40 1 16,27-1-16,-27 0 15,14 27-15,-27-27 16,-14 14 0,1-14-16,0-13 0,-27 13 15,27-13-15,0 13 0,-14-26 16,14 0-16,0 0 16</inkml:trace>
  <inkml:trace contextRef="#ctx0" brushRef="#br0" timeOffset="-99448.21">12713 12039 0,'-79'26'15,"52"0"-15,-26 14 16,40-13-16,-26 26 15,25-27-15,-25 67 16,39-67-16,13 40 16,0-53-16,27 14 15,-27-14-15,66-13 16,-65 0-16,52-13 16,-40 13-16,27-27 15,-26 14-15,-1 0 0</inkml:trace>
  <inkml:trace contextRef="#ctx0" brushRef="#br0" timeOffset="-99172.95">13004 12105 0,'-26'13'15,"13"0"-15,-1 0 0,1 14 16,0-1-16,0 40 15,13-39-15,0 26 16,0-27-16,0-13 0,0 40 16,13-39-16,0 25 15,0-25-15,1-1 0,39 0 16,-40-13-16,13-13 16,-13 0-16,40-14 15,-53 14-15,14-14 16,-14 14-16</inkml:trace>
  <inkml:trace contextRef="#ctx0" brushRef="#br0" timeOffset="-99048.25">13044 12396 0,'0'0'0,"0"-14"0,0 1 16,13-26-1,0 25-15,1-12 16,-1 13-16,-13-1 0,0 1 15</inkml:trace>
  <inkml:trace contextRef="#ctx0" brushRef="#br0" timeOffset="-98876.71">12938 12091 0,'-40'0'16,"27"0"-16,26 0 31,40 14-31,0-14 15,-39 0-15,65 0 16,-53 0-16,1 0 16,39 0-16,-40 0 0,1 0 15</inkml:trace>
  <inkml:trace contextRef="#ctx0" brushRef="#br0" timeOffset="-98693.2">13481 12105 0,'0'0'0,"-40"26"0,40-13 16,-13 14-16,-1 39 16,1-40-16,0 67 15,13-67-15,-13 27 16,13-39-16,0 12 0,13 40 16,0-53-16,-13 1 0,0-1 15,13-13 1</inkml:trace>
  <inkml:trace contextRef="#ctx0" brushRef="#br0" timeOffset="-98455.48">13361 12211 0,'0'0'16,"27"-67"-16,-14 67 0,27-13 16,-14 13-1,40 40-15,-52-27 16,25 14-16,1 39 15,-40-40-15,0 27 16,0-40-16,-26 53 16,12-52-16,1 12 0,-27 1 15,27-14-15,-26 0 16,25-13-16,-12-13 16,13-14-1,13 14-15</inkml:trace>
  <inkml:trace contextRef="#ctx0" brushRef="#br0" timeOffset="-97090.39">12726 12753 0,'27'-13'16,"39"-27"-1,-13 27-15,-13-14 0,26 14 16,0-27-16,0 14 0,133-53 16,-120 52-16,40-39 15,-66 39-15,53-25 16,-67 38-16,28-25 0,-41 25 16,-13 1-16,0 0 0</inkml:trace>
  <inkml:trace contextRef="#ctx0" brushRef="#br0" timeOffset="-96789.31">12846 11999 0,'0'0'0,"-53"-27"0,39 27 0,-25-13 16,25 26-16,54 54 16,-13-41-1,39 40-15,-40-26 0,120 119 16,-93-107-16,0-12 16,52 53-16,-52-40 15,93 53-15,-106-67 16,-1-12-16,27 12 15,-39-25-15,-1-1 0,-13-13 16</inkml:trace>
  <inkml:trace contextRef="#ctx0" brushRef="#br0" timeOffset="-92828.79">11258 12316 0,'-13'14'16,"-14"-1"0,27 0-1,-13-13-15,26 0 32,1 0-32,12 0 15,0 0-15,1 13 0,13-13 16,-27 0-16,27 0 0,12 0 15,28 0-15,-54 0 0,80 13 16,-79-13-16,39 14 16,-40-14-1,1 0-15,-27 13 16,13-26 0,-13-1-16,-13 1 15</inkml:trace>
  <inkml:trace contextRef="#ctx0" brushRef="#br0" timeOffset="-92546.55">11708 12237 0,'-13'0'15,"26"0"-15,-13 0 16,26 0 0,-12 13-16,25 0 15,-26-13-15,27 27 16,-27-14-16,14 27 15,-27-27 1,0 13-16,-13 1 16,-14-1-16,14-12 0,0-1 15,-14 13-15,14-26 16,-40 27-16,40-27 16,-14 0-16,27-13 15,27-14 1,-14 27-16,0-13 15</inkml:trace>
  <inkml:trace contextRef="#ctx0" brushRef="#br0" timeOffset="-90742.97">10649 11972 0,'40'-79'16,"-40"66"-16,-13-14 16,0 27-16,-1 0 0,-38 27 15,38-14-15,-12 0 0,-27 27 16,27-14-16,-41 67 15,54-67-15,-40 80 16,40-79-16,0 39 16,26-26-16,40-14 15,-27-26 1,80-26-16,-66-1 16,105-39-16,-105 26 15,132-52 1,-119 65-16,66-39 15,-79 53-15,13-27 16,-40 40-16,-40 40 16,14-27-16,-40 27 15,27-14-15,-80 67 16,66-53-16,-26 12 16,40-25-16,12-1 0,-12 1 15,26-14-15,0 0 0,40-13 16,-1-26-16,1 13 0,13-14 15,106-52-15,-93 52 16,66-39-16,-52 26 16,-28 14-16,68-14 0,-68 14 15,-12 13-15,53-14 16,-80 27-16,-53 53 16,27-26-16,-93 39 15,40 0 1,26-40-16,-39 40 15,66-52-15,-14 12 16,41-13-16,78-39 16,-52 13-16,66-14 15,-40 14-15,119-40 16,-119 40-16,119-14 16,-132 14-16,53 13 15,-66 13-15,-14 27 16,-13-13-1,-39 12-15,13 1 16,52-27 15,-25-13-31,25-13 0,28-14 16,-41 27-16,67-26 16,-40 13-16,-14 13 0,107-13 15,-133 13-15,80 13 16,-54 0-16,14 0 15,-40 0-15,14 1 0,-1-1 16,-12 0-16,-1 0 0,13 1 16,-13-14-1,-13 13 1,14-13-16,-14-13 16,39-14-1,-39 14 1,14 13-1,-14-13 1,0 26 0,-27 0-1,27 0-15,-26 14 16,26-14-16,-14 0 16,1 14-16,0-14 15,13 0-15,0 0 16,0 1-16,13 12 15,0-13-15,-13 1 0,27-1 16,-14 0-16,14 0 16,-14-13-16,0 0 15</inkml:trace>
  <inkml:trace contextRef="#ctx0" brushRef="#br0" timeOffset="-81436.07">16166 10941 0,'0'-14'0,"-26"1"16,-1 26-16,1 1 15,-1-1-15,14-13 0,-40 39 16,27-25-16,-41 12 16,28 1-1,26-14-15,-27 0 16,27 0-16,-1 0 0,1 1 15,0-14-15,13 13 0,13-13 16,27 13 0,-14 0-1,1-13-15,39 14 16,-53-14-16,14 13 0,-1 0 16,-13 0-16,1-13 0,12 53 15,-26-40-15,0 1 16,-40 52-1,27-26-15,0-27 16,-40 26-16,40-12 16,-1-27-16,-12 26 0,13-26 15,0 14-15,-1-14 16,28 0 0,-1 0-16,26 0 15,-12 0-15,13-14 16,-27 14-16,13 0 15,-12 0-15,12 14 16,-26-1-16,13 13 16,-13-12-1,-26 52-15,26-40 16,-13 40-16,-1-39 16,1 39-16,0-26 15,13-14-15,-27 120 16,27-107-16,-13 67 15,13-53-15,0 0 0,0 79 16,0-92-16,13 105 16,1-92-16,-14-13 0,39 92 15,-25-105-15,25 52 16,-26-66-16,54 1 16,-54-14-1,53-40-15,-40 13 16,1 14-16</inkml:trace>
  <inkml:trace contextRef="#ctx0" brushRef="#br0" timeOffset="-78498.34">16947 11404 0,'-14'13'31,"-12"53"-15,13-40-16,-14 41 16,14-15-16,-13 28 15,12-40-15,-25 92 0,25-93 16,1 28-16,0-41 15,0 27-15,-1-13 16,14-27 0,-13-40-1,13 14-15</inkml:trace>
  <inkml:trace contextRef="#ctx0" brushRef="#br0" timeOffset="-78282.92">16894 11496 0,'26'0'16,"-52"0"-16,65 0 0,-39 13 0,27 27 15,-27-13-15,13 12 0,0 27 16,-13-26-16,13 26 16,-13-26-16,14 39 15,-1-52-15,-13 12 16,13-12-16,-13-14 15,-13-13 1</inkml:trace>
  <inkml:trace contextRef="#ctx0" brushRef="#br0" timeOffset="-78100.26">16788 11853 0,'0'0'15,"0"-13"-15,-13 13 0,26 0 16,13-13-16,54 0 16,-1-14-1,-26 1 1,-27 26-16,14-13 16</inkml:trace>
  <inkml:trace contextRef="#ctx0" brushRef="#br0" timeOffset="-77920.05">17224 11695 0,'-13'-14'16,"26"14"0,54-13-16,-41 0 15,27 13-15,-27 0 16,54-13-16,-54 13 15,1 0-15</inkml:trace>
  <inkml:trace contextRef="#ctx0" brushRef="#br0" timeOffset="-77622.24">17529 11549 0,'-14'-13'0,"28"26"31,25 0-15,-25 1-16,25 12 16,-26-13-16,1 14 15,-14-14-15,13 13 16,-26 1-16,-27 26 16,27-53-1,-27 39-15,27-39 16,-27 14-16,27-14 15,0 13-15,13-26 16,13 13 0,0-14-16,14-12 15,-1 26-15,-13-13 0</inkml:trace>
  <inkml:trace contextRef="#ctx0" brushRef="#br0" timeOffset="-77381.7">17926 11496 0,'-14'27'16,"1"-14"-16,0 13 0,-14 27 15,14-13-15,0 0 16,0 39-16,-1-53 0,1 14 16,13 66-16,0-66 15,0-27-15,0 66 16,13-79-16,-13 13 15,14-39-15,-14 13 16,0-53 0,0 39-16,13-52 15</inkml:trace>
  <inkml:trace contextRef="#ctx0" brushRef="#br0" timeOffset="-77042.1">17873 11655 0,'0'0'16,"53"-119"-16,-40 92 0,0 1 15,27-1-15,-27 14 0,13 0 16,-12 13-16,-1 13 15,0 14 1,-13-14-16,-13 27 16,0-27-16,-14 13 0,14-12 15,0-1-15,-1 0 0,-25 0 16,26 0-16,-14 14 16,27-14-1,27 14 1,-14-14-16,40 27 15,-40-27-15,27 26 16,-27-25-16,0 39 16,-13-40-16,-13 26 15,0-25-15,-1 12 0,-25 14 16,25-40 0,-38 26-16,38-26 15,14-13 1,14-13-1,-1 12-15,0 1 0</inkml:trace>
  <inkml:trace contextRef="#ctx0" brushRef="#br0" timeOffset="-76781.8">18481 11562 0,'-26'-26'15,"12"26"-15,-12 13 0,-14 0 16,27 14-16,-27 12 16,27-12-16,0 13 0,-14 26 15,14-27-15,13-12 0,0 39 16,0-53-16,13 80 16,1-80-16,39 27 15,-40-27-15,53-13 16,-53 0-16,53-13 15,-39 0-15,-1-1 0,40 1 16</inkml:trace>
  <inkml:trace contextRef="#ctx0" brushRef="#br0" timeOffset="-76261.57">19103 12131 0,'13'-13'15,"-13"26"17,0 0-32,0 14 15,-13 13-15,-14 12 16,27-38-16,-39 25 15,26-25-15,-27 25 16,27-26-16,-40 1 16</inkml:trace>
  <inkml:trace contextRef="#ctx0" brushRef="#br0" timeOffset="-75155.02">19950 11681 0,'-40'-92'0,"40"79"16,-13-1-16,-27-25 15,27 39-15,-14 0 16,1 13-16,13 0 0,-40 40 16,39-13-16,-12 52 15,13-52-15,13 39 16,13-13 0,27 14-16,-27-54 0,27 14 15,-14-14-15,53 1 16,-52-14-1,39-13-15,0-26 16</inkml:trace>
  <inkml:trace contextRef="#ctx0" brushRef="#br0" timeOffset="-74944.58">20227 11787 0,'0'-13'32,"40"13"-32,-27 0 0,14 0 15,26 0-15,-40-13 0,13 13 16,27 0-16,-26-13 16,26-1-1,-27 14-15,-13-13 16</inkml:trace>
  <inkml:trace contextRef="#ctx0" brushRef="#br0" timeOffset="-74665.81">20518 11602 0,'-13'0'16,"26"0"-16,-13 0 31,27 13-31,-14 0 0,27 14 16,-27-14-16,14 0 15,-27 1-15,13 25 16,-13-25-16,-13 25 16,-1-26-16,-12 14 15,13-14-15,-1-13 0,-25 27 16,25-27-16,-12 13 16,13-13-16,0 0 31,39-27-16,0 14-15</inkml:trace>
  <inkml:trace contextRef="#ctx0" brushRef="#br0" timeOffset="-74110.22">21074 11602 0,'0'0'16,"0"26"0,-13 14-1,13-13-15,-13 26 0,-1-14 16,1-12-16,0 39 15,13-40-15,0 1 0,-13 52 16,13-66-16,0 14 16,13 12-16,-13-52 31,0 0-31</inkml:trace>
  <inkml:trace contextRef="#ctx0" brushRef="#br0" timeOffset="-73652.43">21061 11483 0,'53'13'16,"-106"-26"-16,119 26 0,-26 27 16,-27-27-16,13 27 15,-26-27-15,0 13 16,0-12-16,-26 52 15,13-66-15,-40 26 16,26-12 0,14-14-16,0 13 15,0-13-15,26 13 32,27 0-17,12 14-15,1-1 16,-13 14-1,-14-14 1,-26 1 0,-26 26-1,-14-27-15,-13 1 16,1-14 0,12-13-1,27 0 1,-1 0-16,14-13 15,0-1-15,14 1 16,-14 0-16,13 13 0</inkml:trace>
  <inkml:trace contextRef="#ctx0" brushRef="#br0" timeOffset="-72228.44">21564 10967 0,'-14'0'16,"28"-13"31,38 13-31,-38 13-16,39-13 15,-40 0-15,40 13 16,-27 0-16,1-13 15,-14 14 1,-13-1 0,-27 27-1,14-27-15,-13 13 16,-27 1 0,0 12-1,40-25-15,-14 12 16,14-13-16,0 1 0,0 25 15,-1-39-15,14 13 16,14 1-16,12 12 16,-13-26-16,27 27 15,-27-27-15,14 13 16,-14-13 0,-13 13-16,-13 0 31,-27 1-16,27-1-15,-1-13 16,14 13-16,-13-13 0,13 13 16,0 0-1,13 1 1,1-1-16,-1 0 0,0 0 16,0 1-16,1-1 15,-1 0-15,-13 0 16,26 27-16,-26-27 15,14 27-15,-1-14 16,-13 1-16,26 52 16,-26-52-16,13 39 15,1-40-15,-14 14 0,13 66 16,-13-67-16,0 28 16,0-28-16,0-12 0,0 65 15,-13-26-15,13 1 16,-14-28-16,-12 41 15,13-54-15,-14 40 16,14-39-16,0-1 16,0-13-16,-1 1 0,1-1 15,0 0 1</inkml:trace>
  <inkml:trace contextRef="#ctx0" brushRef="#br0" timeOffset="-62422.55">20981 13613 0,'14'-13'15,"-1"-1"-15,40-39 16,-13 27-16,52-27 15,-65 27-15,105-54 16,-79 54-16,106-54 16,-93 54-16,119-67 15,-119 67-15,53-27 16,27-26 0,-27 26-1,-53 13-15,-53 27 16</inkml:trace>
  <inkml:trace contextRef="#ctx0" brushRef="#br0" timeOffset="-62188.38">21616 13401 0,'-79'66'16,"79"-52"-1,13-14-15,1 0 16,52-27-16,13-13 16,-13 1-1,-26 25-15,39-25 16,-39 12-16,-14 1 0,54-14 16,-41 14-16,-12 12 0,26-25 15,-27 26-15,1-14 0,-1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7-20T20:38:40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10517 7025 0,'-66'-53'0,"13"26"15,13 14-15,-65 0 0,91 13 16,-131 40-16,105-14 16,-39 40-16,39-13 15,-13 53-15,27-40 0,12 0 16,-12 119-1,26-158-15,40 105 16,-14-92-16,14 0 0,-14-1 0,120 54 16,-93-80-16,66 14 15,-66-27-15,-27 0 0,173-40 16,-146 27-16,39-40 16,-52 13-16,0 14 15,12-67-15,-38 40 0,-14-66 16,0 26-16,-40-13 15,14 67-15,-1-14 0,-26-26 16,13 39-16,1 0 16,-67-39-16,66 52 15,-26 1-15,40-1 0,-54 1 16,54 26 0,13 0-16,-14 40 15,40 26 1</inkml:trace>
  <inkml:trace contextRef="#ctx0" brushRef="#br0" timeOffset="1620.05">2712 8083 0,'0'-13'15,"0"26"1,-26 40-16,26-27 15,-14 54-15,1-41 16,0 54-16,0-53 0,-1 105 16,1-105-1,0 66-15,0-40 16,13-40 0,0-39-1,0 0-15,13-27 16</inkml:trace>
  <inkml:trace contextRef="#ctx0" brushRef="#br0" timeOffset="1813.75">2725 8123 0,'27'0'16,"-27"13"-16,13 27 16,-13-1-16,13 67 15,-13-79-15,13 52 16,-13-39-16,0-14 0,14 27 15,-14-27-15,13 1 0,-13 13 16,0-27-16,0 0 16,-13-13-1</inkml:trace>
  <inkml:trace contextRef="#ctx0" brushRef="#br0" timeOffset="1989.99">2633 8533 0,'-14'-13'15,"28"13"1,12 0-16,14-14 16,-14 14-16,40-13 15,-39 13-15,39-13 16,-40 0-16,1 13 16,-14 0-16,40 26 15,-40-13-15</inkml:trace>
  <inkml:trace contextRef="#ctx0" brushRef="#br0" timeOffset="2556.75">2699 9022 0,'-13'-13'15,"13"26"-15,0 1 0,13-1 16,-13 53-16,13-26 16,-13 65-1,0-78-15,13 52 0,-13-39 16,0-14-16,0 41 15,13-54-15,-13 40 16,0-40-16,0 0 0,-13-13 16,13-26-1</inkml:trace>
  <inkml:trace contextRef="#ctx0" brushRef="#br0" timeOffset="2823.73">2738 9062 0,'0'0'0,"40"-13"0,-13 13 16,-14 0-16,27 13 0,12 27 16,-38-27-16,39 53 15,-53-39 1,13 52-16,-13-66 16,-27 80-1,14-67-15,-53 54 16,53-67-16,-53 26 15,39-25-15,-13-14 16,27 0-16,-13-14 16,26 1-16,13 0 15,0 0 1</inkml:trace>
  <inkml:trace contextRef="#ctx0" brushRef="#br0" timeOffset="3359.3">2778 9829 0,'-13'0'16,"13"13"-16,0 1 16,0 52-1,0-40-15,0 27 0,0-13 16,-13 39 0,26 54-16,0-41 15,0-39 1,1-40-16,-1 27 15,0-27-15,0 1 0,14-1 16,-1-13-16,1-13 16,12-1-16,-25 1 0,-1 0 15,13-14-15,-13 14 0,1 0 16,-14-14-16,13 14 16,-13 0-16,-13-13 0,-1 26 15</inkml:trace>
  <inkml:trace contextRef="#ctx0" brushRef="#br0" timeOffset="3512.89">2897 10226 0,'-13'0'0,"13"-13"16,13 0-16,0-1 16,1-12-1,-14 13-15,13-27 16,-13 27-16,0 0 15</inkml:trace>
  <inkml:trace contextRef="#ctx0" brushRef="#br0" timeOffset="3699.91">2752 9962 0,'0'0'16,"-27"-14"-16,27 1 16,13 13-1,14-13 1,-14 13-16,14 0 0,12-13 15,-12 13-15,-14-14 16,66 14-16,-39 0 16,26 27-1,-39 13 1</inkml:trace>
  <inkml:trace contextRef="#ctx0" brushRef="#br0" timeOffset="4166.33">2712 10993 0,'0'0'0,"0"-13"0,0 26 16,-13 54 0,13-41-16,-13 40 15,13-26-15,-14 0 0,1 39 16,13-53-16,0 54 16,-13-54-16,13 1 0,0 26 15,0-40-15,0 27 16,13-40-1,0-53 1,-13 26-16,14 1 16</inkml:trace>
  <inkml:trace contextRef="#ctx0" brushRef="#br0" timeOffset="4428.25">2805 10927 0,'0'-13'16,"0"26"0,26 27-1,-26-14-15,27 27 16,-27-13-16,26 26 16,-13-39-16,-13 12 0,27 54 15,-14-67-15,0 41 16,0-54-16,-13 13 0,0 14 15,14-27-15,-14 0 0,-27 27 16,14-40 0</inkml:trace>
  <inkml:trace contextRef="#ctx0" brushRef="#br0" timeOffset="4583.83">2765 11351 0,'0'-14'15,"26"14"1,14-13-16,-13 13 16,12-13-16,-26 13 15,54-13-15,-54-1 16,26 1-16</inkml:trace>
  <inkml:trace contextRef="#ctx0" brushRef="#br0" timeOffset="4793.27">3096 11046 0,'-14'40'0,"14"-14"16,0-12-16,0 25 0,0-12 16,0-1-16,0 40 15,0-39-15,0 39 0,14 0 16,-14-39-16,13 26 15,-13-40 1,0-26 0</inkml:trace>
  <inkml:trace contextRef="#ctx0" brushRef="#br0" timeOffset="5038.33">3149 11033 0,'0'0'0,"39"13"0,-12-13 16,-14 14-16,27 25 0,-27-26 16,0 27-1,0-13-15,-13-14 0,0 40 16,0-27-16,-13 27 16,0-40-16,0 1 0,-14 12 15,14-13-15,-27 1 16,27-14-16,0 0 0,0 0 15,-1 0-15,14 13 16</inkml:trace>
  <inkml:trace contextRef="#ctx0" brushRef="#br0" timeOffset="5961.97">2619 11999 0,'14'0'32,"-28"66"-32,1-40 15,0 27-15,13-26 16,-13-1-16,-14 67 16,27-67-16,-13 14 15,13-14-15,0-12 0,-13 12 16,26-26-1,0-40-15,-13 14 0,13-14 16,1 1-16,-1 12 16,0-39-16,-13 40 15,27-67-15,-14 67 16,0-14-16,-13 27 16,27-27-16,-14 53 15,0 0 1,13 40-16,-12-26 15,-1 65-15,0-39 16,-13-26-16,13 52 16,-13-66-16,14 27 15,-28-14 1,1-26-16</inkml:trace>
  <inkml:trace contextRef="#ctx0" brushRef="#br0" timeOffset="6114.56">2606 12290 0,'-13'-13'16,"13"-1"-16,26 14 16,-12 0-16,25-13 15,-12 13-15,39-13 16,-53 13-16,40-13 16,-40 0-16,14 13 0,12-14 15,-25 1-15</inkml:trace>
  <inkml:trace contextRef="#ctx0" brushRef="#br0" timeOffset="6386.84">3109 11919 0,'-13'14'16,"13"12"-1,0 1-15,0-14 16,0 13-16,0 54 15,13-27-15,0 26 16,0-13 0,14-13-16,-1-27 15,14-26 1,0-13 0,-27 0-16,27-40 15,-40 40-15,13-14 16,-13 14-16,13 0 0,-13 0 15</inkml:trace>
  <inkml:trace contextRef="#ctx0" brushRef="#br0" timeOffset="6542.42">3254 12237 0,'-13'0'16,"26"0"-1,-13-13-15,14-14 16,-14 14-16,13-13 15,0 12-15,-13 1 0,0-13 16,0 12-16,0-12 16</inkml:trace>
  <inkml:trace contextRef="#ctx0" brushRef="#br0" timeOffset="6732.47">3135 11933 0,'0'0'15,"-26"0"-15,26-14 31,26 14-31,-12 0 0,12-13 16,14 0-16,-14 13 16,1-13-16,26 0 15,-27-1-15,27 1 16,-40 13-16,14 0 0,-14 0 0,26 0 16,-25 13-16,-1 1 0,-13-1 15</inkml:trace>
  <inkml:trace contextRef="#ctx0" brushRef="#br0" timeOffset="7337.8">2752 12700 0,'-14'13'16,"1"27"-1,13-27-15,-26 67 0,13-41 16,-14 41-16,14-41 0,0 1 15,-14 39-15,14-52 16,-27 105-16,27-105 16,0 12-16,13-52 15,13 13-15,0-40 16,-13 27-16</inkml:trace>
  <inkml:trace contextRef="#ctx0" brushRef="#br0" timeOffset="7598.31">2672 12779 0,'0'0'0,"14"-53"15,-1 40-15,0 13 0,0-13 16,0 13-16,14 13 16,13 14-1,-14-14 1,-13 0-1,-26-13 48</inkml:trace>
  <inkml:trace contextRef="#ctx0" brushRef="#br0" timeOffset="8252.37">2712 12753 0,'0'0'16,"-13"0"-16,26 0 31,13 0-16,1 0-15,13 13 16,26 0 0,0 14-16,0 13 15,-26 12 1,-14 1 0,-26 0-1,-26 27-15,-27-27 16,13-14-1,14-26-15,-54 27 16,54-27-16,-27 1 16,26-14-16,1 13 0,-14-13 15,27 13-15,0-13 0,0-13 32,26 13-17,0-13-15,0 13 16</inkml:trace>
  <inkml:trace contextRef="#ctx0" brushRef="#br0" timeOffset="8910.67">3188 12793 0,'0'-14'16,"0"28"-1,0 25 1,0-25-1,0 12-15,0 53 16,0-52-16,0 13 16,0 12-16,13-25 0,-13 13 15,14-27-15,-1 0 0,27 27 16,-27-40-16,13 0 16,-12 0-16,12-14 0,0 1 15,-12 0-15,-1 0 0,27-27 16,-27 14-16,-13 12 15,0 1-15,0 0 16</inkml:trace>
  <inkml:trace contextRef="#ctx0" brushRef="#br0" timeOffset="9057.28">3307 13004 0,'0'-13'16,"14"13"-1,-14-13-15,26-27 16,-13 27-16,0 0 16,-13-14-16,0 14 0</inkml:trace>
  <inkml:trace contextRef="#ctx0" brushRef="#br0" timeOffset="9243.78">3215 12753 0,'-14'-13'15,"28"-1"17,25 14-32,-12-13 0,39 0 15,-40 13-15,14-13 16,-13 13-16,-1 0 16,27 0-16,-27 39 15</inkml:trace>
  <inkml:trace contextRef="#ctx0" brushRef="#br0" timeOffset="9650.42">2580 13652 0,'-14'-13'0,"28"26"0,-41-13 16,27 27 0,-13-14-16,13 14 15,-26 65-15,26-52 16,-14 13-16,1-27 16,0 40-16,0-52 15,13-1-15,13 0 16,0-26-16,0-27 15,1 27-15</inkml:trace>
  <inkml:trace contextRef="#ctx0" brushRef="#br0" timeOffset="9891.49">2593 13507 0,'13'-26'15,"0"26"-15,1 13 16,-1 13-16,0-13 0,14 40 15,-14-13-15,13 26 16,-13-39-16,1 12 0,12 14 16,-13-13-16,14 39 15,-1-13 1,-12-13 0,-14-26-16,-14-1 15,1-39 1,-13 0-1</inkml:trace>
  <inkml:trace contextRef="#ctx0" brushRef="#br0" timeOffset="10897.5">2500 13758 0,'0'14'32,"14"-1"-17,-1-13-15,0 0 0,27 0 16,-27 0-16,27 0 16,-27 0-16,13 0 15,14-13-15,-27 13 0,14 0 16,-14-14-16,27 1 15,-27 13-15</inkml:trace>
  <inkml:trace contextRef="#ctx0" brushRef="#br0" timeOffset="11223.39">3043 13507 0,'-14'-13'16,"14"26"0,0 13-1,14 1-15,-14 13 16,0-14-16,13 14 15,-13-1-15,0-25 0,0 12 16,0 40-16,0-53 16,0 27-1,0-27-15,0 14 0,0-14 16,13-13-16</inkml:trace>
  <inkml:trace contextRef="#ctx0" brushRef="#br0" timeOffset="11621.99">2963 13454 0,'14'0'16,"-28"0"-16,28-13 0,12 13 16,-13 0-16,0 0 0,54 13 15,-41-13-15,1 13 0,39 14 16,-40-14 0,27 27-16,-26-1 15,-27-12-15,13 39 16,-13-53-16,-27 53 15,14-52-15,0 12 0,-27 14 16,27-27-16,-53 27 16,53-27-16,-14 0 15,14-13-15,0 0 16,-1 0-16,14-13 0,14-14 16,-14 14-16,26-13 15,-13 12-15</inkml:trace>
  <inkml:trace contextRef="#ctx0" brushRef="#br0" timeOffset="11933.24">3492 13428 0,'-13'-14'15,"13"41"-15,0-14 16,-13 27-16,13-14 0,0-13 16,0 27-16,13 13 0,-13-27 15,13 27 1,-13-26-16,14-14 0,-1 40 16,0-40-16,0 0 0,1 14 15,-1-27-15,40 13 16,-40-13-16,27-26 0,-27 12 15,13-12-15,-26 13 16,14 0-16,-14-14 16,0 14-16,-27-14 0</inkml:trace>
  <inkml:trace contextRef="#ctx0" brushRef="#br0" timeOffset="12087.83">3559 13705 0,'-14'14'15,"28"-14"1,12-14-16,1-25 16,-1 12-1,-13 1 1,0 13-16,-13-1 16</inkml:trace>
  <inkml:trace contextRef="#ctx0" brushRef="#br0" timeOffset="12276.29">3453 13467 0,'0'0'16,"-27"14"-16,27-28 0,14 28 16,-1-14-1,13 0-15,27-14 16,13-12-16,-39 26 16,12-13-16,-12-1 15,13 1-15,-27 13 0,27-13 16,-27 13-16,0-13 0,13 13 15,-12 0-15</inkml:trace>
  <inkml:trace contextRef="#ctx0" brushRef="#br0" timeOffset="16866.29">3082 8176 0,'0'13'0,"0"0"47,27-26-32,-14 13-15,0-13 0,14 13 16,-14-14-16,0 14 16,0 0-16,-13-13 0</inkml:trace>
  <inkml:trace contextRef="#ctx0" brushRef="#br0" timeOffset="17051.79">3149 8017 0,'-14'40'16,"14"-14"-1,0 0-15,0 14 16,0-27-16,0 14 0,14 52 15,-14-66-15,13 14 16,-13-14-16,0 14 0,0-14 16</inkml:trace>
  <inkml:trace contextRef="#ctx0" brushRef="#br0" timeOffset="17451.72">3228 9062 0,'-13'0'16,"26"0"-1,0 0 1,27 0-16,-14 0 16,1-13-16,-1 13 0,-13-13 15,1-1 1</inkml:trace>
  <inkml:trace contextRef="#ctx0" brushRef="#br0" timeOffset="17612.29">3334 8956 0,'0'0'0,"-13"0"0,-1 13 16,14 1 0,0-1-16,0 0 0,0 27 15,0-27-15,14 53 16,-14-39-16,0 12 16,0-25-16,13 12 15,-13-13-15</inkml:trace>
  <inkml:trace contextRef="#ctx0" brushRef="#br0" timeOffset="17990.38">3307 9935 0,'0'0'16,"14"0"-16,12 0 15,-13 0-15,14 0 16,-1 0-16,14-26 16,-14 12-1,-13 1-15,1 13 0</inkml:trace>
  <inkml:trace contextRef="#ctx0" brushRef="#br0" timeOffset="18156.61">3466 9803 0,'-13'26'16,"13"-13"-16,-13 27 16,13-27-16,0 40 15,13-13-15,0-14 16,-13 1-16,0-14 0,13 14 15,-13-1-15,0 1 16</inkml:trace>
  <inkml:trace contextRef="#ctx0" brushRef="#br0" timeOffset="18612.13">3519 10901 0,'0'13'31,"13"-13"-31,0 0 16,1 0-16,-1 0 15,27-13-15,-14 0 16,-13-1 0</inkml:trace>
  <inkml:trace contextRef="#ctx0" brushRef="#br0" timeOffset="18792.65">3585 10782 0,'0'13'16,"0"0"-16,-13 27 16,13-27-16,0 27 15,0-27-15,0 14 16,0-14-16,13 40 15,-13-40-15,13 40 16,-13-40-16,0 13 16</inkml:trace>
  <inkml:trace contextRef="#ctx0" brushRef="#br0" timeOffset="19254.41">3770 11880 0,'14'0'15,"-1"13"1,13-13 0,-13 0-16,14 13 0,-14-13 15,14 0 1,-14-13-16,0 13 0</inkml:trace>
  <inkml:trace contextRef="#ctx0" brushRef="#br0" timeOffset="19425.95">3876 11787 0,'-13'27'0,"13"-1"15,0 1-15,0-14 0,0 0 16,13 27-1,-13-27-15,0 13 16,13-12-16,-13 12 0,0 1 16,14-27-16,-14 13 0</inkml:trace>
  <inkml:trace contextRef="#ctx0" brushRef="#br0" timeOffset="19801.18">3903 12713 0,'13'0'16,"0"0"-1,14 0 1,-14 0-16,26-13 16</inkml:trace>
  <inkml:trace contextRef="#ctx0" brushRef="#br0" timeOffset="19980">3982 12554 0,'0'0'0,"0"14"16,0-1-16,-13 13 16,13-12-16,0 25 15,13-12-15,-13-1 16,13-13-16,-13 1 0,0 12 16,0-13-16,13 1 0</inkml:trace>
  <inkml:trace contextRef="#ctx0" brushRef="#br0" timeOffset="20377.93">4088 13428 0,'0'13'0,"13"-13"15,0 0-15,14 0 16,-1 0-16,1 0 16,-14-13-16,13-1 15,-12 1-15,-1 13 16,-13-13-16</inkml:trace>
  <inkml:trace contextRef="#ctx0" brushRef="#br0" timeOffset="20527.58">4220 13335 0,'-13'26'16,"13"14"0,0-13-1,-13 12-15,13-25 16,13 12-16,-13-13 0,13 0 15,-13 1-15</inkml:trace>
  <inkml:trace contextRef="#ctx0" brushRef="#br0" timeOffset="24719.68">3770 8295 0,'-13'0'16,"-13"26"0,39-26 15,0 0-16,14 0-15,12 13 16,-12-13 0,-1 0-1,-13 14 1,-13-1 0</inkml:trace>
  <inkml:trace contextRef="#ctx0" brushRef="#br0" timeOffset="24882.25">3836 8401 0,'-13'0'0,"13"13"16,27-13 15,-14 0-31,13 0 16,-12 0-16,-1 0 0,13 0 15,-12 0-15,-1 0 16,13 0-16</inkml:trace>
  <inkml:trace contextRef="#ctx0" brushRef="#br0" timeOffset="25324.93">4564 8149 0,'0'-13'16,"-13"13"-1,0 53 1,-1 26 0,-12 14-16,13-1 15,-1-52-15,1 26 16,13-53-16,0 14 0,-13 13 15,13-14-15,0-13 0,13-13 32,0-53-17,-13 27-15,0-27 16</inkml:trace>
  <inkml:trace contextRef="#ctx0" brushRef="#br0" timeOffset="25489.33">4498 8334 0,'26'-66'0,"-26"53"16,0-13-16,27-1 15,-14 27-15,14 13 16,-14 14-16,13-1 16,-13 1-16,14 39 15,-14-53-15,0 40 16,-13-40-16,14 14 0,-1 12 16,-13-25-16,0-1 15</inkml:trace>
  <inkml:trace contextRef="#ctx0" brushRef="#br0" timeOffset="25675.54">4485 8453 0,'0'0'16,"0"-13"-16,13 13 31,40 0-31,-40-13 16,27 13-16,-14 0 15,27-13-15,0 0 16,0-1 0</inkml:trace>
  <inkml:trace contextRef="#ctx0" brushRef="#br0" timeOffset="27102.18">5331 8242 0,'-66'-27'0,"27"14"15,-28 40 1,28 12 0,12 27-1,14 27-15,26 0 16,14-1-1,12-52 1,-25-27-16,39 14 16,-27-14-16,0 0 0,27-13 15,-26 0-15,-14 0 0,40-13 16,-27 0-16,14-1 16,-27 14-16,1-13 0</inkml:trace>
  <inkml:trace contextRef="#ctx0" brushRef="#br0" timeOffset="27646.14">5755 8308 0,'0'0'16,"0"-13"-16,0 26 16,0 0-1,0 0-15,0 40 16,0-26-16,-14 65 15,14-65-15,0-1 16,0 1-16,27 39 16,-27-53-16,26 0 15,1 1-15,13-28 16,-27 1-16,13 0 16,1 0-16,-14-1 0,13-25 15,-12 25-15,-1-38 16,-13 38-1</inkml:trace>
  <inkml:trace contextRef="#ctx0" brushRef="#br0" timeOffset="27819.2">5821 8467 0,'-13'0'16,"-1"0"-16,28 0 15,-14-14 1,13 1-16,0 0 16,0 0-16,1-14 15,-14 14-15</inkml:trace>
  <inkml:trace contextRef="#ctx0" brushRef="#br0" timeOffset="28017.67">5755 8281 0,'-14'0'0,"1"0"16,13-13-16,13 13 16,14 0-16,13 0 15,-27-13-15,13 13 16,14-13-16,-14 13 16,41-27-16,-41 27 15,-13-13-15,67-13 16,-67 26-16,27-14 15,-14 1-15</inkml:trace>
  <inkml:trace contextRef="#ctx0" brushRef="#br0" timeOffset="29569.5">6456 8229 0,'0'-14'15,"-13"41"17,13 12-17,0 41-15,0-54 16,0 40-16,0-39 15,-14 79-15,14-93 16,0 40-16,0-40 0,0 14 16,0-14-16,0-26 15</inkml:trace>
  <inkml:trace contextRef="#ctx0" brushRef="#br0" timeOffset="30023.79">6496 8176 0,'39'-14'15,"-26"14"-15,14 14 0,-14-1 16,0 0-16,-13 0 0,27 27 16,-27-27-16,0 14 15,-13-1-15,-1 1 16,1-14-16,0 13 15,0-26-15,13 14 0,-14-14 16,1 0-16,26 0 31,14-14-15,-14 14-16,27 0 16,-27 0-16,40 27 15,-53-14-15,13 13 16,-13-12-16,0-1 15,0 13-15,-13 1 0,13-14 16,-13 0-16,-27 27 16,27-27-16,-40 0 15,40-13-15,-14 0 16,14 0-16,-27-26 16,27 13-1,0 13-15,13-14 16,0 1-16,13 0 15</inkml:trace>
  <inkml:trace contextRef="#ctx0" brushRef="#br0" timeOffset="30287.68">6919 8242 0,'0'-13'0,"0"39"15,0 14 1,0 13 0,-13 0-16,13 26 15,-14-53-15,14 54 16,0-54-16,0 1 15,-13-14-15,13 0 16</inkml:trace>
  <inkml:trace contextRef="#ctx0" brushRef="#br0" timeOffset="30568.93">6932 8189 0,'0'0'0,"27"0"0,-14 0 0,26 26 16,-25-26-16,39 53 16,-53-40-16,13 27 15,0-27-15,-13 14 0,0 13 16,-13-1-16,13-12 0,-27 26 16,-12 13-1,25-53-15,-38 27 16,38-27-16,-12-13 15,13 0-15,-14-27 16,14-12 0,13-1-1,13-13-15</inkml:trace>
  <inkml:trace contextRef="#ctx0" brushRef="#br0" timeOffset="31222.64">3850 9102 0,'-14'0'15,"1"0"1,13 13-1,13-13-15,1 0 16,-1 0-16,13 0 16,-12 0-16,-1 0 0,13 0 15,-12 0-15,-1 0 0,0 0 16,-13 13 0,-13-13-16</inkml:trace>
  <inkml:trace contextRef="#ctx0" brushRef="#br0" timeOffset="31380.22">3850 9208 0,'0'0'0,"-14"13"0,14 0 16,14-13-1,12 0 1,-13 0-16,27 0 16,-27 0-16,27 0 15,-27 0-15,0 0 0,1 0 16</inkml:trace>
  <inkml:trace contextRef="#ctx0" brushRef="#br0" timeOffset="33996.08">4789 8943 0,'-27'0'46,"27"40"-30,0-27-16,0 53 16,0-40-16,-13 27 15,13-26-15,0-1 0,-13 54 16,13-54-16,0 14 16,-13-27-16,13 0 0,-13 14 15</inkml:trace>
  <inkml:trace contextRef="#ctx0" brushRef="#br0" timeOffset="34292.11">4683 8943 0,'0'0'15,"53"-40"-15,-27 40 0,1 0 16,-1 0-16,27 27 15,-26-14-15,26 40 16,-40-40-16,13 53 16,-12-39-16,-14 26 15,0-40-15,-27 66 16,14-52-16,-14 12 16,14-25-16,0-1 15,-40 13-15,40-13 16,-14-13-16,1-13 0,-1-26 15,14 25 1,13-12 0</inkml:trace>
  <inkml:trace contextRef="#ctx0" brushRef="#br0" timeOffset="36161.71">4048 10067 0,'-13'0'0,"13"-13"15,13 0 17,14 0-17,12-1-15,-12 14 16,-14 0 15</inkml:trace>
  <inkml:trace contextRef="#ctx0" brushRef="#br0" timeOffset="36315.3">4114 10081 0,'-13'13'16,"26"-13"-16,1 0 15,-1 13 1,0-13-16,0 0 0,14 0 16,-14 0-16,0 0 15</inkml:trace>
  <inkml:trace contextRef="#ctx0" brushRef="#br0" timeOffset="36651.4">4577 9909 0,'0'-14'16,"0"28"-16,14 12 15,-14-13-15,0 14 0,0 12 16,0-25-16,0-1 0,0 27 15,0-14-15,-14 53 16,14-26 0,14 14-16,12-28 15,0-26 1,1-13 0,13-26-1,-1 0 1,-26-1-16,1-13 15</inkml:trace>
  <inkml:trace contextRef="#ctx0" brushRef="#br0" timeOffset="36827.92">4604 10107 0,'0'0'0,"-13"0"0,13-13 0,13 13 31,0-13-15,0-1-16,27-12 16,-40 13-16,13-1 15,0 1-15,-13 0 0</inkml:trace>
  <inkml:trace contextRef="#ctx0" brushRef="#br0" timeOffset="37025.4">4604 9882 0,'-13'0'16,"26"0"-16,-26-13 0,26 13 16,13 0-1,-13-13-15,14 13 16,-14 0-16,53-14 16,-53 14-16,27 0 15,-13 0-15,-14 0 0,13 0 16,1 0-16,-14 0 0,40 14 15,-40-14-15</inkml:trace>
  <inkml:trace contextRef="#ctx0" brushRef="#br0" timeOffset="37410.01">5120 9962 0,'-14'-14'16,"14"28"-1,0-1-15,-13 26 16,13-25-16,0 25 16,-13 41-1,0-14 1,13-13 0,-13 0-16,13-40 15,0 0 1,13 0-1,-13-39 1,0 13-16</inkml:trace>
  <inkml:trace contextRef="#ctx0" brushRef="#br0" timeOffset="37828.49">5146 9882 0,'27'0'15,"-54"0"-15,67 0 0,-27 0 0,0 27 16,1-14-16,-14 13 16,13-12-16,-13-1 0,0 13 15,-13 1-15,-1-14 16,1 0-16,0 0 16,-14 1-1,14-14-15,0 13 16,13-26-16,13 13 31,0 0-31,1 0 16,39 13-16,-40-13 0,26 26 15,-25-12 1,-14 25 0,0 1-16,-14-14 0,1 1 15,0-27-15,0 13 16,-27 14-16,27-14 15,-14-13-15,14 0 16,0 0-16,-27-13 16,40-1-16,-13 14 15,13-13-15</inkml:trace>
  <inkml:trace contextRef="#ctx0" brushRef="#br0" timeOffset="38097.48">5543 9962 0,'0'13'16,"0"26"-1,0-12-15,0-1 0,0 1 16,-13 65-16,13-65 16,0 13-16,0-27 15,0 13-15,-13 1 16,13-1-16,0-13 0,-14-13 16</inkml:trace>
  <inkml:trace contextRef="#ctx0" brushRef="#br0" timeOffset="38392.37">5450 10014 0,'0'0'16,"14"-26"-16,-1 13 0,0 13 16,0 0-16,27 13 0,13 27 15,-40-40 1,14 26-16,-1 14 0,-26-27 15,13 14-15,1-1 0,-14 40 16,0 0 0,-40 0-1,0-26-15,14-27 16,12 1-16,-25-14 16,26 0-16,-14-27 15,27 14-15,13-27 16,1 27-16,-1-13 15</inkml:trace>
  <inkml:trace contextRef="#ctx0" brushRef="#br0" timeOffset="44340.53">2500 11668 0,'0'-13'16,"40"-27"-16,-14 14 15,80-27-15,-66 26 16,119-52-16,-106 39 15,79-26-15,-79 40 16,145-80-16,-92 53 16,106-40-1,-133 54 1,-52 39-16,12-14 16</inkml:trace>
  <inkml:trace contextRef="#ctx0" brushRef="#br0" timeOffset="44742.36">2553 12435 0,'-13'27'16,"0"-27"-1,26 0-15,0 0 0,0-13 16,54-27-1,-28 13-15,94-52 16,-14 26-16,-66 14 16,158-54-16,-158 66 0,27-12 15,52-14-15,-66 26 16,66-26-16,-79 40 16,79-26-16,-92 39 15,0 0-15</inkml:trace>
  <inkml:trace contextRef="#ctx0" brushRef="#br0" timeOffset="46873.11">4141 13256 0,'-13'0'31,"-27"0"-15,13 13-16,-26 0 16,27 0-16,-146 67 15,119-54-15,-92 40 16,78-26-16,-78 39 0,79-39 15,-14 0-15,-65 26 16,79-26-16,0-1 0,-80 27 16,93-26-16,-106 39 0,120-65 15,-27 12 1,39-13-16,14-13 0,-14 14 16,27-28-16,27-12 15,-14 13-15,0-1 16</inkml:trace>
  <inkml:trace contextRef="#ctx0" brushRef="#br0" timeOffset="50217.95">4075 11112 0,'-14'0'15,"14"-13"1,14 0-1,25 0 1,-25 0-16,38 13 16,-38-14-16,-1 14 15,0 0-15,0 14 16,-13-1 0</inkml:trace>
  <inkml:trace contextRef="#ctx0" brushRef="#br0" timeOffset="50396.53">4128 11205 0,'0'0'0,"-14"13"0,14 1 15,14-14 17,12 0-32,-13 0 15,40 0-15,-40 0 16,40 0-16,-40 0 15,1 13-15,-1-13 0</inkml:trace>
  <inkml:trace contextRef="#ctx0" brushRef="#br0" timeOffset="50763.54">4379 11959 0,'0'0'15,"0"0"-15,13-13 16,0 13-16,1 0 0,12 0 16,-26-13-16,40 13 15,-40 13 16</inkml:trace>
  <inkml:trace contextRef="#ctx0" brushRef="#br0" timeOffset="50926.11">4379 12052 0,'0'13'31,"13"-13"-31,0 0 16,27 13-16,-27-13 15,0 0-15,27 0 0,-27 0 16,1 0-16,25 13 16,-25 1-16</inkml:trace>
  <inkml:trace contextRef="#ctx0" brushRef="#br0" timeOffset="51366.04">4564 13441 0,'27'0'15,"12"0"1,1 0 0,26 0-1,-26 0-15,-14 13 16,-13 0 0,-26-13-16,0 27 15,0-27-15</inkml:trace>
  <inkml:trace contextRef="#ctx0" brushRef="#br0" timeOffset="51503.86">4670 13560 0,'-13'0'16,"13"13"-16,13-13 15,13 13-15,-12-13 16,12 0-16,0-13 16,-12 0-16,12 0 0,1-1 15,-27-12-15,26 0 16,-26 12-16</inkml:trace>
  <inkml:trace contextRef="#ctx0" brushRef="#br0" timeOffset="52033.83">5001 10821 0,'-27'0'15,"27"14"-15,-13 25 16,13-12-16,-13-1 0,-1 27 16,14-26-16,-26 65 15,26-65-15,0-1 0,-13 14 16,13-27-16,0 27 15,0-27-15,0 0 16</inkml:trace>
  <inkml:trace contextRef="#ctx0" brushRef="#br0" timeOffset="52350.98">4974 10954 0,'53'-66'16,"-40"52"-16,27 1 15,-27 13-15,-13-13 0,13 13 16,1 13-16,-14 14 16,0-1-16,-27 14 15,27-27-15,-13 0 0,-27 53 16,27-52-16,-13 12 16,12-13-16,1 0 15,0 14-15,13-1 16,26-12-1,-12-1-15,12 0 0,14 14 16,-14-14-16,14 0 16,-27 0-16,0 0 0,14 27 15,-27-27-15,13 14 0,0 13 16,-13-14 0,-13 27-16</inkml:trace>
  <inkml:trace contextRef="#ctx0" brushRef="#br0" timeOffset="52586.35">4987 11761 0,'-13'26'16,"13"1"-1,-13 26-15,13-40 16,-13 40-16,-1-27 0,1 1 16,13 12-1,-13-12-15,13-14 0,-26 27 16,26-27-16</inkml:trace>
  <inkml:trace contextRef="#ctx0" brushRef="#br0" timeOffset="52891.37">5054 11708 0,'0'0'15,"26"-13"-15,-13 13 0,-13 13 16,0 0-16,-26 27 16,26-27-16,-27 27 15,14-27-15,0 0 0,0 14 16,-1-14-16,-12 26 15,26-25-15,13 12 16,0-13 0,14 14-1,-14-14-15,40 14 0,-27-1 16,-12-26-16,12 26 16,-13-12-16,1-1 0,-1 0 15,0 27-15,0-27 16,-13 0-16,0 40 15,0-40-15</inkml:trace>
  <inkml:trace contextRef="#ctx0" brushRef="#br0" timeOffset="53321.88">5120 13361 0,'-14'-13'16,"14"26"0,0 67-1,-13-54-15,13 40 16,0-26-16,-13 66 15,13-80-15,-13 27 16,0 13 0,13-26-1,-14-53-15</inkml:trace>
  <inkml:trace contextRef="#ctx0" brushRef="#br0" timeOffset="53701.87">5159 13229 0,'53'-40'0,"-39"40"0,-1-13 16,13 40 0,-26-14-16,13 27 15,-13-27-15,-13 66 16,0-52-16,0-1 0,0-13 15,-14 40-15,14-39 16,-14 12-16,1 0 16,13-12-16,-1-1 0,-12 0 15,39 0 1,27 1 0,-14-1-16,54 0 15,-54 0-15,27 0 16,-26 1-16,-1-1 0,14 13 15,-14-12-15,1 12 16,-1 1 0,-26-14-16,-13-13 15,0-13 1</inkml:trace>
  <inkml:trace contextRef="#ctx0" brushRef="#br0" timeOffset="55409.98">4458 12740 0,'0'-14'16,"-13"-12"-1,26 26 1,0 0-16,14-13 16,-14 13-16,0-13 0,27 13 15,-27 0 1,1 0-1,-1 0 1</inkml:trace>
  <inkml:trace contextRef="#ctx0" brushRef="#br0" timeOffset="55620.42">4564 12740 0,'0'0'0,"-13"0"16,13 13-16,13-13 31,0 13-15,1-13-16,-1 0 0,13 0 15,-13 0-15,1 0 16,25 0-16,-12-13 0,-14 13 16,0 0-1</inkml:trace>
  <inkml:trace contextRef="#ctx0" brushRef="#br0" timeOffset="60078.07">5106 12554 0,'0'-52'0,"0"38"16,0 1-1,0 0 1,0 39 0,0 14-1,0 13-15,-13 0 16,13-27-16,0 14 15,0-14-15,-13 27 16,13-26-16,0-1 0,0 1 16,0-1-16,0-13 0,0 27 15,0-27-15,0 1 16</inkml:trace>
  <inkml:trace contextRef="#ctx0" brushRef="#br0" timeOffset="60438.17">5080 12541 0,'26'0'15,"-12"13"-15,12 1 16,-13-14-16,1 13 0,25 0 16,-25 0-16,25 27 15,-39-27-15,27 27 16,-27-27-16,0 14 0,0 12 16,0-25-16,-27 78 15,27-65-15,-39 26 16,12-27-16,14-13 15,13 1-15,-40-1 16,27-13-16,0 0 16,13-27-1</inkml:trace>
  <inkml:trace contextRef="#ctx0" brushRef="#br0" timeOffset="60796.21">5464 12554 0,'13'-13'16,"-13"26"-16,0 1 16,0 25-1,0-25-15,0 25 16,0 41-1,13-41-15,-13 14 0,13-13 16,-13 0-16,14-14 16,-14-13-16,13 27 15,0-27-15,0 1 0,0-1 16,1 0-16,-1-13 16,0 13-16,0-13 0,14-13 15,-14 0-15,0 0 16,14-1-1,-27 1-15,13 0 0,-13 0 16</inkml:trace>
  <inkml:trace contextRef="#ctx0" brushRef="#br0" timeOffset="60971.25">5543 12859 0,'0'0'0,"-13"0"0,13-13 15,13 13 1,0-14 0,27-12-16,0-1 15,-14 1 1,-26 13 0,0-1-16</inkml:trace>
  <inkml:trace contextRef="#ctx0" brushRef="#br0" timeOffset="61141.85">5517 12647 0,'-27'-13'0,"14"13"16,0 0-16,26 0 15,13 0 1,1-13-16,-14 13 0,66-27 16,-12 1-1,-41 12-15,80-25 16,-66 12-16,26-12 15</inkml:trace>
  <inkml:trace contextRef="#ctx0" brushRef="#br0" timeOffset="63213.47">6006 12607 0,'-13'14'31,"13"12"-16,0 1-15,0-14 0,0 66 16,0-52-16,0 26 16,0-27-16,0 67 15,0-80-15,0 0 16,0 0-16</inkml:trace>
  <inkml:trace contextRef="#ctx0" brushRef="#br0" timeOffset="63653.64">5927 12594 0,'39'-53'16,"-39"40"-16,53-13 16,-40 26-16,14-14 15,-14 14-15,40 27 16,-53-14-16,13 13 15,-13-12-15,-13 39 16,13-40-16,-26 13 16,26-12-16,-27 25 15,14-26 1,13 1 0,13-1-1,27 0-15,-14 0 0,1 1 16,-1-1-16,-13-13 15,1 13-15,25 14 16,-25-14-16,-1 13 16,-13-13-16,0 14 15,-13-1-15,-14 1 16,14-27-16,-40 13 16,40-13-16,-14 0 15,1 0-15,13-26 16,-1 26-16,14-14 0</inkml:trace>
  <inkml:trace contextRef="#ctx0" brushRef="#br0" timeOffset="74967.7">10266 8281 0,'0'-13'15,"0"0"-15,-13 0 16,13 26-16,-14 0 16,1 53-1,0-52-15,-27 91 16,27-78-16,-27 92 15,14-79-15,-14 65 16,27-78-16,-27 39 16,27-39-16,0-14 15,13-26 1,0-27 0</inkml:trace>
  <inkml:trace contextRef="#ctx0" brushRef="#br0" timeOffset="75174.14">10134 8334 0,'0'0'0,"13"-39"0,0 39 15,0 13-15,-13 0 16,13 14-16,1 12 0,-14-12 16,13 39-16,-13-26 0,26 65 15,-26-78 1,14 39-16,-14-40 0,13 27 15,-13-39-15,0 12 0,13-13 16,-26 14-16,0-14 16</inkml:trace>
  <inkml:trace contextRef="#ctx0" brushRef="#br0" timeOffset="75372.32">10041 8692 0,'0'-14'16,"0"1"-16,13 13 16,0 0-16,14 0 15,-1 0-15,-12 0 0,38-13 16,15 0 0,-1-1-16,-27 14 15,-12-13-15,-14 13 16</inkml:trace>
  <inkml:trace contextRef="#ctx0" brushRef="#br0" timeOffset="75825.11">10530 8493 0,'-26'0'16,"13"0"0,13 13-16,13-13 47,27 0-32,-14 0-15,1 0 16,-14 0-16,40 14 15,-40-14-15,13 0 0,-12 0 16,-1 13-16,0-13 0,0 0 16,1 0-16,-1-13 31</inkml:trace>
  <inkml:trace contextRef="#ctx0" brushRef="#br0" timeOffset="76131.69">10663 8401 0,'-14'0'16,"28"-14"-1,-1 14 1,0 0-16,14 0 16,-14 0-16,13 0 0,27 14 15,-26-14-15,-14 13 16,27 13-16,-27-13 15,-13 1-15,0 12 16,-13 1-16,13-14 16,-27 0-16,14 0 0,-40 27 15,40-40-15,-27 13 16,27-13 0,0-13-1,26 13-15,0-13 16</inkml:trace>
  <inkml:trace contextRef="#ctx0" brushRef="#br0" timeOffset="78031.46">11549 8281 0,'-79'-39'15,"65"39"-15,-25 13 16,26 0-16,-1-13 0,-25 40 15,25-27-15,1 14 0,-13 26 16,26-27-16,-14 40 16,14-39-16,0-14 0,14 53 15,-1-40-15,27 41 16,-14-54-16,40 13 16,-39-26-16,12 0 15,-25 0-15,65-13 16,-66 0-16,40-14 15,-40 14-15,14-27 16,-14 27-16</inkml:trace>
  <inkml:trace contextRef="#ctx0" brushRef="#br0" timeOffset="78335.64">11800 8281 0,'-13'0'16,"13"14"-16,0 25 16,0-25-16,0 25 15,0-25-15,0 12 0,0 67 16,13-80 0,-13 26-16,0-12 0,14-14 15,-1 27-15,0-27 16,0 0-16,1-13 15,-1 0-15,0 0 16,13-13-16,1 0 16,-14 0-16,14-27 15,-27 27-15,13-1 16,-13 1-16</inkml:trace>
  <inkml:trace contextRef="#ctx0" brushRef="#br0" timeOffset="78524.27">11748 8467 0,'0'0'15,"-14"0"-15,1 0 0,26 0 16,1 0 0,12 0-16,-13 0 15,27-27-15,0 1 16,-14 13-1,-13-1-15</inkml:trace>
  <inkml:trace contextRef="#ctx0" brushRef="#br0" timeOffset="78729.23">11695 8255 0,'-27'0'16,"27"-13"-1,40 13 1,-27-13-16,53-1 16,-39 14-16,39-13 15,-40 0-15,14 13 16,-14 0-16,1-13 0,-1 13 16,-12 0-16</inkml:trace>
  <inkml:trace contextRef="#ctx0" brushRef="#br0" timeOffset="79664.7">12316 8374 0,'-13'-13'16,"-13"13"0,26 66-1,-14-40-15,14 27 16,0-26-16,-13 65 16,13-78-16,0 39 15,0-40-15,13 53 16,-13-79 15,0-1-31</inkml:trace>
  <inkml:trace contextRef="#ctx0" brushRef="#br0" timeOffset="80065.34">12250 8361 0,'0'0'16,"27"-80"-16,-14 80 0,13-26 15,-12 26-15,-1 0 0,0 0 16,13 13-16,-12 0 0,-1 14 16,-13-14-16,13 27 15,-13-27-15,-26 40 16,26-27-16,-27 1 16,27-14-16,-13 0 0,-13 14 15,12-14-15,14 0 0,-13-13 16,26-13-1,27 13 1,-14 0-16,14 0 16,-27 0-16,54 13 15,-54 0-15,13 14 16,-26-14-16,0 14 16,-13-1-16,-13 1 15,12-14-15,1 13 0,-27-13 16,27 1-16,-13-1 0,-14 0 15,27-13-15,0 13 16,-1-13-16,1 0 16,0-13-16,26 0 15</inkml:trace>
  <inkml:trace contextRef="#ctx0" brushRef="#br0" timeOffset="80471.08">12898 8242 0,'-13'0'15,"13"39"1,0-25-16,0 92 15,0-93-15,0 40 16,0-27-16,0 14 0,0 13 16,13 0-16,-13 13 15,0-40-15,0-13 16,0 1-16</inkml:trace>
  <inkml:trace contextRef="#ctx0" brushRef="#br0" timeOffset="80763.86">12819 8268 0,'40'-13'0,"-27"13"16,40 26-16,-27-26 0,-12 27 15,39-1-15,-40-12 16,40 52-16,-40-53 15,0 13-15,0 14 16,-13-13-16,0-1 0,0-13 0,-13 53 16,0-52-16,-14 12 0,-25 14 15,38-27-15,-25 13 16,25-26-16,-39 14 16,40-14-1,13-14 1,0 1-16,13-13 15</inkml:trace>
  <inkml:trace contextRef="#ctx0" brushRef="#br0" timeOffset="82709.63">12554 8136 0,'-13'0'15,"0"26"-15,0 1 16,0-1-16,-14 40 16,1-26-16,-14 40 0,27-41 15,-14 14-15,-39 93 16,53-107-16,-27 54 15,27-53-15,0-1 0,-27 41 16,40-67-16,-13 40 16,13-66-1,13-40 1,-13 26-16</inkml:trace>
  <inkml:trace contextRef="#ctx0" brushRef="#br0" timeOffset="82973.58">12263 8176 0,'0'0'0,"0"-27"0,0 54 16,14 39-1,-1-40-15,0 40 16,0-26-16,1 0 15,12 118-15,-13-118 16,14 66-16,-14-66 0,13 39 16,-12-39-16,-1-14 15,13 27-15,-26-26 0,27-1 16,-27-13 0,-13-26-16</inkml:trace>
  <inkml:trace contextRef="#ctx0" brushRef="#br0" timeOffset="84857.73">10464 7051 0,'-13'-13'0,"-40"-27"16,27 27-16,-1 0 15,1 0-15,-27-1 16,26 14-16,-12-13 15,12 13-15,-12 13 0,-28 14 16,41-14-16,-53 53 16,12 40-1,28 26 1,25-26 0,14-53-16,14 106 0,-1-120 15,27 54-15,-27-53 0,79 52 16,-65-65-1,52 26-15,54-27 16,25-26 0,-12-39-1,-14-28 1,-26-38-16,-40-28 16,-53-12-1,-39 12 1,-53 1-1,-14 40-15,-26 25 16,0 28 0,39 39-1,-12 13 1,39 27 0,26 13-16,27-27 15</inkml:trace>
  <inkml:trace contextRef="#ctx0" brushRef="#br0" timeOffset="87926.11">11509 8083 0,'0'-26'15,"0"39"1,0 53 0,-13-13-1,13-13-15,-26 79 16,12-80-16,-12 67 16,13-66-16,-27 92 15,14-26-15,12-66 16,1-14-16,13 1 15,-13-14-15,0 0 16,13-26-16,-14-27 16</inkml:trace>
  <inkml:trace contextRef="#ctx0" brushRef="#br0" timeOffset="88159.2">11192 8255 0,'0'-53'16,"0"106"-16,0-132 0,13 92 16,0 13-16,1-12 15,38 65-15,15 14 16,-1 26 0,-13 0-1,13-27 1,0-12-16,-40-41 15,-12-25-15,-1-1 16</inkml:trace>
  <inkml:trace contextRef="#ctx0" brushRef="#br0" timeOffset="92788.68">14817 8149 0,'-14'27'31,"-12"26"-15,26-27-16,-40 53 15,14-39-15,-14 66 16,14-66-16,-14 65 16,27-78-16,-14 13 15,14-14-15,0 14 16,13-67-1,13 1 1,-13-1-16,13 1 0</inkml:trace>
  <inkml:trace contextRef="#ctx0" brushRef="#br0" timeOffset="92983.28">14751 8162 0,'0'0'16,"13"14"-16,0-1 0,-13 0 15,0 14-15,0 25 16,13-25-16,-13 13 0,0 26 16,13-27-16,-13-12 0,14 39 15,-14-26-15,26 26 16,-13-40-16,1 14 16,-14-27-16</inkml:trace>
  <inkml:trace contextRef="#ctx0" brushRef="#br0" timeOffset="93170.78">14658 8559 0,'-13'0'16,"26"0"-1,27-13 1,-14 13-16,27-13 15,-27 0-15,27 13 16,-26-14-16,-1 14 0,40-26 16</inkml:trace>
  <inkml:trace contextRef="#ctx0" brushRef="#br0" timeOffset="93389.2">15147 8401 0,'14'0'15,"-1"-14"1,0 14-16,0 0 0,27 0 16,-27-13-16,14 13 0,12 0 15,-25 0-15,-1 0 16,13-13-16</inkml:trace>
  <inkml:trace contextRef="#ctx0" brushRef="#br0" timeOffset="93659.47">15319 8295 0,'0'0'0,"0"-14"15,14 14 16,25 14-31,-25-14 16,12 13-16,-26 0 16,13 0-16,0 14 15,-13-14-15,-13 27 16,0-27-16,0 13 16,0-12-16,-14-1 0,-13 13 15,27-26-15,0 14 16,0-14-16,13-14 15,0 1 1,13 13-16</inkml:trace>
  <inkml:trace contextRef="#ctx0" brushRef="#br0" timeOffset="94423.88">15835 8176 0,'0'-14'16,"0"28"-16,0-14 47,-13 39-47,13-12 15,-13 12-15,0-25 0,-1 52 16,1-40-16,13 27 15,-13-26-15,13-1 0,0 1 16,0-1-16,0 27 16,0-40-16,26 40 15,-26-40-15,14-13 16,25 14-16,-25-14 16,38-14-1,-38 1-15,39-13 0,-40 12 16,13-12-1,-26 13-15,14-1 0,-14 1 16,0 0-16,0 0 16</inkml:trace>
  <inkml:trace contextRef="#ctx0" brushRef="#br0" timeOffset="94596.42">15849 8414 0,'-14'0'15,"28"0"-15,-14-13 32,52-1-32,-25-12 15,-1 26-15,14-27 16,-27 14-16,-13 0 16</inkml:trace>
  <inkml:trace contextRef="#ctx0" brushRef="#br0" timeOffset="94806.18">15849 8255 0,'-40'0'0,"27"0"0,-1 0 15,14-13 1,14 13 0,25-13-16,-25-1 15,52 1-15,-40 13 16,40-13-16,0 0 15,-52 13 1,39-14-16,-40 14 16,26 0-1</inkml:trace>
  <inkml:trace contextRef="#ctx0" brushRef="#br0" timeOffset="95489.59">16364 8189 0,'0'-13'15,"0"26"32,0 27-31,-13-14-16,0 14 15,13-27-15,-26 66 16,12-52-16,1 12 16,0-12-16,0-1 0,-14 27 15,27-40-15,-13 27 16,13-27 0,-13-13-1,13-13-15</inkml:trace>
  <inkml:trace contextRef="#ctx0" brushRef="#br0" timeOffset="95786.86">16232 8189 0,'0'-27'16,"13"27"-16,-13-13 15,27 26-15,13 1 16,-27-14-16,0 13 0,27 13 15,-27-12-15,13 12 0,1 0 16,-14 1-16,0-14 16,1 53-16,-1-39 15,-13 12 1,-13 1-16,-27 0 16,27-27-16,-40 13 15,26-26-15,1 0 16,13 0-16,-1 0 0,-25-13 15,25 13-15,14-13 16</inkml:trace>
  <inkml:trace contextRef="#ctx0" brushRef="#br0" timeOffset="98227.78">15809 8123 0,'-13'-53'16,"-1"66"0,-12 40-1,13-40-15,-27 40 16,14-26-16,-27 52 15,26-53-15,1 27 16,13-39-16,-1-1 0,1 26 16,40-39-1,12-26 1,-12 0-16,-1 12 0,40-39 16,-26 14-16,92-67 15,-92 79-15,26-26 16,27 1-1,-54 25-15,-25 40 16,-41 40 0,1-26-16,-1 12 15,1-12-15,-1-1 0,-12 27 16,25-26-16,1-14 0,-13 27 16,26-27-16,13 0 15,27-26 1,-27 13-16,79-53 15,-52 40-15,26-27 16,-26 14-16,-14 12 0,27 1 16,-26 0-16,-1 13 15,-26 13-15,-39 27 16,-1-1 0,27-12-16,-67 39 15,54-39-15,13-14 0,-27 13 16,27-13-16,13 14 15,26-27-15,40-13 16,-39-1-16,65-12 16,-65 26-16,52-26 15,-66 26-15,14 26 16,-40-13-16,-1 14 16,-12-14-16,-27 27 15,27-14-15,-1 0 0,-13 14 16,14-27-16,-14 40 15,27-53-15,13 14 16,26-1-16,-12-13 0,39-27 16,-14 27-16,-12-13 0,79-27 15,-67 27-15,41-13 16,-41 12-16,1 1 16,79-26-16</inkml:trace>
  <inkml:trace contextRef="#ctx0" brushRef="#br0" timeOffset="98592.51">17066 8070 0,'0'0'0,"0"-13"0,0-1 16,0 41 0,-14 12-1,1-12-15,13-1 0,-13 41 16,0-41-16,13 14 15,-27 26-15,27-26 16,-26 52-16,26-65 16,-13 52-16,-1-66 15,14 14-15,0-41 32</inkml:trace>
  <inkml:trace contextRef="#ctx0" brushRef="#br0" timeOffset="98942.1">17013 8083 0,'13'-13'0,"0"13"16,14 13-16,-14-13 15,27 40-15,-27-27 16,40 27-1,-40-14-15,27 27 16,-27-27-16,0 41 16,-13-54-16,0 53 15,-13-26-15,-14 26 16,14-40-16,-13 14 16,12-27-16,1 0 0,-26 14 15,25-14-15,-12 0 16,13 1-16,-14-14 0,14 0 15,0-14 1,13 1-16,13-27 16,0 27-16,14-27 15</inkml:trace>
  <inkml:trace contextRef="#ctx0" brushRef="#br0" timeOffset="99334.94">17529 8162 0,'-14'0'15,"14"-13"-15,0 26 16,0 1-1,14-1-15,-14 0 16,0 0-16,0 27 16,0-27-16,0 0 0,-14 27 0,1 13 15,13-40-15,-13 40 16,13-40-16,0 14 16,0-14-16,13 14 15,-13-14-15,13-13 16,1 13-16,-1-13 15,27-13-15,-27 0 16,0 13-16,13-14 16,-12 1-16,-14 0 0,26 0 15,-26-1-15,0 1 0,0 0 16,0 0-16</inkml:trace>
  <inkml:trace contextRef="#ctx0" brushRef="#br0" timeOffset="99501.75">17515 8348 0,'0'0'16,"-13"-14"-16,26 14 15,1 0 1,-1-13-16,13 0 0,-12 0 16,12 13-16,14-40 15,-27 27-15,13-14 16</inkml:trace>
  <inkml:trace contextRef="#ctx0" brushRef="#br0" timeOffset="99680.04">17529 8096 0,'-40'0'16,"27"0"0,39-13-1,-13 13-15,1 0 0,52-13 16,-40 13-16,40-13 15,-39 13-15,26 0 16,-40 0-16,53-14 16,-39 14-16</inkml:trace>
  <inkml:trace contextRef="#ctx0" brushRef="#br0" timeOffset="104997.87">10544 8070 0,'-66'0'16,"39"13"-16,-52 40 15,39-27-15,14 1 0,-80 65 16,79-52-16,-79 106 15,80-107-15,-27 41 16,40-41-16,0-12 0,-1 26 16,14-40-16,0 13 15,40-26-15,-27 0 0,27-13 16,-14 0-16,54-40 16,-27 13-16,0 14 0,52-53 15,-38 26-15,-1 13 0,53-39 16,-66 39-16,53-26 15,-67 39-15,1 1 0,39-14 16,-65 53-16,-41 40 16,14-26-16,-80 92 15,54-79-15,-54 65 16,53-65-16,-79 106 16,93-120-16,-14 40 15,27-53-15,13 14 0,26-14 16,14-39-1,92-41-15,53-38 16,-39 25 0,-67 41-16,146-54 15,-172 67-15,106-14 16,-133 27-16,27 26 16,-39 0-16,-14 14 15,0 12-15,-14 1 0,-25 26 16,25-26-16,-25 39 15,12-52-15,1 52 16,26-66-16,13 14 0,27-14 16,-27-13-16,146-40 15,-93 14-15,132-54 16,-118 54-16,131-40 16,-131 52-16,78-12 15,-105 13-15,40 39 16,-80-13-16,0 54 15,-13-54-15,-26 79 16,26-78 0,13 25-16,14-39 15,52-26-15,-39 13 16,52-40-16,-39 40 16,0-14-16,119-52 15,-106 52-15,40-12 16,-66 25-16,52-12 15,-65 26-15,-14 13 16,0 0-16,-13 1 0,-13 12 16,0-13-16,-14 40 15,27-40-15,0 14 16,14-1-16,-1 1 16,0-27-16,14 26 15,-14-26-15,0 13 16</inkml:trace>
  <inkml:trace contextRef="#ctx0" brushRef="#br0" timeOffset="106246.98">10491 9287 0,'0'-13'15,"-13"13"-15,-14 0 16,27 39-1,-13-12-15,13-1 0,-27 27 16,27-26-16,-13 12 0,0 27 16,0-26-16,-14 66 15,14-80-15,0 41 16,0-41 0,13 0-16,0-39 15,0 0 1</inkml:trace>
  <inkml:trace contextRef="#ctx0" brushRef="#br0" timeOffset="106542.19">10438 9313 0,'53'0'15,"-27"14"-15,14 12 16,-14 0-16,1 14 15,-14-27-15,-13 14 0,13 26 16,0-27-16,-13 40 16,-26-13-16,13 0 15,0-26-15,-1-1 0,-25 27 16,25-27-16,-12-12 0,-14 25 16,14-39-16,13 14 15,-40-1-15,26-26 16,27-14-1,40-13 1,-27 27-16,0 0 16</inkml:trace>
  <inkml:trace contextRef="#ctx0" brushRef="#br0" timeOffset="106753.63">10927 9604 0,'14'14'16,"-14"-1"-1,39 0-15,1-13 16,-27 0-16,27 0 16,-27 0-16,0 0 0,14 0 15,-14 0-15,0 0 16</inkml:trace>
  <inkml:trace contextRef="#ctx0" brushRef="#br0" timeOffset="107011.93">11099 9551 0,'-13'-13'16,"26"13"-16,0 13 15,1-13-15,12 14 16,-13-14-16,1 13 15,25 13-15,-39-12 16,14-1-16,-14 0 16,-14 27-16,14-27 0,-13 0 15,-13 14-15,12-14 16,14 0-16,-39 0 16,39 1-16,-14-14 0,-12 13 15,26-26 1</inkml:trace>
  <inkml:trace contextRef="#ctx0" brushRef="#br0" timeOffset="107272.24">11509 9419 0,'-13'27'0,"13"-1"0,-13 40 16,0-39-16,-1 65 15,1-12 1,0-54-16,13 40 16,0-39-16,0-1 0,0 14 15,0-27-15,0 14 16,13-27-16,-13-14 15</inkml:trace>
  <inkml:trace contextRef="#ctx0" brushRef="#br0" timeOffset="107531.84">11443 9459 0,'0'0'15,"40"-27"-15,-27 27 16,53 40-1,-52-27-15,38 53 16,-25-39-16,13 52 16,-40-52-16,13 52 15,-26-39-15,-27 26 16,27-40-16,-40 27 16,40-39-16,-27-1 15,27 0-15,-27-13 16,27-13-16,-1 0 15,14-1-15</inkml:trace>
  <inkml:trace contextRef="#ctx0" brushRef="#br0" timeOffset="110054.12">10425 9287 0,'-40'-27'15,"27"41"-15,-1-14 16,-12 13 0,13 0-16,-14 14 15,27-14-15,-13 0 0,0 13 16,0-12-16,-1 12 16,28-13-1,12-13-15,1-13 16,-1 0-16,53-27 15,-39 27-15,26-27 16,-13 14-16,66-27 16,-79 40-16,26-27 15,-26 27-15,-14 13 0,14-13 16,-27 13-16,-13 26 16,-13-13-16,-27 40 15,14-26-15,-1 12 0,-12-12 0,-41 52 16,40-39-16,-92 92 15,13-13 1,40-26 0,26-54-16,79-39 15,1-26-15,39-14 16,-26 14-16,-1-1 16,146-92-16,-118 80 15,65-41-15,-66 54 0,119-67 16,-132 67-16,40-14 15,-67 27-15,14 13 16,13 13-16,-53 14 16,-27 25-16,14-25 15,-40 52-15,-66 67 16,13-14 0,14-13-1,52-53 1,80-39-16,39-54 15,53-26 1,14 14 0,-93 25-16,26 1 15,-39 13-15,0 0 0,-1 0 16,1 13-16,-14-13 0,14 14 16,-27-1-16,14-13 0,13 13 15,-14 0-15,0-13 0,41-13 16,-28 0-16,1 0 0,79-27 15,-53 14-15,0-1 0,93-26 16,-66 27-16,-14-1 16,106-39-16</inkml:trace>
  <inkml:trace contextRef="#ctx0" brushRef="#br0" timeOffset="112149.49">10358 10292 0,'27'-39'16,"-27"25"-16,0 1 16,0 0-16,13 13 15,-13 13 17,-13 40-32,13-26 15,-13 25-15,-1-25 16,1 52-16,13-39 15,-13 13-15,13-27 16,0-12-16,0 38 16,0-25-16,13 13 15,0-27-15,1 0 0,12-13 16,1 0-16,-14 0 0,53-13 16,-53 0-16,40-1 15,-40 1-15,14-13 16,-14 12-16,-13 1 15</inkml:trace>
  <inkml:trace contextRef="#ctx0" brushRef="#br0" timeOffset="112327.02">10438 10517 0,'0'0'0,"-13"-13"0,-1 13 16,28-13-1,12 0-15,-13-1 0,1 14 16,38-26 0,-38 13-16,12-14 15,-13 14-15,1 0 16</inkml:trace>
  <inkml:trace contextRef="#ctx0" brushRef="#br0" timeOffset="112541.44">10425 10200 0,'0'0'16,"-40"-14"-16,27 1 0,-1 13 0,1-13 16,26 13-1,1 0 1,25 0-16,-25 0 16,12 0-16,40 0 15,-39 0-15,26 0 16,-27 0-16,80 13 15,-93-13-15,27 13 16,-27 1-16,27-1 0</inkml:trace>
  <inkml:trace contextRef="#ctx0" brushRef="#br0" timeOffset="112832.25">10980 10438 0,'0'0'0,"-13"0"15,0 0 1,26 0-16,-13-13 0,26 13 15,-12 0-15,39 0 16,-40-14-16,13 14 16,40 0-16,-52 0 15,12-13-15,-13 13 16,1 0-16</inkml:trace>
  <inkml:trace contextRef="#ctx0" brushRef="#br0" timeOffset="113108.22">11165 10292 0,'-13'0'16,"13"-13"-16,13 26 15,1-13 1,-1 0-16,-13 14 0,13-14 0,27 26 16,-27-13-16,13 14 15,-12-14-15,-14 13 16,-14 1-1,-12 13-15,0-27 16,-27 13 0,26-26-1,14 0 1,26 0 0,0 0-16,1-13 15</inkml:trace>
  <inkml:trace contextRef="#ctx0" brushRef="#br0" timeOffset="114953.33">11827 10239 0,'0'-13'0,"0"0"16,-13 0 0,13 26 15,0 40-15,-14-40-1,1 66-15,0-65 0,-13 65 16,26-52-1,-27 25-15,27-25 16,-13-1-16,0-12 0,13-1 16,0-26 15</inkml:trace>
  <inkml:trace contextRef="#ctx0" brushRef="#br0" timeOffset="115396.96">11827 10226 0,'0'0'0,"13"-13"0,14 13 15,-27-13-15,13 26 0,0-13 16,0 13 0,-13 0-16,0 1 0,0 12 15,0 1-15,-13-1 16,0-13-16,-14 14 15,14-27-15,0 13 16,0 0-16,-1 0 16,1-13-16,26 0 31,14 14-15,-14-14-16,27 13 15,-27 0-15,13 14 16,-12-27-16,12 26 15,-26-13-15,0 14 16,-13-1-16,-14 14 16,1-27-16,-14 13 15,14-26-15,-14 14 16,14-14-16,13 0 16,-14-14-16,27 1 15,0 0 1,27-13-16,-1-1 15,-13 14-15</inkml:trace>
  <inkml:trace contextRef="#ctx0" brushRef="#br0" timeOffset="115674.18">12277 10200 0,'0'0'16,"-14"0"0,14 13-16,0 27 15,0-27-15,-13 13 16,13 14-16,-13-14 0,0 54 16,13-54-16,-27 40 15,14-13 1,0-13-1,13-27 1,0-39 0</inkml:trace>
  <inkml:trace contextRef="#ctx0" brushRef="#br0" timeOffset="115963.25">12211 10173 0,'39'0'0,"-26"0"16,40 27-16,-26-14 15,-1 13 1,-13-12-16,1-1 0,12 40 16,-13-27-16,-13 27 15,0-40-15,-26 67 16,13-67-16,-1 13 15,1 1-15,-26-14 16,25 0-16,1 1 0,0-1 0,-14-13 16,14 13-16,-13-13 15,13 0 1</inkml:trace>
  <inkml:trace contextRef="#ctx0" brushRef="#br0" timeOffset="123737.63">11800 10186 0,'0'-13'15,"0"0"1,14 13 0,-1 0-1,-13 13 16,-27 14-31,-12 12 16,12-12 0,14-14-16,-27 14 15,27-14 1,13 0-16,13-13 31,1 13-31,12-13 16,14-13-16,-1 0 15,-25 13-15,-1 0 16,0 0 0,0 13-16,-39 27 15,13-27-15,-14 13 16,14-12-16,0-1 0,-27 40 16,27-40-16,0 0 15,-1 0-15,14 1 16,14-14-1,12 0 1,1-14-16,25 1 16,-38 0-16,39 0 15,-40 0-15,0 13 16,0 0-16,-13 13 16,-13 13-1,0-13-15,0 14 16,13-14-1,-14-13 1,28 13 0,-1-26-1,0 13-15,0 0 16,-13 13 0,0 1-16,0-1 15,-13 13-15,0 1 16,13-14-16,-13 0 15,13 0-15,13 1 32,0-28-17,-13 1-15,26 0 16,-12 0-16,-14-1 16,13 14-16,-13-13 15,13 13-15</inkml:trace>
  <inkml:trace contextRef="#ctx0" brushRef="#br0" timeOffset="126551.39">14393 10147 0,'-13'-13'32,"-13"52"-17,26-12-15,-14 12 16,1-25-16,13 12 0,-13 14 15,13-14-15,-13 14 16,13-14-16,0-12 0,-13 25 16,13-25-16,0-1 15,13 13 1,0-13-16,0-13 0,0 0 16,27-13-16,-13 0 0,-14 13 15,26-26-15,-25 26 16,-1-14-16,13-12 15,-12 13-15,-14-1 16,0 1-16</inkml:trace>
  <inkml:trace contextRef="#ctx0" brushRef="#br0" timeOffset="126735.18">14354 10266 0,'-27'-13'0,"14"13"16,26 0 0,0-14-1,1 1-15,-1 0 0,27-14 16,-27 27-16,13-26 16,-13 13-16</inkml:trace>
  <inkml:trace contextRef="#ctx0" brushRef="#br0" timeOffset="126925.67">14340 10107 0,'0'0'0,"-39"0"0,26-13 15,26 0 1,26-1 0,-25 14-16,12-13 0,53 0 15,-52 0-15,26-1 16,-13 14-16,39-13 15,-66 13-15,27 0 16,13 13-16,-40-13 0,27 14 16</inkml:trace>
  <inkml:trace contextRef="#ctx0" brushRef="#br0" timeOffset="127186.22">14870 10226 0,'0'0'16,"-27"0"-16,14 0 16,26 0-16,0 13 15,27-13 1,0 0-16,26 0 15,-26-13-15,-1 13 16,-12 0-16,-14 0 0,0-13 16,0 13-16</inkml:trace>
  <inkml:trace contextRef="#ctx0" brushRef="#br0" timeOffset="127464.44">15081 10134 0,'0'0'0,"-13"0"0,0 0 15,26 0 1,0 0 0,14 0-16,-14 13 0,27-13 15,-14 13-15,-13 0 0,40 14 16,-40-27-16,1 39 16,-28-12-1,1-14 1,-13 0-16,13 1 0,-27 12 15,13-26-15,-12 13 16,25-13-16,1 0 16,26 0 15,14-13-15</inkml:trace>
  <inkml:trace contextRef="#ctx0" brushRef="#br0" timeOffset="127833.45">15610 10094 0,'0'-13'31,"0"26"-31,0 0 16,-13 40-1,0-40-15,0 40 16,0-26-16,-1 39 15,1-40-15,0 14 16,13-14-16,-13-12 0,13 25 16,-14-25-16,14-28 15</inkml:trace>
  <inkml:trace contextRef="#ctx0" brushRef="#br0" timeOffset="128125.67">15571 10041 0,'13'0'15,"0"0"-15,0 13 16,14 0-16,26 27 16,0 13-1,0 0 1,-27 13-1,-13-26-15,-13-27 16,-26 53-16,26-53 16,-27 1-16,1 12 15,-1-13-15,-39 14 0,40-27 16,-40 0-16,53 0 16,-40-13-1,39-1-15,1 14 16,0-13-16</inkml:trace>
  <inkml:trace contextRef="#ctx0" brushRef="#br0" timeOffset="129479.26">12290 10464 0,'0'0'0,"-40"0"0,27 0 15,-40 14 1,27-1-16,-1-13 0,-65 39 15,65-25-15,-92 39 16,79-40-16,-26 26 16,40-25-16,-1-1 0,-39 13 15,53-26 1,13-13-16,53-13 16,-13-1-16,26-26 15,-13 27-15,-1-14 0,54-13 16,-53 14-16,0 12 0,53-39 15,-53 53-15,66-53 16,-93 52-16,1 1 16,-40 0-16,-67 26 15,41 14-15,-120 26 16,93-27-16,-80 27 16,67-13-16,-1-14 15,-92 40-15,106-39 0,-79 26 16,79-40-16,26 13 15,-53-13-15,80-13 16,0 0-16,0-26 16,39 0-16,1-1 0,52-39 15,-39 26-15,13 1 0,66-54 16,-53 53-16,93-79 16,-120 93-16,27-27 15,-52 40-15,-1-1 0,-13 1 0,-40 13 16,-13 13-16,-53 14 15,53-1-15,-13 1 16,-159 65-16,0 14 16,27-13-1,105-40 1,54-40-16,-1 0 16,27-13-16,26-13 0,66-40 15,-26 13-15,40-26 16,-27 27-16,-13-1 15,66-26-15,-66 26 0,66-53 16,-92 80-16,-1-13 16,-39 12-1,-80 41-15,53-14 16,-145 67-16,119-54 16,-146 67-1,146-67-15,-79 40 16,79-39-16,0-1 0,13 1 0,-40-1 15,53-13-15,14 1 0,-27-14 16,53-14-16,40-52 16,-27 40-1,66-67-15,-13 14 16,-39 26 0,-80 40-1,-53 26 1,66 0-16,-65 13 15,52 1-15,0-1 0,0-12 0,-53 39 16,53-40-16,13 13 0,-13 1 16,27-27-16,13 0 0,26 0 15,0-14-15,14 1 0,52-26 16,-26 25-16,0-12 16,145-54-16</inkml:trace>
  <inkml:trace contextRef="#ctx0" brushRef="#br0" timeOffset="132416.84">10358 11311 0,'-13'0'0,"-26"53"15,25-27-15,1 27 16,0-26-16,13 12 16,-27 67-16,14-79 15,0 39-15,0-40 16,-1 54-16,14-54 15,0 1-15,-13-14 16</inkml:trace>
  <inkml:trace contextRef="#ctx0" brushRef="#br0" timeOffset="132731.48">10239 11390 0,'0'0'0,"14"-26"0,-1 13 16,13-1-16,-12 14 16,12 0-16,14 14 0,13 12 15,-40-13-15,13 1 16,1 25-16,-14-12 16,0-14-16,0 66 15,-13-52-15,0 12 16,-13 14-16,0-26 0,-27 52 15,27-52-15,-27 12 16,14-25-16,13-1 0,-14 0 0,-12 0 16,25-13-16,-12 0 15,13 0-15,-14-13 0,27 0 16,0-14 0,13 14-16,-13-13 0,27-1 15</inkml:trace>
  <inkml:trace contextRef="#ctx0" brushRef="#br0" timeOffset="133039.65">10729 11390 0,'-13'27'16,"-1"-1"-16,14 1 15,-13-1-15,13-13 0,-13 27 16,13-13-16,0 12 16,0-26-16,0 1 0,13 52 15,-13-53-15,27 27 16,-14-27-16,13 13 16,-12-26-16,25 0 15,-26 0-15,14 0 16,-14-13-16,0 13 0,14-26 15,-14 26-15,0-27 16</inkml:trace>
  <inkml:trace contextRef="#ctx0" brushRef="#br0" timeOffset="133207.81">10755 11615 0,'0'-13'16,"27"0"-16,-14 0 16,-13-1-16,40 1 15,-27 0-15,0-14 0,0 14 16,-13 0-16</inkml:trace>
  <inkml:trace contextRef="#ctx0" brushRef="#br0" timeOffset="133400.97">10742 11377 0,'-26'0'16,"52"0"-16,-39 0 31,39-13-15,1 13-16,12 0 15,-12 0-15,26 0 16,-40 0-16,40 13 0,0-13 15,-27 13-15,1-13 0,-1 14 16</inkml:trace>
  <inkml:trace contextRef="#ctx0" brushRef="#br0" timeOffset="133611.09">11337 11483 0,'-13'0'16,"26"0"-16,-26 13 0,26 0 16,27-13-1,-27 0-15,14 0 16,26 0 0,-40 0-16,13 0 15,-12-13-15,-1 13 0</inkml:trace>
  <inkml:trace contextRef="#ctx0" brushRef="#br0" timeOffset="133877.59">11523 11404 0,'-14'-14'15,"28"14"1,12 14 0,-13-14-1,27 26-15,-27-26 16,14 26-16,-14 1 15,-40 26 1,1-27 0,13-26-16,-27 40 15,27-40-15,0 13 0,-14 0 16,14-13-16,0 0 16,-1 0-16,28-13 15,-1 13 1,-13-13-16</inkml:trace>
  <inkml:trace contextRef="#ctx0" brushRef="#br0" timeOffset="134314.2">12039 11298 0,'0'13'31,"0"27"-15,-14-14-16,14-13 0,-13 40 15,13-26-15,0-1 0,-26 54 16,12-41-16,1 1 15,0-14-15,13 14 16,-13-13-16,13-14 0,-14 0 0,14 0 16,0-26-1</inkml:trace>
  <inkml:trace contextRef="#ctx0" brushRef="#br0" timeOffset="134770.98">12052 11311 0,'26'0'15,"-52"0"-15,65 0 0,-25 0 0,-1 0 0,27 26 16,-27-26-16,0 14 16,0-1-1,-13 13-15,-26 27 16,-27-13-1,26-27 1,14 0-16,-40 14 16,40-14-16,0-13 15,13 13-15,26-13 16,1 14 0,-14-14-16,0 0 0,27 13 15,-14 0-15,14 0 16,-27-13-16,27 40 15,-27-27-15,-13 14 16,0-14-16,-13 13 0,0 1 16,0-14-16,-1 0 0,-12 14 15,13-14-15,-1-13 0,-25 13 16,25 0-16,-12-13 0,0 0 16,12 0-16,-12 0 15,-1-13-15,14 13 0,0-13 16,0 0-16,13-1 15</inkml:trace>
  <inkml:trace contextRef="#ctx0" brushRef="#br0" timeOffset="140764.14">12131 11192 0,'-79'40'15,"52"-27"-15,-26 26 16,27-25-16,-53 65 15,52-66-15,-13 40 16,14-40-16,13 1 0,-27 25 16,27-25-16,26-1 15,14-13-15,39-27 16,-27 14-16,67-27 16,-66 14-16,39 0 15,-52 12-15,12 1 16,41 0-16,-67 13 15,13 13-15,-26 0 16,-26 14-16,-27 39 16,40-40-16,-67 54 15,54-54-15,-53 40 16,65-39-16,-12-1 16,13-12-16,13-1 15,13-13-15,0 0 0,40-13 16,-26-1-16,12 1 15,1 13-15,-14 0 0,27-13 16,-26 26 0,-1 27-16,-26-27 15,-26 53-15,13-53 16,-27 53 0,27-52-16,-14 25 15,14-25-15,0 25 16,39-25-16,1-1 15,12-13 1,-25 0-16,-1 0 0,13 0 16,-13 0-16,1 0 0,-1 0 15,0 13-15,0-13 16,1 0 0,12 0-1,0-26-15,-26 12 16,14 14-16,-1-13 0,13-13 15</inkml:trace>
  <inkml:trace contextRef="#ctx0" brushRef="#br0" timeOffset="141664.73">12660 11430 0,'-13'-13'15,"0"0"-15,13-1 16,13 14-16,0-13 16,27 13-1,-27 0-15,0 0 16,1 0-16,-1 27 15,-13-14-15,0 13 16,0 1-16,-13-14 0</inkml:trace>
  <inkml:trace contextRef="#ctx0" brushRef="#br0" timeOffset="141780.16">12660 11628 0,'-13'27'15,"13"-14"1,13-13-1,1 13-15,-1-13 16</inkml:trace>
  <inkml:trace contextRef="#ctx0" brushRef="#br0" timeOffset="143664.96">13018 11509 0,'26'-26'0,"-13"-14"15,-13 27-15,-26 13 16,13 0-16,-40 13 0,-14 0 16,28 14-16,-14-14 0,-53 27 15,53-14-15,-145 67 16,131-67-16,-131 67 16,132-67-1,-106 41-15,132-54 16,-52 13-16,78-26 15,14-39 1,27 12-16,39-39 0,-26 40 16,13-14-16,119-79 15,-106 79-15,119-66 16,-40 27 0,-92 39-1,-26 27-15,-14 0 0,-66 26 16,27 0-16,-67 14 15,27-1-15,-146 67 16,133-67-16,-172 80 16,171-80-16,-92 27 15,106-26-15,-13-1 0,-93 27 16,132-40-16,0-13 16,27 0-16,-13-13 0,39-40 15,0 27-15,93-67 16,-66 67-16,52-54 15,-39 41-15,0 12 0,26-39 16,-52 40-16,13-1 0,-14 1 16,-13 12-16,-26 1 15,0 13-15,-27 13 16,-39 14-16,26-1 0,0-12 16,-66 39-16,53-27 15,0 0-15,-67 27 0,54-13 16,-133 53-1,146-67-15,-93 40 16,133-52-16,-27-14 16,40-14-16,39-12 15,1-1-15,-1 1 0,53-27 16,-26 13-16,53-26 16,-53 26-16,-13 1 0,52-14 15,-65 26-15,13 1 0,-1-1 16,-26 14-16,-39 13 15,0 13-15,-41 14 16,15-14-16,-107 67 16,106-54-16,-79 27 15,65-13-15,1-14 0,-106 67 16,119-67-16,-26 14 16,53-14-16,-1-26 0,14 14 15,13-28-15,53-39 16,-14 27-16,54-40 15,-53 39-15,13-12 16,92-67-16,-92 66 16,13-13-16,0 0 15,-79 27 1,0 26-16,-53 13 16,39 0-16,-26 0 0,-92 40 15,92-39-15,-40 25 16,40-25-16,14-1 0,-67 26 15,79-25 1,1-14-16,26-14 16,40-12-1,-14 13-15,1 0 0,52-40 16,-26 39-16,-13-12 0,92-14 16,-92 27-16,65-13 15,-78 26-15,39 0 16,-13 0-16,-13 26 15,-14-13-15,1 0 0,25 1 16,-25-1-16</inkml:trace>
  <inkml:trace contextRef="#ctx0" brushRef="#br0" timeOffset="153248.28">15042 11364 0,'0'-13'15,"0"-1"1,-40 1-1,27 13-15,-54 13 16,41-13 0,-40 27-16,-13-1 15,39-12 1,13-1-16,-12 0 16,25 0-16,1-13 0,13 13 15,27 1 1,-14-1-16,40 0 15,-27 0-15,14 1 16,-27-14-16,27 13 16,-27 0-16,14 0 0,-14 14 15,-13-14-15,0 0 0,-13 27 16,13-14-16,-14-12 0,-12 25 16,13-25-16,-1-1 15,1-13-15,13 13 16,13-26-16,14 13 15,-14-13-15,27 13 16,-27 0 0,13 0-1,-12 13-15,-14 13 16,-14 1-16,-12 26 16,26-27-16,-40 27 15,40-27-15,-26 27 16,26-26-16,-13 12 15,-1 67-15,14-66 16,0 66-16,0-80 16,14 80-16,-14-66 15,13-1-15,13 28 16,-12-41-16,-1 1 0,13 12 16,-13-12-16,1-14 0,25 0 15,-12-13-15,-1 13 0</inkml:trace>
  <inkml:trace contextRef="#ctx0" brushRef="#br0" timeOffset="153736.89">15637 11734 0,'0'0'16,"13"-13"-16,-13 0 0,-13 26 31,0 27-31,13-14 0,-14 1 16,-38 78-1,38-65-15,-25 53 0,12-54 16,-13 41-16,27-54 16,-13 1-16,13-1 0,-14 27 15,27-40-15,-13 1 16,13-28-16,13-25 16,0 12-16,1-26 15</inkml:trace>
  <inkml:trace contextRef="#ctx0" brushRef="#br0" timeOffset="153923.39">15531 11800 0,'27'-52'0,"-54"104"0,67-118 15,-14 80-15,-13-1 16,14 53-16,-14-40 16,14 80-1,-27-79-15,26 78 16,-13-78-16,0 52 15,-13-39 1,0-27-16,-26 27 16,13-40-16,0 0 0</inkml:trace>
  <inkml:trace contextRef="#ctx0" brushRef="#br0" timeOffset="154104.91">15438 12078 0,'0'-13'0,"14"13"0,-1 0 16,27-13 0,-27 13-16,13-13 0,27 13 15,-40 0-15,27-14 0,13 14 16,-40 0-16,67 0 16,-54 0-16,14 0 15</inkml:trace>
  <inkml:trace contextRef="#ctx0" brushRef="#br0" timeOffset="154353.24">16073 11972 0,'-39'14'16,"52"-14"-1,40 13 1,-40-13-16,53 0 16,-39 0-16,26 0 15,0-13-15,-1 13 16,-38 0-16,-1-14 0,13 14 16</inkml:trace>
  <inkml:trace contextRef="#ctx0" brushRef="#br0" timeOffset="154615.54">16378 11946 0,'0'0'0,"-66"-13"0,52-1 16,1 14-16,0 0 16,13-13-16,13 13 15,14 0 1,-14 0-16,13 0 16,1 0-16,12 0 0,-12 13 15,-14-13-15,0 14 0,1-1 16,-14 0-16,-14 27 15,1-27-15,-27 27 16,14-40-16,-27 39 16,40-39-1,-40 27-15,26-14 16,41-13 15,-1 0-31</inkml:trace>
  <inkml:trace contextRef="#ctx0" brushRef="#br0" timeOffset="155085.56">16775 11787 0,'-14'-53'16,"14"40"-16,0 0 16,0 26 15,0 27-31,0 39 16,-26 0-1,13 1 1,-1-1-1,1 1-15,-13-27 16,26-27 0,0-13-1,-13-39 1</inkml:trace>
  <inkml:trace contextRef="#ctx0" brushRef="#br0" timeOffset="155416.13">16775 11695 0,'0'0'0,"39"-14"0,-25 14 16,12 14-16,14-1 15,-27 0-15,40 40 16,-40-27-16,27 41 15,-40-41-15,13 27 16,-13-27-16,0-12 0,-13 52 16,-1-40-16,-38 54 15,38-54-15,-25 14 16,12-27-16,-26 13 16,40-12-16,-27-1 15,27-13-15,0 0 0,0 0 16,-1-13-16,28-1 15,-1-12 1,0 13-16</inkml:trace>
  <inkml:trace contextRef="#ctx0" brushRef="#br0" timeOffset="155991.01">17264 11800 0,'0'0'0,"-13"-13"16,26 13-1,-13 13-15,-13 1 16,13-1-16,-13 13 16,13 1-16,-14 26 15,14-40-15,0 40 16,0-40-16,0 14 0,0 12 16,0-26-16,14 54 15,-14-54-15,13 13 16,0-26-16,14 14 15,-14-14-15,0 13 0,27-13 16,-27 0-16,0 0 16,0 0-16,1 0 0,25-13 15,-26-1-15,1 1 16,-1 13-16,-13-13 16,0 0-1,-13-27-15</inkml:trace>
  <inkml:trace contextRef="#ctx0" brushRef="#br0" timeOffset="156173.56">17291 11972 0,'-14'-13'16,"28"13"15,25-13-15,-26 13-16,14-13 15,-14 13-15,0-14 16,-13 1 0</inkml:trace>
  <inkml:trace contextRef="#ctx0" brushRef="#br0" timeOffset="156364.14">17224 11787 0,'0'0'15,"-39"-26"-15,25 26 0,14-13 16,-13-1-16,26 14 31,27-13-31,-27 13 0,40 0 16,-26 0-16,39 13 15,-40-13-15,40 27 16,1-1 0,-14 1-1,-40-14-15</inkml:trace>
  <inkml:trace contextRef="#ctx0" brushRef="#br0" timeOffset="156650.54">17740 12197 0,'27'27'16,"-27"-1"-1,0 1-15,0-1 0,-13 1 16,13-14-16,-14 13 16,1 14-16,0-27 15,-14 14 1,27-14-16,-39 13 15,-1-12 1</inkml:trace>
  <inkml:trace contextRef="#ctx0" brushRef="#br0" timeOffset="157699.48">18455 11734 0,'0'-13'16,"-14"13"-1,1-13-15,13 39 32,-13 14-17,13-14-15,0 14 16,-13-13-16,13-1 0,-27 40 15,1 27 1,-1-27 0,14-13-1,13-40-15,0 27 16,0-27-16,0 0 0,13 27 16,1-40-16,-1 0 0,0 13 15,0-13-15,40-26 16,-40 26-16,1-14 0,12-12 15,1 13-15,12-14 16,-12-12 0,-27 12-1,0 14-15,0 0 16</inkml:trace>
  <inkml:trace contextRef="#ctx0" brushRef="#br0" timeOffset="157885.32">18428 11959 0,'-13'-13'16,"0"13"0,26 0-1,13 0-15,-12-13 16,25-1 0,14 1-16,-39 0 15,-1 0 1,-13 0-16</inkml:trace>
  <inkml:trace contextRef="#ctx0" brushRef="#br0" timeOffset="158094.37">18441 11748 0,'0'0'16,"-13"0"-16,0-14 0,26 1 31,27 0-16,-27 13-15,53-13 16,-39 13-16,12-14 16,-12 14-16,-14-13 0,53 13 15,-39 0-15,-1 0 16,-13 0-16,14 13 16</inkml:trace>
  <inkml:trace contextRef="#ctx0" brushRef="#br0" timeOffset="158435.51">18891 12025 0,'-13'-13'0,"26"26"0,-39-26 16,39 13 0,13 0-1,1 0-15,52-13 16,-52 13-16,12 0 15,-12 0-15,26-13 16,-40-1-16,14 14 16,-14-13-16</inkml:trace>
  <inkml:trace contextRef="#ctx0" brushRef="#br0" timeOffset="158726.1">19169 11893 0,'-40'-13'0,"27"13"16,0 0-1,26 0 1,0 0-16,40 13 16,-39-13-16,12 13 15,-13-13-15,0 13 0,14 1 16,-14-14-16,0 13 0,-13 0 16,-26 14-1,13-14 1,-14 0-16,14-13 0,-13 13 15,12-13-15,14 14 16,-26-14-16,39 0 47,0 0-47,1 0 16,-1 0-16,0 0 0</inkml:trace>
  <inkml:trace contextRef="#ctx0" brushRef="#br0" timeOffset="159128.32">19672 11787 0,'0'-13'15,"0"26"1,0 14-1,0-1-15,-13 27 16,13-27-16,-27 41 16,27-41-16,-26 53 15,26-65-15,-14 52 16,14-53-16,-13 27 16,0-40-1,13-13 1</inkml:trace>
  <inkml:trace contextRef="#ctx0" brushRef="#br0" timeOffset="159752.65">19619 11734 0,'0'-13'15,"0"0"1,13 13 0,-13-13 77,13 13-77,1 13 15,-1-13-15,0 0-16,13 13 16,-12 0-16,25 1 15,-25-1-15,-1-13 0,40 39 16,-40-25-16,13 12 15,-12-13-15,-1 14 16,13 12-16,-12 1 16,-14-13-16,13-1 15,-13-13-15,0 14 0,-27 26 16,27-40-16,-13 13 0,-13 1 16,12-14-16,-38 27 15,38-27-15,-25 27 16,12-40-16,1 26 15,-1-13-15,14-13 0,-13 14 16,12-1-16,1-13 16,0 13-1,26-13 1,-13-13 0,13 13-16,1-13 0,12-1 15,-13 14-15,0-13 0,1 0 16</inkml:trace>
  <inkml:trace contextRef="#ctx0" brushRef="#br0" timeOffset="160611.79">20214 11496 0,'0'0'15,"-13"-13"-15,13 26 16,26-13-16,-12 0 16,39 13-16,-40-13 15,13 14-15,27-1 16,-26-13-16,-1 13 15,-26 0-15,13-13 0,-13 14 16,-13 12-16,-13 14 16,12-27-16,-25 0 15,25 0-15,1 1 0,-26 12 16,25-26-16,14 13 16,-26 1-16,26-1 15,0 0-15,13 13 16,0-12-1,1-14-15,-1 13 16,-13 0 0,0 0 15,-27 27-31,14-27 16,-13 14-1,12-27-15,-12 13 0,13 0 16,-1 0-16,14 1 15,0-1-15,14 13 16,-1 1-16,13-14 16,-12 0-16,-1 0 0,27 14 15,-27-1-15,0-12 0,27 25 16,-27-25-16,0 12 0,14 53 16,-27-52-16,13 26 15,-13-27-15,0 14 16,0 13-16,-27 53 15,1-53 1,-1-1 0,14-25-1,0-14-15,0 0 0,0-13 16,-1-13 0</inkml:trace>
  <inkml:trace contextRef="#ctx0" brushRef="#br0" timeOffset="171147.23">12554 9922 0</inkml:trace>
  <inkml:trace contextRef="#ctx0" brushRef="#br0" timeOffset="189440.1">13930 5384 0,'-13'-53'0,"0"-13"15,0 40-15,-14-27 16,14 40-16,-14-27 16,14 27-16,0-1 0,-40-12 15,27 13-15,-41 13 16,28 13-16,-1 13 15,14-12-15,-1 12 16,-39 80-16,53-66 16,-14 52-16,27-39 15,0-13-15,0 52 16,14-39-16,-1-13 0,53 66 16,-26-80-16,52 41 15,-52-54-15,39-13 16,-39 13-16,-27-13 0,93-40 15,-66 14-15,-1 13 0,28-54 16,-41 41-16,40-80 16,-66 66-16,13-39 15,-13 66-15,-13-40 0,-13-26 16,13 52-16,-14-13 0,-13-12 16,14 25-16,-40-26 15,39 40-15,-26-14 16,40 27-16,-40-13 15,40 13-15,0 0 0,-14 0 16,14 13-16,13 1 0,0 12 16,13 14-1,-13-27-15</inkml:trace>
  <inkml:trace contextRef="#ctx0" brushRef="#br0" timeOffset="192518.41">13785 5146 0,'-13'-13'31,"-1"13"-16,1 0 17,13-13-32,0-1 31,0 28-15,0-1-16,-26 27 15,12-14-15,-12 1 16,13-1-16,-1-13 15,-12 53-15,13-52 16,0 25-16,13-25 16,13-14-1,26-14-15,-25 14 0,12-13 16,27-13-16,-40 12 16,14 1-16,26-13 15,-27 12-15,-13 1 0,27 0 16,-27 13-16,-13 13 15,0 0-15,-13 14 0,0-1 16,0 1-16,-14 13 16,14-14-16,0 0 0,-27 14 15,27-13-15,0-14 0,-1 26 16,14-25-16,0-1 0,27 0 16,-14-13-16,0 0 0,27-13 15,-14 13-15,14-13 16,-27 26-1,-13 0 1,0 0-16,-26 40 16,26-26-16,-13-1 15,13-13-15,0 14 16,13-14-16,-13 0 0,40 1 16,-27-14-16,0 0 0,80-14 15,-54 1-15,67-27 16,-66 27-16,26-26 15</inkml:trace>
  <inkml:trace contextRef="#ctx0" brushRef="#br0" timeOffset="-111609.4">14486 1098 0,'13'-26'15,"-13"39"1,-13 26-1,13-12-15,-13-1 0,-14 67 16,14-67 0,0 54-16,0-40 15,-27 52-15,27-65 16,-1 26-16,1-40 0,0 26 16,13-25-16,0-1 0,-13 0 15,13-26 1,0 0-1</inkml:trace>
  <inkml:trace contextRef="#ctx0" brushRef="#br0" timeOffset="-111331.36">14526 1032 0,'0'0'15,"0"-13"-15,0 26 0,13 0 16,-13 0-16,0 27 16,13-14-16,0 14 15,-13-13-15,14-1 0,12 14 16,-13-14-16,0 27 16,1-40-16,-1 14 0,27 39 15,-40-53-15,26 27 16,-26-14-16,13-12 0,1 12 15,-14-13-15</inkml:trace>
  <inkml:trace contextRef="#ctx0" brushRef="#br0" timeOffset="-111098.98">14393 1349 0,'-13'0'0,"26"0"15,27 14 1,-27-14-16,14 0 16,-14 0-16,53-14 15,-53 14-15,14 0 0,-1-13 16,1 13-16,-1 0 15,-13 0-15</inkml:trace>
  <inkml:trace contextRef="#ctx0" brushRef="#br0" timeOffset="-108102.04">15134 1336 0,'-13'0'0,"26"-13"47,14 13-31,12 0-16,-12 0 0,39-13 16,-40 13-16,14-14 15,-13 14-15,12-13 16,-12 0-16,-1-13 15</inkml:trace>
  <inkml:trace contextRef="#ctx0" brushRef="#br0" timeOffset="-107792.77">15425 1085 0,'-13'0'15,"26"0"16,14 26-31,12-13 16,1 14 0,-27-27-16,14 26 15,-14-12-15,0-14 0,0 26 16,-13-13-16,0 14 16,0-14-16,-26 40 15,13-40-15,-14 14 16,14-14-16,0 0 0,-27 0 15,27 1-15,0-14 0,-27 13 16,40 0-16,-26-13 16,26-13-1,13 13-15,-13-13 16</inkml:trace>
  <inkml:trace contextRef="#ctx0" brushRef="#br0" timeOffset="-107435.36">15862 1045 0,'-13'13'31,"13"40"-16,-14-40-15,1 40 16,13-39-16,0 39 16,-13-40-16,13 13 0,0 27 15,0-40-15,13 40 16,-13-39-16,13-1 0,1 13 16,-1-26-16,0 13 0,13-13 15,-12 0-15,25-13 16,-25 13-16,25-39 15,-25 25-15,-1 1 16,0 0-16,-13-14 16,0 14-1</inkml:trace>
  <inkml:trace contextRef="#ctx0" brushRef="#br0" timeOffset="-107272.79">15981 1310 0,'0'0'0,"-13"0"16,-1 0-16,14-14 31,27-12-15,-14 13-1,-13 0-15,13-1 0,-13-12 16,0 13 0</inkml:trace>
  <inkml:trace contextRef="#ctx0" brushRef="#br0" timeOffset="-107076.33">15862 1085 0,'0'0'16,"-53"-13"-16,40 13 0,-1 0 16,28 0-1,25-14 1,-12 1-16,26 0 16,-40 13-16,66-13 15,-52-1-15,12 14 16,-25 0-16,39 14 15,-53-1-15,0 0 16,0 14-16,-14-14 16</inkml:trace>
  <inkml:trace contextRef="#ctx0" brushRef="#br0" timeOffset="-106351.66">14340 2143 0,'0'-13'16,"14"13"0,-14 13-16,0 0 15,0 1-15,0 25 0,0-26 16,0 14-16,0 13 15,0-14-15,-14 27 0,14 0 16,0-27-16,-13-12 0,13 39 16,0-27-16,0-13 0,-13 40 15,13-40-15,-13 27 16,13-27 0,0 1-1</inkml:trace>
  <inkml:trace contextRef="#ctx0" brushRef="#br0" timeOffset="-105923.7">14288 2659 0,'13'0'16,"-13"13"-16,26-13 16,-13 0-16,54-13 15,-41 0-15,0 13 16,1-13-16,-14 13 0,27 0 15,-14-14-15,1 14 16,-14 0-16,0-13 16,0 0-1,1 0 1</inkml:trace>
  <inkml:trace contextRef="#ctx0" brushRef="#br0" timeOffset="-105745.17">14499 2474 0,'-13'0'0,"26"0"16,0 0-1,1 0-15,12-13 16,-13 13-16,14-27 16,-14 27-16,0-13 0,14 0 15,-27-1-15,0 1 16</inkml:trace>
  <inkml:trace contextRef="#ctx0" brushRef="#br0" timeOffset="-105539.72">14393 2275 0,'0'0'16,"-13"0"-16,0-13 15,26 13-15,0 0 16,-13-13-16,14 13 0,25-13 15,-26 13-15,14-14 16,13 14-16,-27 0 16,13 0-16,14-13 0,-27 13 15,14 0-15,-14 0 0,0 0 16,14 0-16</inkml:trace>
  <inkml:trace contextRef="#ctx0" brushRef="#br0" timeOffset="-105237.81">14883 2381 0,'0'0'0,"13"0"16,13 0-1,-12 0-15,39 0 16,-27-13-16,14 13 16,-27-13-16,0 13 0,27-13 15,-27 13-15,14-14 16,-27 1-16,13 13 0</inkml:trace>
  <inkml:trace contextRef="#ctx0" brushRef="#br0" timeOffset="-104965.54">15147 2249 0,'0'0'0,"-26"0"0,26-13 16,0 26 0,13-13-1,0 13-15,27-13 16,-27 13-16,1-13 0,12 14 15,-13-14-15,0 13 0,1 0 16,-1-13-16,-13 13 16,-13 14-16,-1-1 15,1-13-15,-40 14 16,14-1 0,25-12-1,1-14-15,0 0 16,26 0-16,0 0 15,14-14-15,-14 1 16</inkml:trace>
  <inkml:trace contextRef="#ctx0" brushRef="#br0" timeOffset="-104631.52">15637 2170 0,'-13'-14'0,"26"28"0,-40-14 31,27 66-31,0-40 15,-13 54-15,13-54 16,0 40-16,0-39 16,0-1-16,0 1 0,0-1 15,0 14-15,0-27 0,0 27 16,0-27-16,0-26 16,0-1-1</inkml:trace>
  <inkml:trace contextRef="#ctx0" brushRef="#br0" timeOffset="-104364.8">15610 2222 0,'67'-13'16,"-54"13"-16,53 27 16,-40-14-16,27 40 15,-39-40-15,12 53 16,-13-39-16,-13 26 15,-13-14 1,-27 27-16,-13-13 16,0-26-1,14-14 1,26-13-16,-1 0 0,1 0 16,0 0-16,26-26 15,0-14 1,1 27-16,12-1 0</inkml:trace>
  <inkml:trace contextRef="#ctx0" brushRef="#br0" timeOffset="-95637.02">18309 1720 0,'0'-53'16,"-13"0"0,13 27-16,0-1 15,0 14-15,0 0 0,13-40 16,-13 39-16,0 1 0,0 0 16,0 0-1,0 39 1,-13-13-16,13 14 0,-40 66 15,27-67-15,-13 67 16,-1-54-16,-26 107 16,27-107-16,-27 67 15,40-66-15,-14 13 16,14-13 0,26-54-16,-13 1 15</inkml:trace>
  <inkml:trace contextRef="#ctx0" brushRef="#br0" timeOffset="-95441.46">18269 1561 0,'53'-26'16,"-53"39"-16,27 13 16,-27 1-16,13-14 0,0 80 15,-13-54-15,14 27 16,-14-26-16,13 53 15,-13-67-15,13 27 16,-13-26-16,0 25 16</inkml:trace>
  <inkml:trace contextRef="#ctx0" brushRef="#br0" timeOffset="-95258.65">18164 1971 0,'0'0'0,"-14"0"0,1-13 16,26 13-1,40-27-15,-13 1 16,-14 13-16,1 0 0,26-27 16,-27 27-16,27-27 15</inkml:trace>
  <inkml:trace contextRef="#ctx0" brushRef="#br0" timeOffset="-95069.58">18587 1574 0,'-13'0'0,"26"0"15,0-13 1,40-13-1,-40 26-15,27-14 16,-14 1-16,-12 0 0,12 0 16,-13-1-16</inkml:trace>
  <inkml:trace contextRef="#ctx0" brushRef="#br0" timeOffset="-94886.97">18759 1389 0,'0'0'15,"-53"40"-15,53-27 0,-26 27 16,26-27-16,-14 0 16,1 27-16,0-14 0,13-12 15,-13 12-15,13 0 0,0-12 16,0-1-16,0 0 16</inkml:trace>
  <inkml:trace contextRef="#ctx0" brushRef="#br0" timeOffset="-92924.78">18984 1852 0,'13'-13'46,"14"13"-30,-14-13-16,26 13 16,-25-14-16,-1 14 15</inkml:trace>
  <inkml:trace contextRef="#ctx0" brushRef="#br0" timeOffset="-92747.26">18997 1905 0,'0'0'16,"0"13"-16,13-13 15,14 0 1,-1-13-16,14 13 16,-27-13-16,40 13 15,-40-13-15,1 13 16</inkml:trace>
  <inkml:trace contextRef="#ctx0" brushRef="#br0" timeOffset="-87981.46">19632 1614 0,'-40'66'0,"27"-13"16,0-27-16,-27 67 15,27-66-15,-13 52 16,12-53-16,1 14 16,13-27-16,-13 14 0,0-1 15,13-13 1,0-26-1</inkml:trace>
  <inkml:trace contextRef="#ctx0" brushRef="#br0" timeOffset="-87739.38">19632 1561 0,'0'27'16,"0"-14"-16,13 66 16,-13-66-16,14 40 15,-14-26-15,13 52 16,-13-66-16,13 40 0,-13-40 16,13 27-16,-13-27 15,13 1-15,-13 12 0,14-26 16,-14 13-16</inkml:trace>
  <inkml:trace contextRef="#ctx0" brushRef="#br0" timeOffset="-87530.93">19539 1826 0,'0'0'15,"14"-14"1,12 1 0,-13 13-16,1-13 0,25 0 15,-25 13-15,-1 0 0,13-14 16,-13 14-16,14-13 16</inkml:trace>
  <inkml:trace contextRef="#ctx0" brushRef="#br0" timeOffset="-85493.52">19950 1614 0,'0'13'47,"-14"27"-31,14-27-16,-13 40 16,13-40-16,-13 40 15,13-26-15,0 12 16,0-25-16,0-1 15,0 0-15,0 13 0,13-12 16,-13-1-16,13 0 0,1-13 16,-14 13-16,26-13 15,-13 0 1,27-13 0,-27 0-16,0 0 15,1-1-15,-1-12 16,0 13-16</inkml:trace>
  <inkml:trace contextRef="#ctx0" brushRef="#br0" timeOffset="-85249.17">19963 1707 0,'-13'0'16,"26"0"0,0-14-1,0 14-15,0 0 0,27-26 16,-27 26-16,14-13 16,-14-1-16,-13 1 15,13 0-15</inkml:trace>
  <inkml:trace contextRef="#ctx0" brushRef="#br0" timeOffset="-85045.68">19976 1548 0,'-26'-13'16,"52"26"-16,-66-26 0,67 13 31,12-14-16,-25 1-15,25 13 16,-12-13-16,-1 13 0,14-13 16,-27 13-16,40-14 15,-40 14-15,14 0 16</inkml:trace>
  <inkml:trace contextRef="#ctx0" brushRef="#br0" timeOffset="-84715.95">20386 1574 0,'0'-13'16,"-13"13"-16,13 13 16,0 14-1,-13-1-15,13 1 0,-14 26 16,14-27-16,-26 67 16,26-67-16,-13 27 15,0-27-15,13 14 16,-14-13-16,1 12 15,13-25-15</inkml:trace>
  <inkml:trace contextRef="#ctx0" brushRef="#br0" timeOffset="-84427.94">20267 1627 0,'13'-26'16,"-26"52"-16,26-65 0,1 39 0,-1 0 15,0 13-15,27 26 16,-27-25-16,27 12 16,-27 1-16,40 39 15,-40-53-15,0 40 16,-13-27-16,13 27 16,-13-40-16,0 1 0,-26 52 15,13-53-15,-14 27 16,14-27-16,-13 0 0,-14 0 15,13 1-15,-12-1 16,26-13-16,-14 0 16,14-13-16,0 13 0,13-27 15,13 14-15</inkml:trace>
  <inkml:trace contextRef="#ctx0" brushRef="#br0" timeOffset="-83025.65">19672 1640 0,'0'-13'0,"0"0"15,13 0 1,-26 13 0,-14 13-16,14 0 15,-13 0-15,26 1 0,-14-1 16,-25 13 0,25-26-16,14 14 15,14-1 1,12-13-1,-13 0-15,27 0 16,-27 0-16,14 0 16,-14 0-16,0 0 15,0 0-15,-13 26 16,0-13-16,-13 27 16,0-13-16,-27 26 15,27-27-15,-13 14 16,-14-1-1,27-25-15,-1 12 0,28-13 16,39-26 0,-40 13-16,13-13 15,-12 13-15,-1 0 16,0 13 0,-13 0-16,0 27 15,-13-27-15,13 0 0,-27 40 16,14-39-16,0 38 15,0-38-15,13-1 16,13-13 0,13-13-1,-12-1-15,-1 1 16,0 0-16,13-13 16,-12 26-16,-14-14 0</inkml:trace>
  <inkml:trace contextRef="#ctx0" brushRef="#br0" timeOffset="-6990.9">9710 3453 0,'0'-13'0,"0"-1"0,-13 1 0,13 0 15,0 0-15,0-1 32,0 28-17,-13 12 1,0 1-16,-14 12 16,14-12-16,0-1 0,-14 67 15,14-67-15,-14 27 16,27-26-16,-13-1 0,13 27 15,0-40-15,27 27 16,-14-40-16,27 13 16,-14-13-16,27-13 15,-27 0-15,-12-1 0,25 1 16,-25 0-16,12 0 16,0-27-16,-12 27 15,-14 0-15,0-1 0,0 1 16,-14 0-16</inkml:trace>
  <inkml:trace contextRef="#ctx0" brushRef="#br0" timeOffset="-6815.37">9697 3612 0,'-13'0'16,"0"0"-16,-1 0 16,14-14-1,14 14-15,-1-13 16,13-13-16,-13 12 15,14-25 1,-14 25-16,-13-12 16,0 13-16</inkml:trace>
  <inkml:trace contextRef="#ctx0" brushRef="#br0" timeOffset="-6635.85">9684 3373 0,'-27'-13'15,"54"26"-15,-67-26 0,40 0 16,-13 13-1,26 0-15,0 0 16,1 0-16,12 0 16,0 0-16,-12 0 0,39 0 15,-27 0-15,67 0 16,-80 0-16,79 0 16,-78 13-16,12 0 15</inkml:trace>
  <inkml:trace contextRef="#ctx0" brushRef="#br0" timeOffset="-5882.84">10213 3625 0,'-13'0'16,"26"-13"15,40-1-31,-40 14 0,53-13 16,-39 0-16,12 0 15,-12 13-15,-14-14 0,27 1 16,-27 13-16,0 0 16,14-13-16,-14 13 15</inkml:trace>
  <inkml:trace contextRef="#ctx0" brushRef="#br0" timeOffset="-5595.3">10544 3506 0,'-14'0'16,"28"0"15,-1 0-15,0 0-1,14 0-15,-14 0 0,13 0 16,-13 0-16,1 0 15,-14 13-15,0 0 16,-14 14 0,1-1-16,0-13 0,-27 27 15,27-14 1,-13 1-16,12-14 0,-12 14 16,13-14-16,0 0 15,-1-13-15,14 13 16,14-13-16,-1-13 15,0 13-15,0-13 0</inkml:trace>
  <inkml:trace contextRef="#ctx0" brushRef="#br0" timeOffset="-5194.96">11073 3453 0,'-13'-13'15,"26"26"-15,-40-26 0,14-1 16,0 28 15,0 12-31,-1-13 16,-12 53-16,26-39 15,-26 39-15,12-40 16,14 14-16,-13-13 16,13-14-16,0 27 0,0-14 15,0-13-15,13 14 16,-13-14-16,14-13 16,-14 13-16,13-13 0,0 0 15,13-13 1,-12 13-16,-1 0 15,0-13-15,0-1 16,1 14-16,-1-13 16</inkml:trace>
  <inkml:trace contextRef="#ctx0" brushRef="#br0" timeOffset="-4945.31">10914 3664 0,'13'0'31,"14"0"-15,26 0-1,0 0 1,-40 0-16,40 0 0,-40 0 15,13 0-15,1-13 16,-27 0 0</inkml:trace>
  <inkml:trace contextRef="#ctx0" brushRef="#br0" timeOffset="-4751.83">11046 3479 0,'-13'-13'15,"26"26"-15,-26-39 16,26 26-16,14-13 16,-14-1-16,13 14 0,14-13 15,-13 0-15,-1 13 0,14-13 16,26-1 0,-13 1-16,-27 13 15</inkml:trace>
  <inkml:trace contextRef="#ctx0" brushRef="#br0" timeOffset="-481.42">9803 2262 0,'0'-13'0,"-13"26"32,-14 27-17,27-14-15,-26 40 16,12-39-16,-12 66 15,26-67-15,-26 40 16,26-39-16,0-1 0,0 14 16,0-27-16,13 27 0,0-1 15,-13-25-15,13-1 0,27 0 16,-27-13-16,0 0 0,27-13 16,-14 0-16,1-1 15,-14 1-15,0-27 16,1 27-16,-14 0 15</inkml:trace>
  <inkml:trace contextRef="#ctx0" brushRef="#br0" timeOffset="-316.62">9869 2619 0,'-13'0'16,"13"-13"15,0 0-15,13 0-1,-13-1-15,13-12 16,-13 13-16,0 0 16,0-1-16,-13 1 0</inkml:trace>
  <inkml:trace contextRef="#ctx0" brushRef="#br0" timeOffset="-117.56">9737 2408 0,'-40'-14'15,"27"14"1,26-13 15,27 13-31,-27-13 16,13 13-16,27-13 0,-13 13 15,39-27-15,-39 27 16,39-13-16,-52 0 16,13 13-16,-14 0 15,-13 0-15,14 13 16</inkml:trace>
  <inkml:trace contextRef="#ctx0" brushRef="#br0" timeOffset="224.52">10213 2514 0,'-40'0'0,"27"0"15,26 0 16,14 0-31,-1 0 16,-13 0-16,40 0 0,-26 0 16,-1 0-16,14 0 0,-14 0 15,1 0-15,-1 0 16,-12 0-16,25 0 16,-26-14-16</inkml:trace>
  <inkml:trace contextRef="#ctx0" brushRef="#br0" timeOffset="484.83">10504 2447 0,'-13'-13'16,"0"13"0,13-13-1,0 26-15,13-26 0,0 26 16,13-13 0,-12 13-16,12-13 15,-26 14-15,13-14 0,-13 13 16,0 0-16,-26 27 15,13-27-15,-14 13 16,14-12-16,0-1 0,-27 13 16,27-12-16,0-14 0,-14 26 15,14-26-15,13 13 16,13-13-16,-13-13 0,13 13 16,1-13-16,-1 13 15</inkml:trace>
  <inkml:trace contextRef="#ctx0" brushRef="#br0" timeOffset="986.48">10967 2302 0,'13'-13'15,"-13"26"1,-13 0-1,13 27-15,-13-27 0,0 53 16,-1-39-16,-25 52 16,25-53-16,-12 41 15,13-41-15,-1 1 16,1-14-16,13 13 16,0-39-1</inkml:trace>
  <inkml:trace contextRef="#ctx0" brushRef="#br0" timeOffset="1255.65">10914 2355 0,'0'0'15,"40"-40"-15,-27 27 0,13 13 0,14 0 16,-13 0-16,-1 13 16,14 0-16,-27 1 0,13 25 15,1 27 1,-27-13-1,-40 40 1,14-53-16,-1-27 0,-26 27 16,40-27-16,-13 0 15,-27 13-15,40-26 0,-14 14 16,14-14-16,-14 0 16,14-14-16,0 1 15,0 13-15,13-13 0,0 0 16</inkml:trace>
  <inkml:trace contextRef="#ctx0" brushRef="#br0" timeOffset="2234.78">9750 3175 0,'0'0'0,"13"-26"0,-13-1 16,13 14-16,-26 13 16,-27 13-16,27 0 15,-13 1-15,-67 65 16,53-53-16,-26 41 16,27-41-16,12 14 0,-39 26 15,53-40-15,-27 40 16,40-52-16,40 12 15,-27-26-15,80-26 16,-40-1-16,119-52 16,-106 52-16,53-26 15,-53 27-15,-13 13 0,53-27 16,-53 14-16,39-1 16,-65 27-16,-1 27 15,-26-14-15,-40 27 16,14-14-16,-53 53 15,52-52-15,-26 12 16,40-25-16,-27 25 16,53-25-16,40-41 15,-13 14-15,26-27 16,-26 27-16,13 0 0,26-27 16,-26 27-16,-13 0 0,26-14 15,-40 27-15,-12 0 0,12 13 16,-13 1-16,-26 25 15,0-25-15,0 12 0,-27 40 16,14-39-16,-1-1 0,-13 40 16,14-39-16,13-14 15,-1 27-15,14-27 0,40 0 16,-13-13-16,-14 0 0,66-26 16,-26 12-16,-13 1 15,105-27-15,-12 1 16,-107 26-1,27-1-15,-27 14 0,-12 0 16,-1 0-16,-13 14 0,-13-1 16,13 0-16,-14 0 15,14 0-15,14-13 16,25 0 0,-25-13-16,38-13 15,-25 26-15,-1-13 0,27-14 16,-26 14-16,26 0 15,-27 13-15,-13 0 0,27-14 16,-27 14-16,1 40 16,-14-27-16,0 14 15,0-14-15,0 0 16,0 27 0,13-14-16</inkml:trace>
  <inkml:trace contextRef="#ctx0" brushRef="#br0" timeOffset="3091.4">9790 4286 0,'-40'-53'0,"27"14"16,-1 25-16,1 14 0,-26-13 15,25 13-15,-25 0 16,25 13-16,-12 1 0,-14 25 16,27-12-16,-13-1 0,-14 80 15,40-79-15,0 25 16,0-38-16,26 65 15,-12-52-15,-1-14 0,40 13 16,-27-13-16,40 1 16,-26-14-16,-27 0 0,93-40 15,-66 27-15,-1-14 16,-12 14-16,-14 0 0</inkml:trace>
  <inkml:trace contextRef="#ctx0" brushRef="#br0" timeOffset="3351.7">10067 4180 0,'0'0'15,"-13"0"1,13 40 0,-13-13-16,0 12 0,-1 54 15,1-53-15,13-14 16,-13 40-16,0-39 15,13-1-15,-13 27 16,-1-27-16,14 1 0,-13 52 16,13-66-16,-13 14 15,13-14-15,0 0 16,0-26-16,0-13 16</inkml:trace>
  <inkml:trace contextRef="#ctx0" brushRef="#br0" timeOffset="5351.43">10067 4233 0,'14'0'47,"12"0"-47,27 0 16,-40 0-16,14 0 15,12 0-15,1 0 16,0 0-16,-27 0 0,27 0 16,-27 14-1,-26-1 17,13 0-32</inkml:trace>
  <inkml:trace contextRef="#ctx0" brushRef="#br0" timeOffset="5564.86">10094 4405 0,'0'0'0,"-13"0"0,-1 0 15,28 14 17,-1-28-32,27 14 15,-14 0-15,14 0 16,-27 0-16,27 0 15,-40 14-15,0-1 16,0 13 0,-27 1-16,14-14 0,0 0 15</inkml:trace>
  <inkml:trace contextRef="#ctx0" brushRef="#br0" timeOffset="5779.29">10001 4696 0,'-26'27'15,"52"-54"-15,-65 54 0,39-14 0,13-13 16,0 0 0,13 0-16,14 0 15,13-13-15,26 0 16,1-1 0,-27 1-1,-27 13-15,14-13 16,-27 13-16,14 0 15</inkml:trace>
  <inkml:trace contextRef="#ctx0" brushRef="#br0" timeOffset="6356.93">10769 4419 0,'-27'0'16,"27"13"15,27-13-16,25 0-15,1 13 16,14-13 0,-28 0-1,1 0 1,-14 0-16,-12-13 16</inkml:trace>
  <inkml:trace contextRef="#ctx0" brushRef="#br0" timeOffset="6651.36">10993 4339 0,'0'-13'15,"14"13"17,-1 0-32,40 13 15,-40 0-15,27-13 16,-27 14-16,0-14 15,0 13-15,-13 0 0,14-13 16,-14 13-16,0 1 0,-14-1 16,1 13-16,0-13 15,-14 14-15,1-27 0,13 13 16,-14 0-16,14-13 16,-13 14-16,12-14 15,28-14 16,-1 1-31</inkml:trace>
  <inkml:trace contextRef="#ctx0" brushRef="#br0" timeOffset="7212.49">11549 4220 0,'-13'0'16,"13"13"15,-13 53-31,-1-39 16,1 13-16,13-14 0,-13 27 15,0-27-15,-1-12 16,1 39-16,13-40 16,-26 27-16,13-27 15,-1 0-15,1-26 16</inkml:trace>
  <inkml:trace contextRef="#ctx0" brushRef="#br0" timeOffset="7500.72">11496 4194 0,'53'-14'0,"-26"28"16,-1-1 0,0 0-16,-12 0 0,12 27 15,-13-27-15,1 0 0,-1 27 16,-13-13-16,0-1 0,-27 40 15,14-39 1,-40 26-16,14-14 16,-1-25-1,13-1-15,1 0 16,-1-13-16,14 0 0,-13-40 16,39 14-1,0-1 1</inkml:trace>
  <inkml:trace contextRef="#ctx0" brushRef="#br0" timeOffset="13814.28">11390 4154 0,'0'-13'0,"0"-14"16,-13 27-16,13-13 0,-13 13 16,-14 13-16,1 1 15,13-1-15,-1 0 0,-12 27 16,26-14-16,-13 1 0,0 25 16,-1 28-1,14-54-15,14 40 16,-1-52-16,0 12 15,0-13-15,40 14 16,-26-27-16,-1 0 16,1 0-16,12-13 0,-26 13 15</inkml:trace>
  <inkml:trace contextRef="#ctx0" brushRef="#br0" timeOffset="29957.31">11867 4339 0,'-14'-13'16,"-39"39"-1,27-12-15,-27 25 16,27-12-16,-1-1 16,-39 27-16,26-13 15,-79 66-15,80-67 16,-41 14-16,40-13 0,-39 0 15,53-14-15,-1-13 0,-39 14 16,53-40 0,13-14-16,13-26 15,13-39-15,1 25 0,-14 1 16,53-79-16,-26 65 16,26-52-16,53-119 15,-79 185-15,26-53 16,-26 52-16,13-25 0,-40 52 15,0-26-15,-13 53 0,-13-1 16,-14 1-16,-25 26 16,12 1-16,-13 12 0,-106 93 15,93-79-15,-106 105 16,79-78-16,-26 25 16,53-52-16,-26 26 15,52-39-15,13-1 0,-25-13 16,38-13-16,-12-13 0,26-40 15,0 40-15,26-106 16,1 66-16,-1-13 0,80-133 16,26 1-1,-79 92-15,-26 66 0,12-26 16,-52 53 0,-26 39-16,12 1 15,-13 13-15,-52 52 0,39-39 16,0 0-16,-119 132 15,106-105-15,-119 92 16,132-106-16,-53 26 16,66-52-16,0-14 0,-26 14 15,53-27-15,-13-39 0,26 13 16,13-40-16,40-66 0,-27 39 16,133-184-16,-80 131 15,199-290-15,-93 185 16,-118 145-16,65-79 15,-92 133-15,-1-14 16,-39 26 0,-13 41-16,-106 91 15,66-52-15,-159 146 16,120-107-16,-239 226 16,238-226-16,-65 54 15,105-93-15,-146 92 16,54-39-16,65-79 15,54-80 1,105-159 0,159-211-1,-66 145-15,-79 159 0,13-13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CSCC43 Tutorial 9</a:t>
            </a:r>
            <a:br>
              <a:rPr lang="en" dirty="0"/>
            </a:br>
            <a:r>
              <a:rPr lang="en" sz="1400" dirty="0"/>
              <a:t>2021 July 20</a:t>
            </a:r>
            <a:endParaRPr sz="14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C11F08-DFA3-468A-A7F4-361D01FBECBF}"/>
              </a:ext>
            </a:extLst>
          </p:cNvPr>
          <p:cNvSpPr txBox="1"/>
          <p:nvPr/>
        </p:nvSpPr>
        <p:spPr>
          <a:xfrm>
            <a:off x="6299952" y="4766983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Design from Slides Carnival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with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these FDs:</a:t>
                </a:r>
              </a:p>
              <a:p>
                <a:pPr marL="76200" indent="0" algn="ctr">
                  <a:buNone/>
                </a:pP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Project the FDs onto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𝐷𝐸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661B02-61A0-446D-9848-69432DAB015F}"/>
                  </a:ext>
                </a:extLst>
              </p14:cNvPr>
              <p14:cNvContentPartPr/>
              <p14:nvPr/>
            </p14:nvContentPartPr>
            <p14:xfrm>
              <a:off x="880920" y="361800"/>
              <a:ext cx="6505920" cy="4715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661B02-61A0-446D-9848-69432DAB01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560" y="352440"/>
                <a:ext cx="652464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611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these FDs:</a:t>
                </a:r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𝐴𝐵𝐸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𝐷𝐹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𝐷𝐹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Project the FDs onto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𝐶𝐷𝐸𝐹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B219519-9996-4AB7-A9D4-B35529335485}"/>
                  </a:ext>
                </a:extLst>
              </p14:cNvPr>
              <p14:cNvContentPartPr/>
              <p14:nvPr/>
            </p14:nvContentPartPr>
            <p14:xfrm>
              <a:off x="690480" y="2405160"/>
              <a:ext cx="6763320" cy="252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219519-9996-4AB7-A9D4-B355293354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120" y="2395800"/>
                <a:ext cx="6782040" cy="25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8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Basis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these FDs:</a:t>
                </a:r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𝐴𝐵𝐹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𝐺𝐻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Find the minimal basis.</a:t>
                </a:r>
              </a:p>
              <a:p>
                <a:pPr marL="76200" indent="0">
                  <a:buNone/>
                </a:pPr>
                <a:endParaRPr lang="en-US" sz="1800" dirty="0"/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US" sz="1800" dirty="0"/>
                  <a:t>Split the FDs so that the RHS only contains unary elements.</a:t>
                </a:r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US" sz="1800" dirty="0"/>
                  <a:t>For each FD, try to reduce the LHS (try different permutations).</a:t>
                </a:r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US" sz="1800" dirty="0"/>
                  <a:t>Eliminate any unnecessary FDs.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BCBB27-729F-49C9-B787-B9CF3FF09545}"/>
                  </a:ext>
                </a:extLst>
              </p14:cNvPr>
              <p14:cNvContentPartPr/>
              <p14:nvPr/>
            </p14:nvContentPartPr>
            <p14:xfrm>
              <a:off x="3286080" y="2352600"/>
              <a:ext cx="3248280" cy="99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BCBB27-729F-49C9-B787-B9CF3FF09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6720" y="2343240"/>
                <a:ext cx="3267000" cy="10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80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Basis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these FDs:</a:t>
                </a:r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𝐴𝐵𝐹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𝐺𝐻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Find the minimal basis.</a:t>
                </a:r>
              </a:p>
              <a:p>
                <a:r>
                  <a:rPr lang="en-US" sz="1800" dirty="0"/>
                  <a:t>Split the FDs so that the RHS only contains unary elements.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842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Basis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these FDs:</a:t>
                </a:r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𝐴𝐵𝐹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𝐺𝐻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Find the minimal basis.</a:t>
                </a:r>
              </a:p>
              <a:p>
                <a:r>
                  <a:rPr lang="en-US" sz="1800" dirty="0"/>
                  <a:t>For each FD, try to reduce the LHS (try different permutations).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8EA825-9D42-44DA-865F-F5B73C977ACC}"/>
                  </a:ext>
                </a:extLst>
              </p14:cNvPr>
              <p14:cNvContentPartPr/>
              <p14:nvPr/>
            </p14:nvContentPartPr>
            <p14:xfrm>
              <a:off x="395280" y="133200"/>
              <a:ext cx="8072640" cy="488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8EA825-9D42-44DA-865F-F5B73C977A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123840"/>
                <a:ext cx="8091360" cy="49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2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Basis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these FDs:</a:t>
                </a:r>
              </a:p>
              <a:p>
                <a:pPr marL="762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𝐴𝐵𝐹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𝐵𝐶𝐻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𝐺𝐻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Find the minimal basis.</a:t>
                </a:r>
              </a:p>
              <a:p>
                <a:r>
                  <a:rPr lang="en-US" sz="1800" dirty="0"/>
                  <a:t>Eliminate any unnecessary FDs.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7FCD4C-6A87-425F-8F62-740823CD635E}"/>
                  </a:ext>
                </a:extLst>
              </p14:cNvPr>
              <p14:cNvContentPartPr/>
              <p14:nvPr/>
            </p14:nvContentPartPr>
            <p14:xfrm>
              <a:off x="428760" y="2681280"/>
              <a:ext cx="5558040" cy="231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7FCD4C-6A87-425F-8F62-740823CD63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00" y="2671920"/>
                <a:ext cx="5576760" cy="23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54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Test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on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𝑁𝐹𝐿𝐶𝐺</m:t>
                    </m:r>
                  </m:oMath>
                </a14:m>
                <a:r>
                  <a:rPr lang="en-US" sz="1800" dirty="0"/>
                  <a:t> with these FDs: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𝐹𝐿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Suppose we decompose into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𝐹𝐿𝐶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𝐿𝐶𝐺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 marL="76200" indent="0">
                  <a:buNone/>
                </a:pPr>
                <a:r>
                  <a:rPr lang="en-US" sz="1800" dirty="0"/>
                  <a:t>Use the Chase Test to determine whether this is a lossless-join decomposition.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AEA2FE-45DE-469F-9764-75881F87CA3B}"/>
                  </a:ext>
                </a:extLst>
              </p14:cNvPr>
              <p14:cNvContentPartPr/>
              <p14:nvPr/>
            </p14:nvContentPartPr>
            <p14:xfrm>
              <a:off x="961920" y="14400"/>
              <a:ext cx="7101360" cy="483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AEA2FE-45DE-469F-9764-75881F87CA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2560" y="5040"/>
                <a:ext cx="7120080" cy="48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09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Test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on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𝑁𝐹𝐿𝐶𝐺</m:t>
                    </m:r>
                  </m:oMath>
                </a14:m>
                <a:r>
                  <a:rPr lang="en-US" sz="1800" dirty="0"/>
                  <a:t> with these FDs: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𝐹𝐿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Suppose we decompose into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𝑁𝐿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𝑁𝐶𝐺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 marL="76200" indent="0">
                  <a:buNone/>
                </a:pPr>
                <a:r>
                  <a:rPr lang="en-US" sz="1800" dirty="0"/>
                  <a:t>Use the Chase Test to determine whether this is a lossless-join decomposition.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F2724FC-FFA5-4BC7-AC87-7C6E49E76D10}"/>
                  </a:ext>
                </a:extLst>
              </p14:cNvPr>
              <p14:cNvContentPartPr/>
              <p14:nvPr/>
            </p14:nvContentPartPr>
            <p14:xfrm>
              <a:off x="1547640" y="1990800"/>
              <a:ext cx="6220440" cy="306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F2724FC-FFA5-4BC7-AC87-7C6E49E76D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8280" y="1981440"/>
                <a:ext cx="6239160" cy="30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55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Test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on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𝑁𝐹𝐿𝐶𝐺</m:t>
                    </m:r>
                  </m:oMath>
                </a14:m>
                <a:r>
                  <a:rPr lang="en-US" sz="1800" dirty="0"/>
                  <a:t> with these FDs: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76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𝐹𝐿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𝑁𝐶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Suppose we decompose into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𝑁𝐹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𝑁𝐿𝐺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 </a:t>
                </a:r>
              </a:p>
              <a:p>
                <a:pPr marL="76200" indent="0">
                  <a:buNone/>
                </a:pPr>
                <a:r>
                  <a:rPr lang="en-US" sz="1800" dirty="0"/>
                  <a:t>Use the Chase Test to determine whether this is a lossless-join decomposition.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66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Test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on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en-US" sz="1800" dirty="0"/>
                  <a:t> and it is to be decomposed into relations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/>
              </a:p>
              <a:p>
                <a:pPr marL="76200" indent="0">
                  <a:buNone/>
                </a:pPr>
                <a:r>
                  <a:rPr lang="en-US" sz="1800" dirty="0"/>
                  <a:t>Invent a set of FDs that would make this a lossless-join decomposition.</a:t>
                </a:r>
                <a:endParaRPr lang="en-US" sz="18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788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2C79-25F2-4079-855F-FB671C72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67" y="1637651"/>
            <a:ext cx="8276665" cy="3112200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/>
              <a:t>Suppose the functional dependency BC →D holds in R.</a:t>
            </a:r>
          </a:p>
          <a:p>
            <a:pPr marL="76200" indent="0">
              <a:buNone/>
            </a:pPr>
            <a:r>
              <a:rPr lang="en-US" sz="1800" dirty="0"/>
              <a:t>Create an instance of R that violates this FD.</a:t>
            </a:r>
            <a:endParaRPr lang="en-CA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320FF5-151D-4701-B1C6-64451C7A3B24}"/>
                  </a:ext>
                </a:extLst>
              </p14:cNvPr>
              <p14:cNvContentPartPr/>
              <p14:nvPr/>
            </p14:nvContentPartPr>
            <p14:xfrm>
              <a:off x="2509920" y="728640"/>
              <a:ext cx="5105520" cy="3653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320FF5-151D-4701-B1C6-64451C7A3B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0560" y="719280"/>
                <a:ext cx="5124240" cy="36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00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Chase Test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on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en-US" sz="1800" dirty="0"/>
                  <a:t> and it is to be decomposed into relations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𝐷𝐸𝐹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/>
              </a:p>
              <a:p>
                <a:pPr marL="76200" indent="0">
                  <a:buNone/>
                </a:pPr>
                <a:r>
                  <a:rPr lang="en-US" sz="1800" dirty="0"/>
                  <a:t>Invent a set of three FDs that would make this is a lossy-join decomposition.</a:t>
                </a:r>
                <a:endParaRPr lang="en-US" sz="18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885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</a:t>
            </a:r>
            <a:endParaRPr sz="1800" dirty="0">
              <a:solidFill>
                <a:schemeClr val="dk1"/>
              </a:solidFill>
            </a:endParaRPr>
          </a:p>
          <a:p>
            <a:pPr indent="-342900">
              <a:buSzPts val="1800"/>
            </a:pP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ta.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  <a:hlinkClick r:id="rId3"/>
              </a:rPr>
              <a:t>kthisiscvpv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.com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>
                <a:solidFill>
                  <a:schemeClr val="dk1"/>
                </a:solidFill>
              </a:rPr>
              <a:t>charles.xu@mail.utoronto.ca</a:t>
            </a:r>
            <a:endParaRPr b="1" dirty="0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Are the sets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equivalent?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yes, explain why.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no, construct an instance of R that satisfies one set of FDs but not the other.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94CF7B-8448-462E-9BB6-E4025484A6C9}"/>
                  </a:ext>
                </a:extLst>
              </p14:cNvPr>
              <p14:cNvContentPartPr/>
              <p14:nvPr/>
            </p14:nvContentPartPr>
            <p14:xfrm>
              <a:off x="1314360" y="1495440"/>
              <a:ext cx="4867560" cy="308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94CF7B-8448-462E-9BB6-E4025484A6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5000" y="1486080"/>
                <a:ext cx="4886280" cy="31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066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Are the sets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 equivalent?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yes, explain why.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no, construct an instance of R that satisfies one set of FDs but not the other.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07CCDA-1291-4B50-851F-43EFD5D3D21B}"/>
                  </a:ext>
                </a:extLst>
              </p14:cNvPr>
              <p14:cNvContentPartPr/>
              <p14:nvPr/>
            </p14:nvContentPartPr>
            <p14:xfrm>
              <a:off x="600120" y="195120"/>
              <a:ext cx="7020360" cy="4129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07CCDA-1291-4B50-851F-43EFD5D3D2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60" y="185760"/>
                <a:ext cx="7039080" cy="41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31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Are the sets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/>
                  <a:t> equivalent?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yes, explain why.</a:t>
                </a:r>
              </a:p>
              <a:p>
                <a:pPr marL="76200" indent="0">
                  <a:buNone/>
                </a:pPr>
                <a:r>
                  <a:rPr lang="en-US" sz="1800" dirty="0"/>
                  <a:t>If no, construct an instance of R that satisfies one set of FDs but not the other.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B85808-FA52-4C08-BB60-2FDE368BD47D}"/>
                  </a:ext>
                </a:extLst>
              </p14:cNvPr>
              <p14:cNvContentPartPr/>
              <p14:nvPr/>
            </p14:nvContentPartPr>
            <p14:xfrm>
              <a:off x="457200" y="147600"/>
              <a:ext cx="7172640" cy="391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B85808-FA52-4C08-BB60-2FDE368BD4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840" y="138240"/>
                <a:ext cx="7191360" cy="39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with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en-US" sz="1800" dirty="0"/>
                  <a:t> with these FDs:</a:t>
                </a:r>
              </a:p>
              <a:p>
                <a:pPr marL="7620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𝐶𝐸𝐹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Does it follow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?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9FBD47-45D8-474C-809C-F63D44498B73}"/>
                  </a:ext>
                </a:extLst>
              </p14:cNvPr>
              <p14:cNvContentPartPr/>
              <p14:nvPr/>
            </p14:nvContentPartPr>
            <p14:xfrm>
              <a:off x="695160" y="2143080"/>
              <a:ext cx="7596720" cy="209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9FBD47-45D8-474C-809C-F63D44498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" y="2133720"/>
                <a:ext cx="761544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83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with attributes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𝐴𝐵𝐶𝐷𝐸𝐹</m:t>
                    </m:r>
                  </m:oMath>
                </a14:m>
                <a:r>
                  <a:rPr lang="en-US" sz="1800" dirty="0"/>
                  <a:t> with these FDs:</a:t>
                </a:r>
              </a:p>
              <a:p>
                <a:pPr marL="7620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𝐶𝐸𝐹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Does it follow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 ?</a:t>
                </a:r>
                <a:endParaRPr lang="en-CA" sz="1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B40723-278E-4162-B209-07A1DDEA3B1D}"/>
                  </a:ext>
                </a:extLst>
              </p14:cNvPr>
              <p14:cNvContentPartPr/>
              <p14:nvPr/>
            </p14:nvContentPartPr>
            <p14:xfrm>
              <a:off x="833400" y="2405160"/>
              <a:ext cx="5005800" cy="1791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B40723-278E-4162-B209-07A1DDEA3B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040" y="2395800"/>
                <a:ext cx="5024520" cy="18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40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with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these FDs:</a:t>
                </a:r>
              </a:p>
              <a:p>
                <a:pPr marL="76200" indent="0" algn="ctr">
                  <a:buNone/>
                </a:pP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Project the FDs onto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76200" indent="0">
                  <a:buNone/>
                </a:pPr>
                <a:endParaRPr lang="en-US" sz="1800" dirty="0"/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US" sz="1800" dirty="0"/>
                  <a:t>Find all possible permutations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800" dirty="0"/>
                  <a:t>.</a:t>
                </a:r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CA" sz="1800" dirty="0"/>
                  <a:t>Find the closures from the permutations using the FDs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1800" dirty="0"/>
                  <a:t>.</a:t>
                </a:r>
              </a:p>
              <a:p>
                <a:pPr marL="419100" indent="-342900">
                  <a:buFont typeface="+mj-lt"/>
                  <a:buAutoNum type="arabicPeriod"/>
                </a:pPr>
                <a:r>
                  <a:rPr lang="en-CA" sz="1800" dirty="0"/>
                  <a:t>Create non-trivial FDs from the closures.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82FA7C-9179-4FAF-91B9-9A80AFA3C94E}"/>
                  </a:ext>
                </a:extLst>
              </p14:cNvPr>
              <p14:cNvContentPartPr/>
              <p14:nvPr/>
            </p14:nvContentPartPr>
            <p14:xfrm>
              <a:off x="614520" y="1671480"/>
              <a:ext cx="7701120" cy="2586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82FA7C-9179-4FAF-91B9-9A80AFA3C9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160" y="1662120"/>
                <a:ext cx="7719840" cy="26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05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BC01-BD3A-4492-A5C8-7861E923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</p:spPr>
            <p:txBody>
              <a:bodyPr/>
              <a:lstStyle/>
              <a:p>
                <a:pPr marL="76200" indent="0">
                  <a:buNone/>
                </a:pPr>
                <a:r>
                  <a:rPr lang="en-US" sz="1800" dirty="0"/>
                  <a:t>Suppose we have a relation with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𝐴𝐵𝐶𝐷𝐸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these FDs:</a:t>
                </a:r>
              </a:p>
              <a:p>
                <a:pPr marL="76200" indent="0" algn="ctr">
                  <a:buNone/>
                </a:pP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pt-BR" sz="1800" dirty="0"/>
                  <a:t>, 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800" i="1" dirty="0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endParaRPr lang="en-US" sz="1800" dirty="0"/>
              </a:p>
              <a:p>
                <a:pPr marL="76200" indent="0">
                  <a:buNone/>
                </a:pPr>
                <a:r>
                  <a:rPr lang="en-US" sz="1800" dirty="0"/>
                  <a:t>Project the FDs onto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432C79-25F2-4079-855F-FB671C721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3667" y="1637651"/>
                <a:ext cx="8276665" cy="311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62CC-57C9-4BEE-B007-EB0661B0E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2A6EE5-3C62-4FE7-AF4D-4CB7766FA581}"/>
                  </a:ext>
                </a:extLst>
              </p14:cNvPr>
              <p14:cNvContentPartPr/>
              <p14:nvPr/>
            </p14:nvContentPartPr>
            <p14:xfrm>
              <a:off x="938160" y="1795320"/>
              <a:ext cx="7106040" cy="3129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2A6EE5-3C62-4FE7-AF4D-4CB7766FA5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00" y="1785960"/>
                <a:ext cx="7124760" cy="31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167642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849</Words>
  <Application>Microsoft Office PowerPoint</Application>
  <PresentationFormat>On-screen Show (16:9)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Lora</vt:lpstr>
      <vt:lpstr>Cambria Math</vt:lpstr>
      <vt:lpstr>Arial</vt:lpstr>
      <vt:lpstr>Quattrocento Sans</vt:lpstr>
      <vt:lpstr>Viola template</vt:lpstr>
      <vt:lpstr>CSCC43 Tutorial 9 2021 July 20</vt:lpstr>
      <vt:lpstr>Functional Dependencies</vt:lpstr>
      <vt:lpstr>Functional Dependencies</vt:lpstr>
      <vt:lpstr>Functional Dependencies</vt:lpstr>
      <vt:lpstr>Functional Dependencies</vt:lpstr>
      <vt:lpstr>Functional Dependencies</vt:lpstr>
      <vt:lpstr>Functional Dependencies</vt:lpstr>
      <vt:lpstr>Projection</vt:lpstr>
      <vt:lpstr>Projection</vt:lpstr>
      <vt:lpstr>Projection</vt:lpstr>
      <vt:lpstr>Projection</vt:lpstr>
      <vt:lpstr>Minimal Basis</vt:lpstr>
      <vt:lpstr>Minimal Basis</vt:lpstr>
      <vt:lpstr>Minimal Basis</vt:lpstr>
      <vt:lpstr>Minimal Basis</vt:lpstr>
      <vt:lpstr>Chase Test</vt:lpstr>
      <vt:lpstr>Chase Test</vt:lpstr>
      <vt:lpstr>Chase Test</vt:lpstr>
      <vt:lpstr>Chase Test</vt:lpstr>
      <vt:lpstr>Chase Test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Charles Xu</cp:lastModifiedBy>
  <cp:revision>50</cp:revision>
  <dcterms:modified xsi:type="dcterms:W3CDTF">2021-07-20T21:07:42Z</dcterms:modified>
</cp:coreProperties>
</file>